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3.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717" r:id="rId3"/>
    <p:sldMasterId id="2147483772" r:id="rId4"/>
  </p:sldMasterIdLst>
  <p:notesMasterIdLst>
    <p:notesMasterId r:id="rId22"/>
  </p:notesMasterIdLst>
  <p:sldIdLst>
    <p:sldId id="258"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8" r:id="rId19"/>
    <p:sldId id="279" r:id="rId20"/>
    <p:sldId id="277" r:id="rId2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010"/>
    <a:srgbClr val="FFCCFF"/>
    <a:srgbClr val="D08430"/>
    <a:srgbClr val="23323D"/>
    <a:srgbClr val="FFCC99"/>
    <a:srgbClr val="DE58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3" autoAdjust="0"/>
    <p:restoredTop sz="94660"/>
  </p:normalViewPr>
  <p:slideViewPr>
    <p:cSldViewPr snapToGrid="0">
      <p:cViewPr varScale="1">
        <p:scale>
          <a:sx n="83" d="100"/>
          <a:sy n="83" d="100"/>
        </p:scale>
        <p:origin x="52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54666922935385E-2"/>
          <c:y val="4.1815654513526639E-2"/>
          <c:w val="0.56940210085658605"/>
          <c:h val="0.93693952382256374"/>
        </c:manualLayout>
      </c:layout>
      <c:pieChart>
        <c:varyColors val="1"/>
        <c:ser>
          <c:idx val="0"/>
          <c:order val="0"/>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BE5-4469-B65C-761B72645E2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BE5-4469-B65C-761B72645E2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BE5-4469-B65C-761B72645E2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BE5-4469-B65C-761B72645E2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BE5-4469-B65C-761B72645E2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BE5-4469-B65C-761B72645E2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BE5-4469-B65C-761B72645E20}"/>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0BE5-4469-B65C-761B72645E20}"/>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0BE5-4469-B65C-761B72645E20}"/>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0BE5-4469-B65C-761B72645E20}"/>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0BE5-4469-B65C-761B72645E20}"/>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0BE5-4469-B65C-761B72645E20}"/>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0BE5-4469-B65C-761B72645E20}"/>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0BE5-4469-B65C-761B72645E2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bestFit"/>
            <c:showLegendKey val="0"/>
            <c:showVal val="0"/>
            <c:showCatName val="0"/>
            <c:showSerName val="0"/>
            <c:showPercent val="1"/>
            <c:showBubbleSize val="0"/>
            <c:showLeaderLines val="0"/>
            <c:extLst>
              <c:ext xmlns:c15="http://schemas.microsoft.com/office/drawing/2012/chart" uri="{CE6537A1-D6FC-4f65-9D91-7224C49458BB}"/>
            </c:extLst>
          </c:dLbls>
          <c:cat>
            <c:strRef>
              <c:f>Hoja1!$F$7:$F$20</c:f>
              <c:strCache>
                <c:ptCount val="14"/>
                <c:pt idx="0">
                  <c:v>Impuestos</c:v>
                </c:pt>
                <c:pt idx="1">
                  <c:v>Cont. De mejoras</c:v>
                </c:pt>
                <c:pt idx="2">
                  <c:v>Derechos</c:v>
                </c:pt>
                <c:pt idx="3">
                  <c:v>Productos</c:v>
                </c:pt>
                <c:pt idx="4">
                  <c:v>Aprovechamientos</c:v>
                </c:pt>
                <c:pt idx="5">
                  <c:v>FGP</c:v>
                </c:pt>
                <c:pt idx="6">
                  <c:v>FFM</c:v>
                </c:pt>
                <c:pt idx="7">
                  <c:v>FFyR</c:v>
                </c:pt>
                <c:pt idx="8">
                  <c:v>FC</c:v>
                </c:pt>
                <c:pt idx="9">
                  <c:v>Gasolinas y Diésel</c:v>
                </c:pt>
                <c:pt idx="10">
                  <c:v>IEPS</c:v>
                </c:pt>
                <c:pt idx="11">
                  <c:v>Compensacion ISAN</c:v>
                </c:pt>
                <c:pt idx="12">
                  <c:v>ISAN</c:v>
                </c:pt>
                <c:pt idx="13">
                  <c:v>A. Federales</c:v>
                </c:pt>
              </c:strCache>
            </c:strRef>
          </c:cat>
          <c:val>
            <c:numRef>
              <c:f>Hoja1!$G$7:$G$20</c:f>
              <c:numCache>
                <c:formatCode>_(* #,##0.00_);_(* \(#,##0.00\);_(* "-"??_);_(@_)</c:formatCode>
                <c:ptCount val="14"/>
                <c:pt idx="0">
                  <c:v>346242722</c:v>
                </c:pt>
                <c:pt idx="1">
                  <c:v>1000</c:v>
                </c:pt>
                <c:pt idx="2">
                  <c:v>54361572</c:v>
                </c:pt>
                <c:pt idx="3">
                  <c:v>53792015</c:v>
                </c:pt>
                <c:pt idx="4">
                  <c:v>137270304</c:v>
                </c:pt>
                <c:pt idx="5">
                  <c:v>1446221906</c:v>
                </c:pt>
                <c:pt idx="6">
                  <c:v>165347639</c:v>
                </c:pt>
                <c:pt idx="7">
                  <c:v>4868878</c:v>
                </c:pt>
                <c:pt idx="8">
                  <c:v>19211287</c:v>
                </c:pt>
                <c:pt idx="9">
                  <c:v>13626368</c:v>
                </c:pt>
                <c:pt idx="10">
                  <c:v>13268007</c:v>
                </c:pt>
                <c:pt idx="11">
                  <c:v>2332806</c:v>
                </c:pt>
                <c:pt idx="12">
                  <c:v>9070846</c:v>
                </c:pt>
                <c:pt idx="13">
                  <c:v>665396625</c:v>
                </c:pt>
              </c:numCache>
            </c:numRef>
          </c:val>
          <c:extLst>
            <c:ext xmlns:c16="http://schemas.microsoft.com/office/drawing/2014/chart" uri="{C3380CC4-5D6E-409C-BE32-E72D297353CC}">
              <c16:uniqueId val="{0000001C-0BE5-4469-B65C-761B72645E20}"/>
            </c:ext>
          </c:extLst>
        </c:ser>
        <c:dLbls>
          <c:dLblPos val="bestFit"/>
          <c:showLegendKey val="0"/>
          <c:showVal val="1"/>
          <c:showCatName val="0"/>
          <c:showSerName val="0"/>
          <c:showPercent val="0"/>
          <c:showBubbleSize val="0"/>
          <c:showLeaderLines val="0"/>
        </c:dLbls>
        <c:firstSliceAng val="0"/>
      </c:pieChart>
      <c:spPr>
        <a:noFill/>
        <a:ln>
          <a:noFill/>
        </a:ln>
        <a:effectLst/>
      </c:spPr>
    </c:plotArea>
    <c:legend>
      <c:legendPos val="b"/>
      <c:layout>
        <c:manualLayout>
          <c:xMode val="edge"/>
          <c:yMode val="edge"/>
          <c:x val="0.676288059998022"/>
          <c:y val="0"/>
          <c:w val="0.26952492232831071"/>
          <c:h val="1"/>
        </c:manualLayout>
      </c:layout>
      <c:overlay val="1"/>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AE2A05-4A5D-41F6-8B2C-F1C62FBBE5D1}" type="datetimeFigureOut">
              <a:rPr lang="es-MX" smtClean="0"/>
              <a:t>10/01/2023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9B919-6E89-44C9-98E7-A1C34D4295A6}" type="slidenum">
              <a:rPr lang="es-MX" smtClean="0"/>
              <a:t>‹Nº›</a:t>
            </a:fld>
            <a:endParaRPr lang="es-MX"/>
          </a:p>
        </p:txBody>
      </p:sp>
    </p:spTree>
    <p:extLst>
      <p:ext uri="{BB962C8B-B14F-4D97-AF65-F5344CB8AC3E}">
        <p14:creationId xmlns:p14="http://schemas.microsoft.com/office/powerpoint/2010/main" val="1735359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D0A9B919-6E89-44C9-98E7-A1C34D4295A6}" type="slidenum">
              <a:rPr lang="es-MX" smtClean="0"/>
              <a:t>7</a:t>
            </a:fld>
            <a:endParaRPr lang="es-MX"/>
          </a:p>
        </p:txBody>
      </p:sp>
    </p:spTree>
    <p:extLst>
      <p:ext uri="{BB962C8B-B14F-4D97-AF65-F5344CB8AC3E}">
        <p14:creationId xmlns:p14="http://schemas.microsoft.com/office/powerpoint/2010/main" val="71922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D0A9B919-6E89-44C9-98E7-A1C34D4295A6}" type="slidenum">
              <a:rPr lang="es-MX" smtClean="0"/>
              <a:t>9</a:t>
            </a:fld>
            <a:endParaRPr lang="es-MX"/>
          </a:p>
        </p:txBody>
      </p:sp>
    </p:spTree>
    <p:extLst>
      <p:ext uri="{BB962C8B-B14F-4D97-AF65-F5344CB8AC3E}">
        <p14:creationId xmlns:p14="http://schemas.microsoft.com/office/powerpoint/2010/main" val="1615810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B78B6F8E-F94C-4948-BD7B-60C4AFE9478C}" type="datetimeFigureOut">
              <a:rPr lang="es-MX" smtClean="0"/>
              <a:t>10/01/2023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351DC579-1005-42C8-A40A-6A4B114350B2}" type="slidenum">
              <a:rPr lang="es-MX" smtClean="0"/>
              <a:t>‹Nº›</a:t>
            </a:fld>
            <a:endParaRPr lang="es-MX"/>
          </a:p>
        </p:txBody>
      </p:sp>
    </p:spTree>
    <p:extLst>
      <p:ext uri="{BB962C8B-B14F-4D97-AF65-F5344CB8AC3E}">
        <p14:creationId xmlns:p14="http://schemas.microsoft.com/office/powerpoint/2010/main" val="2112216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B78B6F8E-F94C-4948-BD7B-60C4AFE9478C}" type="datetimeFigureOut">
              <a:rPr lang="es-MX" smtClean="0"/>
              <a:t>10/01/2023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351DC579-1005-42C8-A40A-6A4B114350B2}" type="slidenum">
              <a:rPr lang="es-MX" smtClean="0"/>
              <a:t>‹Nº›</a:t>
            </a:fld>
            <a:endParaRPr lang="es-MX"/>
          </a:p>
        </p:txBody>
      </p:sp>
    </p:spTree>
    <p:extLst>
      <p:ext uri="{BB962C8B-B14F-4D97-AF65-F5344CB8AC3E}">
        <p14:creationId xmlns:p14="http://schemas.microsoft.com/office/powerpoint/2010/main" val="449089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B78B6F8E-F94C-4948-BD7B-60C4AFE9478C}" type="datetimeFigureOut">
              <a:rPr lang="es-MX" smtClean="0"/>
              <a:t>10/01/2023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351DC579-1005-42C8-A40A-6A4B114350B2}" type="slidenum">
              <a:rPr lang="es-MX" smtClean="0"/>
              <a:t>‹Nº›</a:t>
            </a:fld>
            <a:endParaRPr lang="es-MX"/>
          </a:p>
        </p:txBody>
      </p:sp>
    </p:spTree>
    <p:extLst>
      <p:ext uri="{BB962C8B-B14F-4D97-AF65-F5344CB8AC3E}">
        <p14:creationId xmlns:p14="http://schemas.microsoft.com/office/powerpoint/2010/main" val="2481660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
        <p:nvSpPr>
          <p:cNvPr id="15" name="Rectangle 14"/>
          <p:cNvSpPr/>
          <p:nvPr userDrawn="1"/>
        </p:nvSpPr>
        <p:spPr>
          <a:xfrm>
            <a:off x="3880884" y="0"/>
            <a:ext cx="831111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spTree>
    <p:extLst>
      <p:ext uri="{BB962C8B-B14F-4D97-AF65-F5344CB8AC3E}">
        <p14:creationId xmlns:p14="http://schemas.microsoft.com/office/powerpoint/2010/main" val="3550951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12" name="Forma libre 11"/>
          <p:cNvSpPr/>
          <p:nvPr userDrawn="1"/>
        </p:nvSpPr>
        <p:spPr>
          <a:xfrm>
            <a:off x="0" y="227675"/>
            <a:ext cx="10347206" cy="898628"/>
          </a:xfrm>
          <a:custGeom>
            <a:avLst/>
            <a:gdLst>
              <a:gd name="connsiteX0" fmla="*/ 0 w 10347206"/>
              <a:gd name="connsiteY0" fmla="*/ 0 h 898628"/>
              <a:gd name="connsiteX1" fmla="*/ 10318950 w 10347206"/>
              <a:gd name="connsiteY1" fmla="*/ 0 h 898628"/>
              <a:gd name="connsiteX2" fmla="*/ 10347206 w 10347206"/>
              <a:gd name="connsiteY2" fmla="*/ 2848 h 898628"/>
              <a:gd name="connsiteX3" fmla="*/ 10096696 w 10347206"/>
              <a:gd name="connsiteY3" fmla="*/ 447400 h 898628"/>
              <a:gd name="connsiteX4" fmla="*/ 10343563 w 10347206"/>
              <a:gd name="connsiteY4" fmla="*/ 896147 h 898628"/>
              <a:gd name="connsiteX5" fmla="*/ 10318949 w 10347206"/>
              <a:gd name="connsiteY5" fmla="*/ 898628 h 898628"/>
              <a:gd name="connsiteX6" fmla="*/ 0 w 10347206"/>
              <a:gd name="connsiteY6" fmla="*/ 898627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7206" h="898628">
                <a:moveTo>
                  <a:pt x="0" y="0"/>
                </a:moveTo>
                <a:lnTo>
                  <a:pt x="10318950" y="0"/>
                </a:lnTo>
                <a:lnTo>
                  <a:pt x="10347206" y="2848"/>
                </a:lnTo>
                <a:lnTo>
                  <a:pt x="10096696" y="447400"/>
                </a:lnTo>
                <a:lnTo>
                  <a:pt x="10343563" y="896147"/>
                </a:lnTo>
                <a:lnTo>
                  <a:pt x="10318949" y="898628"/>
                </a:lnTo>
                <a:lnTo>
                  <a:pt x="0" y="8986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n-US">
              <a:solidFill>
                <a:prstClr val="white"/>
              </a:solidFill>
            </a:endParaRPr>
          </a:p>
        </p:txBody>
      </p:sp>
      <p:sp>
        <p:nvSpPr>
          <p:cNvPr id="2" name="Text Placeholder 9"/>
          <p:cNvSpPr>
            <a:spLocks noGrp="1"/>
          </p:cNvSpPr>
          <p:nvPr>
            <p:ph type="body" sz="quarter" idx="10" hasCustomPrompt="1"/>
          </p:nvPr>
        </p:nvSpPr>
        <p:spPr>
          <a:xfrm>
            <a:off x="192505" y="314865"/>
            <a:ext cx="9625263"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6"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7" name="Forma libre 6"/>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8" name="Rectángulo 7"/>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9" name="Forma libre 8"/>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8" name="Forma libre 17"/>
          <p:cNvSpPr/>
          <p:nvPr userDrawn="1"/>
        </p:nvSpPr>
        <p:spPr>
          <a:xfrm>
            <a:off x="10538776" y="227675"/>
            <a:ext cx="1649316" cy="898628"/>
          </a:xfrm>
          <a:custGeom>
            <a:avLst/>
            <a:gdLst>
              <a:gd name="connsiteX0" fmla="*/ 277584 w 1649316"/>
              <a:gd name="connsiteY0" fmla="*/ 0 h 898628"/>
              <a:gd name="connsiteX1" fmla="*/ 771130 w 1649316"/>
              <a:gd name="connsiteY1" fmla="*/ 0 h 898628"/>
              <a:gd name="connsiteX2" fmla="*/ 1649316 w 1649316"/>
              <a:gd name="connsiteY2" fmla="*/ 0 h 898628"/>
              <a:gd name="connsiteX3" fmla="*/ 1649316 w 1649316"/>
              <a:gd name="connsiteY3" fmla="*/ 898628 h 898628"/>
              <a:gd name="connsiteX4" fmla="*/ 277584 w 1649316"/>
              <a:gd name="connsiteY4" fmla="*/ 898628 h 898628"/>
              <a:gd name="connsiteX5" fmla="*/ 277584 w 1649316"/>
              <a:gd name="connsiteY5" fmla="*/ 898524 h 898628"/>
              <a:gd name="connsiteX6" fmla="*/ 252053 w 1649316"/>
              <a:gd name="connsiteY6" fmla="*/ 898628 h 898628"/>
              <a:gd name="connsiteX7" fmla="*/ 0 w 1649316"/>
              <a:gd name="connsiteY7" fmla="*/ 447430 h 898628"/>
              <a:gd name="connsiteX8" fmla="*/ 254725 w 1649316"/>
              <a:gd name="connsiteY8" fmla="*/ 2278 h 898628"/>
              <a:gd name="connsiteX9" fmla="*/ 277584 w 1649316"/>
              <a:gd name="connsiteY9" fmla="*/ 2178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9316" h="898628">
                <a:moveTo>
                  <a:pt x="277584" y="0"/>
                </a:moveTo>
                <a:lnTo>
                  <a:pt x="771130" y="0"/>
                </a:lnTo>
                <a:lnTo>
                  <a:pt x="1649316" y="0"/>
                </a:lnTo>
                <a:lnTo>
                  <a:pt x="1649316" y="898628"/>
                </a:lnTo>
                <a:lnTo>
                  <a:pt x="277584" y="898628"/>
                </a:lnTo>
                <a:lnTo>
                  <a:pt x="277584" y="898524"/>
                </a:lnTo>
                <a:lnTo>
                  <a:pt x="252053" y="898628"/>
                </a:lnTo>
                <a:lnTo>
                  <a:pt x="0" y="447430"/>
                </a:lnTo>
                <a:lnTo>
                  <a:pt x="254725" y="2278"/>
                </a:lnTo>
                <a:lnTo>
                  <a:pt x="277584" y="2178"/>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3640275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5"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6" name="Forma libre 5"/>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7" name="Rectángulo 6"/>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8" name="Forma libre 7"/>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9" name="Forma libre 8"/>
          <p:cNvSpPr/>
          <p:nvPr userDrawn="1"/>
        </p:nvSpPr>
        <p:spPr>
          <a:xfrm>
            <a:off x="0" y="227675"/>
            <a:ext cx="10347206" cy="898628"/>
          </a:xfrm>
          <a:custGeom>
            <a:avLst/>
            <a:gdLst>
              <a:gd name="connsiteX0" fmla="*/ 0 w 10347206"/>
              <a:gd name="connsiteY0" fmla="*/ 0 h 898628"/>
              <a:gd name="connsiteX1" fmla="*/ 10318950 w 10347206"/>
              <a:gd name="connsiteY1" fmla="*/ 0 h 898628"/>
              <a:gd name="connsiteX2" fmla="*/ 10347206 w 10347206"/>
              <a:gd name="connsiteY2" fmla="*/ 2848 h 898628"/>
              <a:gd name="connsiteX3" fmla="*/ 10096696 w 10347206"/>
              <a:gd name="connsiteY3" fmla="*/ 447400 h 898628"/>
              <a:gd name="connsiteX4" fmla="*/ 10343563 w 10347206"/>
              <a:gd name="connsiteY4" fmla="*/ 896147 h 898628"/>
              <a:gd name="connsiteX5" fmla="*/ 10318949 w 10347206"/>
              <a:gd name="connsiteY5" fmla="*/ 898628 h 898628"/>
              <a:gd name="connsiteX6" fmla="*/ 0 w 10347206"/>
              <a:gd name="connsiteY6" fmla="*/ 898627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7206" h="898628">
                <a:moveTo>
                  <a:pt x="0" y="0"/>
                </a:moveTo>
                <a:lnTo>
                  <a:pt x="10318950" y="0"/>
                </a:lnTo>
                <a:lnTo>
                  <a:pt x="10347206" y="2848"/>
                </a:lnTo>
                <a:lnTo>
                  <a:pt x="10096696" y="447400"/>
                </a:lnTo>
                <a:lnTo>
                  <a:pt x="10343563" y="896147"/>
                </a:lnTo>
                <a:lnTo>
                  <a:pt x="10318949" y="898628"/>
                </a:lnTo>
                <a:lnTo>
                  <a:pt x="0" y="8986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n-US">
              <a:solidFill>
                <a:prstClr val="white"/>
              </a:solidFill>
            </a:endParaRPr>
          </a:p>
        </p:txBody>
      </p:sp>
      <p:sp>
        <p:nvSpPr>
          <p:cNvPr id="10" name="Text Placeholder 9"/>
          <p:cNvSpPr>
            <a:spLocks noGrp="1"/>
          </p:cNvSpPr>
          <p:nvPr>
            <p:ph type="body" sz="quarter" idx="10" hasCustomPrompt="1"/>
          </p:nvPr>
        </p:nvSpPr>
        <p:spPr>
          <a:xfrm>
            <a:off x="192505" y="314865"/>
            <a:ext cx="9625263"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11" name="Forma libre 10"/>
          <p:cNvSpPr/>
          <p:nvPr userDrawn="1"/>
        </p:nvSpPr>
        <p:spPr>
          <a:xfrm>
            <a:off x="10538776" y="227675"/>
            <a:ext cx="1649316" cy="898628"/>
          </a:xfrm>
          <a:custGeom>
            <a:avLst/>
            <a:gdLst>
              <a:gd name="connsiteX0" fmla="*/ 277584 w 1649316"/>
              <a:gd name="connsiteY0" fmla="*/ 0 h 898628"/>
              <a:gd name="connsiteX1" fmla="*/ 771130 w 1649316"/>
              <a:gd name="connsiteY1" fmla="*/ 0 h 898628"/>
              <a:gd name="connsiteX2" fmla="*/ 1649316 w 1649316"/>
              <a:gd name="connsiteY2" fmla="*/ 0 h 898628"/>
              <a:gd name="connsiteX3" fmla="*/ 1649316 w 1649316"/>
              <a:gd name="connsiteY3" fmla="*/ 898628 h 898628"/>
              <a:gd name="connsiteX4" fmla="*/ 277584 w 1649316"/>
              <a:gd name="connsiteY4" fmla="*/ 898628 h 898628"/>
              <a:gd name="connsiteX5" fmla="*/ 277584 w 1649316"/>
              <a:gd name="connsiteY5" fmla="*/ 898524 h 898628"/>
              <a:gd name="connsiteX6" fmla="*/ 252053 w 1649316"/>
              <a:gd name="connsiteY6" fmla="*/ 898628 h 898628"/>
              <a:gd name="connsiteX7" fmla="*/ 0 w 1649316"/>
              <a:gd name="connsiteY7" fmla="*/ 447430 h 898628"/>
              <a:gd name="connsiteX8" fmla="*/ 254725 w 1649316"/>
              <a:gd name="connsiteY8" fmla="*/ 2278 h 898628"/>
              <a:gd name="connsiteX9" fmla="*/ 277584 w 1649316"/>
              <a:gd name="connsiteY9" fmla="*/ 2178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9316" h="898628">
                <a:moveTo>
                  <a:pt x="277584" y="0"/>
                </a:moveTo>
                <a:lnTo>
                  <a:pt x="771130" y="0"/>
                </a:lnTo>
                <a:lnTo>
                  <a:pt x="1649316" y="0"/>
                </a:lnTo>
                <a:lnTo>
                  <a:pt x="1649316" y="898628"/>
                </a:lnTo>
                <a:lnTo>
                  <a:pt x="277584" y="898628"/>
                </a:lnTo>
                <a:lnTo>
                  <a:pt x="277584" y="898524"/>
                </a:lnTo>
                <a:lnTo>
                  <a:pt x="252053" y="898628"/>
                </a:lnTo>
                <a:lnTo>
                  <a:pt x="0" y="447430"/>
                </a:lnTo>
                <a:lnTo>
                  <a:pt x="254725" y="2278"/>
                </a:lnTo>
                <a:lnTo>
                  <a:pt x="277584" y="2178"/>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3842376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314867"/>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3" name="Rectangle 2"/>
          <p:cNvSpPr/>
          <p:nvPr userDrawn="1"/>
        </p:nvSpPr>
        <p:spPr>
          <a:xfrm>
            <a:off x="5017163" y="0"/>
            <a:ext cx="2189748" cy="168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n-US">
              <a:solidFill>
                <a:prstClr val="white"/>
              </a:solidFill>
            </a:endParaRPr>
          </a:p>
        </p:txBody>
      </p:sp>
    </p:spTree>
    <p:extLst>
      <p:ext uri="{BB962C8B-B14F-4D97-AF65-F5344CB8AC3E}">
        <p14:creationId xmlns:p14="http://schemas.microsoft.com/office/powerpoint/2010/main" val="36317018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615070" y="378662"/>
            <a:ext cx="8281655"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734634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72140" y="378662"/>
            <a:ext cx="11524585"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854538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6" name="그림 개체 틀 2">
            <a:extLst>
              <a:ext uri="{FF2B5EF4-FFF2-40B4-BE49-F238E27FC236}">
                <a16:creationId xmlns:a16="http://schemas.microsoft.com/office/drawing/2014/main" id="{B6985C44-FB11-49F8-B921-62351225F7BD}"/>
              </a:ext>
            </a:extLst>
          </p:cNvPr>
          <p:cNvSpPr>
            <a:spLocks noGrp="1"/>
          </p:cNvSpPr>
          <p:nvPr>
            <p:ph type="pic" sz="quarter" idx="61" hasCustomPrompt="1"/>
          </p:nvPr>
        </p:nvSpPr>
        <p:spPr>
          <a:xfrm>
            <a:off x="731350" y="1802878"/>
            <a:ext cx="5256000" cy="2016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12371A0D-BDC7-4E1D-9E50-3BF3218F8602}"/>
              </a:ext>
            </a:extLst>
          </p:cNvPr>
          <p:cNvSpPr>
            <a:spLocks noGrp="1"/>
          </p:cNvSpPr>
          <p:nvPr>
            <p:ph type="pic" sz="quarter" idx="62" hasCustomPrompt="1"/>
          </p:nvPr>
        </p:nvSpPr>
        <p:spPr>
          <a:xfrm>
            <a:off x="731350" y="4044896"/>
            <a:ext cx="5256000" cy="2016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8" name="그림 개체 틀 2">
            <a:extLst>
              <a:ext uri="{FF2B5EF4-FFF2-40B4-BE49-F238E27FC236}">
                <a16:creationId xmlns:a16="http://schemas.microsoft.com/office/drawing/2014/main" id="{653442D2-8B8F-4281-9AD6-910E6986D13F}"/>
              </a:ext>
            </a:extLst>
          </p:cNvPr>
          <p:cNvSpPr>
            <a:spLocks noGrp="1"/>
          </p:cNvSpPr>
          <p:nvPr>
            <p:ph type="pic" sz="quarter" idx="63" hasCustomPrompt="1"/>
          </p:nvPr>
        </p:nvSpPr>
        <p:spPr>
          <a:xfrm>
            <a:off x="6193638" y="1802878"/>
            <a:ext cx="5256000" cy="2016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9" name="그림 개체 틀 2">
            <a:extLst>
              <a:ext uri="{FF2B5EF4-FFF2-40B4-BE49-F238E27FC236}">
                <a16:creationId xmlns:a16="http://schemas.microsoft.com/office/drawing/2014/main" id="{F1B3073D-178B-400E-BA2D-BFB9674F4D01}"/>
              </a:ext>
            </a:extLst>
          </p:cNvPr>
          <p:cNvSpPr>
            <a:spLocks noGrp="1"/>
          </p:cNvSpPr>
          <p:nvPr>
            <p:ph type="pic" sz="quarter" idx="64" hasCustomPrompt="1"/>
          </p:nvPr>
        </p:nvSpPr>
        <p:spPr>
          <a:xfrm>
            <a:off x="6193638" y="4044896"/>
            <a:ext cx="5256000" cy="2016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0" name="Forma libre 9"/>
          <p:cNvSpPr/>
          <p:nvPr userDrawn="1"/>
        </p:nvSpPr>
        <p:spPr>
          <a:xfrm>
            <a:off x="0" y="227675"/>
            <a:ext cx="10347206" cy="898628"/>
          </a:xfrm>
          <a:custGeom>
            <a:avLst/>
            <a:gdLst>
              <a:gd name="connsiteX0" fmla="*/ 0 w 10347206"/>
              <a:gd name="connsiteY0" fmla="*/ 0 h 898628"/>
              <a:gd name="connsiteX1" fmla="*/ 10318950 w 10347206"/>
              <a:gd name="connsiteY1" fmla="*/ 0 h 898628"/>
              <a:gd name="connsiteX2" fmla="*/ 10347206 w 10347206"/>
              <a:gd name="connsiteY2" fmla="*/ 2848 h 898628"/>
              <a:gd name="connsiteX3" fmla="*/ 10096696 w 10347206"/>
              <a:gd name="connsiteY3" fmla="*/ 447400 h 898628"/>
              <a:gd name="connsiteX4" fmla="*/ 10343563 w 10347206"/>
              <a:gd name="connsiteY4" fmla="*/ 896147 h 898628"/>
              <a:gd name="connsiteX5" fmla="*/ 10318949 w 10347206"/>
              <a:gd name="connsiteY5" fmla="*/ 898628 h 898628"/>
              <a:gd name="connsiteX6" fmla="*/ 0 w 10347206"/>
              <a:gd name="connsiteY6" fmla="*/ 898627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7206" h="898628">
                <a:moveTo>
                  <a:pt x="0" y="0"/>
                </a:moveTo>
                <a:lnTo>
                  <a:pt x="10318950" y="0"/>
                </a:lnTo>
                <a:lnTo>
                  <a:pt x="10347206" y="2848"/>
                </a:lnTo>
                <a:lnTo>
                  <a:pt x="10096696" y="447400"/>
                </a:lnTo>
                <a:lnTo>
                  <a:pt x="10343563" y="896147"/>
                </a:lnTo>
                <a:lnTo>
                  <a:pt x="10318949" y="898628"/>
                </a:lnTo>
                <a:lnTo>
                  <a:pt x="0" y="8986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n-US">
              <a:solidFill>
                <a:prstClr val="white"/>
              </a:solidFill>
            </a:endParaRPr>
          </a:p>
        </p:txBody>
      </p:sp>
      <p:sp>
        <p:nvSpPr>
          <p:cNvPr id="11" name="Text Placeholder 9"/>
          <p:cNvSpPr>
            <a:spLocks noGrp="1"/>
          </p:cNvSpPr>
          <p:nvPr>
            <p:ph type="body" sz="quarter" idx="10" hasCustomPrompt="1"/>
          </p:nvPr>
        </p:nvSpPr>
        <p:spPr>
          <a:xfrm>
            <a:off x="192505" y="314865"/>
            <a:ext cx="9625263"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12" name="Forma libre 11"/>
          <p:cNvSpPr/>
          <p:nvPr userDrawn="1"/>
        </p:nvSpPr>
        <p:spPr>
          <a:xfrm>
            <a:off x="10538776" y="227675"/>
            <a:ext cx="1649316" cy="898628"/>
          </a:xfrm>
          <a:custGeom>
            <a:avLst/>
            <a:gdLst>
              <a:gd name="connsiteX0" fmla="*/ 277584 w 1649316"/>
              <a:gd name="connsiteY0" fmla="*/ 0 h 898628"/>
              <a:gd name="connsiteX1" fmla="*/ 771130 w 1649316"/>
              <a:gd name="connsiteY1" fmla="*/ 0 h 898628"/>
              <a:gd name="connsiteX2" fmla="*/ 1649316 w 1649316"/>
              <a:gd name="connsiteY2" fmla="*/ 0 h 898628"/>
              <a:gd name="connsiteX3" fmla="*/ 1649316 w 1649316"/>
              <a:gd name="connsiteY3" fmla="*/ 898628 h 898628"/>
              <a:gd name="connsiteX4" fmla="*/ 277584 w 1649316"/>
              <a:gd name="connsiteY4" fmla="*/ 898628 h 898628"/>
              <a:gd name="connsiteX5" fmla="*/ 277584 w 1649316"/>
              <a:gd name="connsiteY5" fmla="*/ 898524 h 898628"/>
              <a:gd name="connsiteX6" fmla="*/ 252053 w 1649316"/>
              <a:gd name="connsiteY6" fmla="*/ 898628 h 898628"/>
              <a:gd name="connsiteX7" fmla="*/ 0 w 1649316"/>
              <a:gd name="connsiteY7" fmla="*/ 447430 h 898628"/>
              <a:gd name="connsiteX8" fmla="*/ 254725 w 1649316"/>
              <a:gd name="connsiteY8" fmla="*/ 2278 h 898628"/>
              <a:gd name="connsiteX9" fmla="*/ 277584 w 1649316"/>
              <a:gd name="connsiteY9" fmla="*/ 2178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9316" h="898628">
                <a:moveTo>
                  <a:pt x="277584" y="0"/>
                </a:moveTo>
                <a:lnTo>
                  <a:pt x="771130" y="0"/>
                </a:lnTo>
                <a:lnTo>
                  <a:pt x="1649316" y="0"/>
                </a:lnTo>
                <a:lnTo>
                  <a:pt x="1649316" y="898628"/>
                </a:lnTo>
                <a:lnTo>
                  <a:pt x="277584" y="898628"/>
                </a:lnTo>
                <a:lnTo>
                  <a:pt x="277584" y="898524"/>
                </a:lnTo>
                <a:lnTo>
                  <a:pt x="252053" y="898628"/>
                </a:lnTo>
                <a:lnTo>
                  <a:pt x="0" y="447430"/>
                </a:lnTo>
                <a:lnTo>
                  <a:pt x="254725" y="2278"/>
                </a:lnTo>
                <a:lnTo>
                  <a:pt x="277584" y="2178"/>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3"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4" name="Forma libre 13"/>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6" name="Rectángulo 15"/>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8" name="Forma libre 17"/>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280712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10" name="그림 개체 틀 2">
            <a:extLst>
              <a:ext uri="{FF2B5EF4-FFF2-40B4-BE49-F238E27FC236}">
                <a16:creationId xmlns:a16="http://schemas.microsoft.com/office/drawing/2014/main" id="{D938C880-3B0C-4410-8F33-C49D85A85573}"/>
              </a:ext>
            </a:extLst>
          </p:cNvPr>
          <p:cNvSpPr>
            <a:spLocks noGrp="1"/>
          </p:cNvSpPr>
          <p:nvPr>
            <p:ph type="pic" sz="quarter" idx="11" hasCustomPrompt="1"/>
          </p:nvPr>
        </p:nvSpPr>
        <p:spPr>
          <a:xfrm>
            <a:off x="701773" y="1688177"/>
            <a:ext cx="3600000" cy="216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1" name="그림 개체 틀 2">
            <a:extLst>
              <a:ext uri="{FF2B5EF4-FFF2-40B4-BE49-F238E27FC236}">
                <a16:creationId xmlns:a16="http://schemas.microsoft.com/office/drawing/2014/main" id="{16E7E0CE-0C9A-40BB-B0F7-2B8236143570}"/>
              </a:ext>
            </a:extLst>
          </p:cNvPr>
          <p:cNvSpPr>
            <a:spLocks noGrp="1"/>
          </p:cNvSpPr>
          <p:nvPr>
            <p:ph type="pic" sz="quarter" idx="12" hasCustomPrompt="1"/>
          </p:nvPr>
        </p:nvSpPr>
        <p:spPr>
          <a:xfrm>
            <a:off x="4297925" y="1688177"/>
            <a:ext cx="3600000" cy="216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2" name="그림 개체 틀 2">
            <a:extLst>
              <a:ext uri="{FF2B5EF4-FFF2-40B4-BE49-F238E27FC236}">
                <a16:creationId xmlns:a16="http://schemas.microsoft.com/office/drawing/2014/main" id="{31890AE5-E6D5-45A5-BE9F-FE4351901B88}"/>
              </a:ext>
            </a:extLst>
          </p:cNvPr>
          <p:cNvSpPr>
            <a:spLocks noGrp="1"/>
          </p:cNvSpPr>
          <p:nvPr>
            <p:ph type="pic" sz="quarter" idx="13" hasCustomPrompt="1"/>
          </p:nvPr>
        </p:nvSpPr>
        <p:spPr>
          <a:xfrm>
            <a:off x="701773" y="3848177"/>
            <a:ext cx="3600000" cy="216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3" name="그림 개체 틀 2">
            <a:extLst>
              <a:ext uri="{FF2B5EF4-FFF2-40B4-BE49-F238E27FC236}">
                <a16:creationId xmlns:a16="http://schemas.microsoft.com/office/drawing/2014/main" id="{D399BCC8-1C6B-40A5-8B14-648634FB39E3}"/>
              </a:ext>
            </a:extLst>
          </p:cNvPr>
          <p:cNvSpPr>
            <a:spLocks noGrp="1"/>
          </p:cNvSpPr>
          <p:nvPr>
            <p:ph type="pic" sz="quarter" idx="14" hasCustomPrompt="1"/>
          </p:nvPr>
        </p:nvSpPr>
        <p:spPr>
          <a:xfrm>
            <a:off x="4297925" y="3848177"/>
            <a:ext cx="3600000" cy="216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4" name="Rectangle 1">
            <a:extLst>
              <a:ext uri="{FF2B5EF4-FFF2-40B4-BE49-F238E27FC236}">
                <a16:creationId xmlns:a16="http://schemas.microsoft.com/office/drawing/2014/main" id="{BD4DB7B0-4E77-4EF9-B54A-8430BF3FE370}"/>
              </a:ext>
            </a:extLst>
          </p:cNvPr>
          <p:cNvSpPr/>
          <p:nvPr userDrawn="1"/>
        </p:nvSpPr>
        <p:spPr>
          <a:xfrm>
            <a:off x="7890229" y="1688177"/>
            <a:ext cx="4301771" cy="43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16" name="Rectangle 10">
            <a:extLst>
              <a:ext uri="{FF2B5EF4-FFF2-40B4-BE49-F238E27FC236}">
                <a16:creationId xmlns:a16="http://schemas.microsoft.com/office/drawing/2014/main" id="{C416B7FA-BD8B-4BBF-9976-B9A42B5B6BB4}"/>
              </a:ext>
            </a:extLst>
          </p:cNvPr>
          <p:cNvSpPr/>
          <p:nvPr userDrawn="1"/>
        </p:nvSpPr>
        <p:spPr>
          <a:xfrm>
            <a:off x="0" y="1688177"/>
            <a:ext cx="705394" cy="43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18" name="Forma libre 17"/>
          <p:cNvSpPr/>
          <p:nvPr userDrawn="1"/>
        </p:nvSpPr>
        <p:spPr>
          <a:xfrm>
            <a:off x="0" y="227675"/>
            <a:ext cx="10347206" cy="898628"/>
          </a:xfrm>
          <a:custGeom>
            <a:avLst/>
            <a:gdLst>
              <a:gd name="connsiteX0" fmla="*/ 0 w 10347206"/>
              <a:gd name="connsiteY0" fmla="*/ 0 h 898628"/>
              <a:gd name="connsiteX1" fmla="*/ 10318950 w 10347206"/>
              <a:gd name="connsiteY1" fmla="*/ 0 h 898628"/>
              <a:gd name="connsiteX2" fmla="*/ 10347206 w 10347206"/>
              <a:gd name="connsiteY2" fmla="*/ 2848 h 898628"/>
              <a:gd name="connsiteX3" fmla="*/ 10096696 w 10347206"/>
              <a:gd name="connsiteY3" fmla="*/ 447400 h 898628"/>
              <a:gd name="connsiteX4" fmla="*/ 10343563 w 10347206"/>
              <a:gd name="connsiteY4" fmla="*/ 896147 h 898628"/>
              <a:gd name="connsiteX5" fmla="*/ 10318949 w 10347206"/>
              <a:gd name="connsiteY5" fmla="*/ 898628 h 898628"/>
              <a:gd name="connsiteX6" fmla="*/ 0 w 10347206"/>
              <a:gd name="connsiteY6" fmla="*/ 898627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7206" h="898628">
                <a:moveTo>
                  <a:pt x="0" y="0"/>
                </a:moveTo>
                <a:lnTo>
                  <a:pt x="10318950" y="0"/>
                </a:lnTo>
                <a:lnTo>
                  <a:pt x="10347206" y="2848"/>
                </a:lnTo>
                <a:lnTo>
                  <a:pt x="10096696" y="447400"/>
                </a:lnTo>
                <a:lnTo>
                  <a:pt x="10343563" y="896147"/>
                </a:lnTo>
                <a:lnTo>
                  <a:pt x="10318949" y="898628"/>
                </a:lnTo>
                <a:lnTo>
                  <a:pt x="0" y="8986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n-US">
              <a:solidFill>
                <a:prstClr val="white"/>
              </a:solidFill>
            </a:endParaRPr>
          </a:p>
        </p:txBody>
      </p:sp>
      <p:sp>
        <p:nvSpPr>
          <p:cNvPr id="19" name="Text Placeholder 9"/>
          <p:cNvSpPr>
            <a:spLocks noGrp="1"/>
          </p:cNvSpPr>
          <p:nvPr>
            <p:ph type="body" sz="quarter" idx="10" hasCustomPrompt="1"/>
          </p:nvPr>
        </p:nvSpPr>
        <p:spPr>
          <a:xfrm>
            <a:off x="192505" y="314865"/>
            <a:ext cx="9625263"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20" name="Forma libre 19"/>
          <p:cNvSpPr/>
          <p:nvPr userDrawn="1"/>
        </p:nvSpPr>
        <p:spPr>
          <a:xfrm>
            <a:off x="10538776" y="227675"/>
            <a:ext cx="1649316" cy="898628"/>
          </a:xfrm>
          <a:custGeom>
            <a:avLst/>
            <a:gdLst>
              <a:gd name="connsiteX0" fmla="*/ 277584 w 1649316"/>
              <a:gd name="connsiteY0" fmla="*/ 0 h 898628"/>
              <a:gd name="connsiteX1" fmla="*/ 771130 w 1649316"/>
              <a:gd name="connsiteY1" fmla="*/ 0 h 898628"/>
              <a:gd name="connsiteX2" fmla="*/ 1649316 w 1649316"/>
              <a:gd name="connsiteY2" fmla="*/ 0 h 898628"/>
              <a:gd name="connsiteX3" fmla="*/ 1649316 w 1649316"/>
              <a:gd name="connsiteY3" fmla="*/ 898628 h 898628"/>
              <a:gd name="connsiteX4" fmla="*/ 277584 w 1649316"/>
              <a:gd name="connsiteY4" fmla="*/ 898628 h 898628"/>
              <a:gd name="connsiteX5" fmla="*/ 277584 w 1649316"/>
              <a:gd name="connsiteY5" fmla="*/ 898524 h 898628"/>
              <a:gd name="connsiteX6" fmla="*/ 252053 w 1649316"/>
              <a:gd name="connsiteY6" fmla="*/ 898628 h 898628"/>
              <a:gd name="connsiteX7" fmla="*/ 0 w 1649316"/>
              <a:gd name="connsiteY7" fmla="*/ 447430 h 898628"/>
              <a:gd name="connsiteX8" fmla="*/ 254725 w 1649316"/>
              <a:gd name="connsiteY8" fmla="*/ 2278 h 898628"/>
              <a:gd name="connsiteX9" fmla="*/ 277584 w 1649316"/>
              <a:gd name="connsiteY9" fmla="*/ 2178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9316" h="898628">
                <a:moveTo>
                  <a:pt x="277584" y="0"/>
                </a:moveTo>
                <a:lnTo>
                  <a:pt x="771130" y="0"/>
                </a:lnTo>
                <a:lnTo>
                  <a:pt x="1649316" y="0"/>
                </a:lnTo>
                <a:lnTo>
                  <a:pt x="1649316" y="898628"/>
                </a:lnTo>
                <a:lnTo>
                  <a:pt x="277584" y="898628"/>
                </a:lnTo>
                <a:lnTo>
                  <a:pt x="277584" y="898524"/>
                </a:lnTo>
                <a:lnTo>
                  <a:pt x="252053" y="898628"/>
                </a:lnTo>
                <a:lnTo>
                  <a:pt x="0" y="447430"/>
                </a:lnTo>
                <a:lnTo>
                  <a:pt x="254725" y="2278"/>
                </a:lnTo>
                <a:lnTo>
                  <a:pt x="277584" y="2178"/>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1"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2" name="Forma libre 21"/>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3" name="Rectángulo 22"/>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4" name="Forma libre 23"/>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3968200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B78B6F8E-F94C-4948-BD7B-60C4AFE9478C}" type="datetimeFigureOut">
              <a:rPr lang="es-MX" smtClean="0"/>
              <a:t>10/01/2023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351DC579-1005-42C8-A40A-6A4B114350B2}" type="slidenum">
              <a:rPr lang="es-MX" smtClean="0"/>
              <a:t>‹Nº›</a:t>
            </a:fld>
            <a:endParaRPr lang="es-MX"/>
          </a:p>
        </p:txBody>
      </p:sp>
    </p:spTree>
    <p:extLst>
      <p:ext uri="{BB962C8B-B14F-4D97-AF65-F5344CB8AC3E}">
        <p14:creationId xmlns:p14="http://schemas.microsoft.com/office/powerpoint/2010/main" val="2410128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E9AA8CCD-7512-42CB-8E24-AA61FF42AAD3}"/>
              </a:ext>
            </a:extLst>
          </p:cNvPr>
          <p:cNvSpPr/>
          <p:nvPr userDrawn="1"/>
        </p:nvSpPr>
        <p:spPr>
          <a:xfrm>
            <a:off x="741585" y="1741187"/>
            <a:ext cx="5220000" cy="4320000"/>
          </a:xfrm>
          <a:prstGeom prst="rect">
            <a:avLst/>
          </a:prstGeom>
          <a:solidFill>
            <a:schemeClr val="accent2">
              <a:lumMod val="20000"/>
              <a:lumOff val="80000"/>
            </a:schemeClr>
          </a:solidFill>
          <a:ln w="12700">
            <a:gradFill>
              <a:gsLst>
                <a:gs pos="0">
                  <a:schemeClr val="bg1">
                    <a:alpha val="59000"/>
                  </a:schemeClr>
                </a:gs>
                <a:gs pos="100000">
                  <a:schemeClr val="bg1">
                    <a:alpha val="17000"/>
                  </a:schemeClr>
                </a:gs>
              </a:gsLst>
              <a:lin ang="7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342900" algn="ctr" defTabSz="914377">
              <a:spcBef>
                <a:spcPct val="20000"/>
              </a:spcBef>
              <a:buFont typeface="Arial" pitchFamily="34" charset="0"/>
              <a:buChar char="•"/>
            </a:pPr>
            <a:endParaRPr lang="en-US">
              <a:solidFill>
                <a:prstClr val="white"/>
              </a:solidFill>
            </a:endParaRPr>
          </a:p>
        </p:txBody>
      </p:sp>
      <p:sp>
        <p:nvSpPr>
          <p:cNvPr id="7" name="그림 개체 틀 2">
            <a:extLst>
              <a:ext uri="{FF2B5EF4-FFF2-40B4-BE49-F238E27FC236}">
                <a16:creationId xmlns:a16="http://schemas.microsoft.com/office/drawing/2014/main" id="{BF700971-C0BA-4906-8964-6DC2A26E2381}"/>
              </a:ext>
            </a:extLst>
          </p:cNvPr>
          <p:cNvSpPr>
            <a:spLocks noGrp="1"/>
          </p:cNvSpPr>
          <p:nvPr>
            <p:ph type="pic" sz="quarter" idx="14" hasCustomPrompt="1"/>
          </p:nvPr>
        </p:nvSpPr>
        <p:spPr>
          <a:xfrm>
            <a:off x="837596" y="1849187"/>
            <a:ext cx="2688299" cy="4104000"/>
          </a:xfrm>
          <a:prstGeom prst="rect">
            <a:avLst/>
          </a:prstGeom>
          <a:solidFill>
            <a:schemeClr val="bg1">
              <a:lumMod val="95000"/>
            </a:schemeClr>
          </a:solidFill>
          <a:ln w="12700">
            <a:gradFill>
              <a:gsLst>
                <a:gs pos="0">
                  <a:schemeClr val="bg1">
                    <a:alpha val="59000"/>
                  </a:schemeClr>
                </a:gs>
                <a:gs pos="100000">
                  <a:schemeClr val="bg1">
                    <a:alpha val="17000"/>
                  </a:schemeClr>
                </a:gs>
              </a:gsLst>
              <a:lin ang="7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p>
          <a:p>
            <a:pPr marL="0" lvl="0" algn="ctr"/>
            <a:endParaRPr lang="en-US" altLang="ko-KR" dirty="0"/>
          </a:p>
          <a:p>
            <a:pPr marL="0" lvl="0" algn="ctr"/>
            <a:endParaRPr lang="ko-KR" altLang="en-US" dirty="0"/>
          </a:p>
        </p:txBody>
      </p:sp>
      <p:sp>
        <p:nvSpPr>
          <p:cNvPr id="8" name="Rectangle 21">
            <a:extLst>
              <a:ext uri="{FF2B5EF4-FFF2-40B4-BE49-F238E27FC236}">
                <a16:creationId xmlns:a16="http://schemas.microsoft.com/office/drawing/2014/main" id="{7BBBAC7E-ECE4-4AE1-BF8C-EE676CB7D597}"/>
              </a:ext>
            </a:extLst>
          </p:cNvPr>
          <p:cNvSpPr/>
          <p:nvPr userDrawn="1"/>
        </p:nvSpPr>
        <p:spPr>
          <a:xfrm>
            <a:off x="6231114" y="1741187"/>
            <a:ext cx="5220000" cy="4320000"/>
          </a:xfrm>
          <a:prstGeom prst="rect">
            <a:avLst/>
          </a:prstGeom>
          <a:solidFill>
            <a:schemeClr val="accent4">
              <a:lumMod val="20000"/>
              <a:lumOff val="80000"/>
            </a:schemeClr>
          </a:solidFill>
          <a:ln w="12700">
            <a:gradFill>
              <a:gsLst>
                <a:gs pos="0">
                  <a:schemeClr val="bg1">
                    <a:alpha val="59000"/>
                  </a:schemeClr>
                </a:gs>
                <a:gs pos="100000">
                  <a:schemeClr val="bg1">
                    <a:alpha val="17000"/>
                  </a:schemeClr>
                </a:gs>
              </a:gsLst>
              <a:lin ang="7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342900" algn="ctr" defTabSz="914377">
              <a:spcBef>
                <a:spcPct val="20000"/>
              </a:spcBef>
              <a:buFont typeface="Arial" pitchFamily="34" charset="0"/>
              <a:buChar char="•"/>
            </a:pPr>
            <a:endParaRPr lang="en-US">
              <a:solidFill>
                <a:prstClr val="white"/>
              </a:solidFill>
            </a:endParaRPr>
          </a:p>
        </p:txBody>
      </p:sp>
      <p:sp>
        <p:nvSpPr>
          <p:cNvPr id="9" name="그림 개체 틀 2">
            <a:extLst>
              <a:ext uri="{FF2B5EF4-FFF2-40B4-BE49-F238E27FC236}">
                <a16:creationId xmlns:a16="http://schemas.microsoft.com/office/drawing/2014/main" id="{C0804652-F7BE-4333-8BBF-96110F6286F2}"/>
              </a:ext>
            </a:extLst>
          </p:cNvPr>
          <p:cNvSpPr>
            <a:spLocks noGrp="1"/>
          </p:cNvSpPr>
          <p:nvPr>
            <p:ph type="pic" sz="quarter" idx="59" hasCustomPrompt="1"/>
          </p:nvPr>
        </p:nvSpPr>
        <p:spPr>
          <a:xfrm>
            <a:off x="6327124" y="1849187"/>
            <a:ext cx="2688299" cy="4104000"/>
          </a:xfrm>
          <a:prstGeom prst="rect">
            <a:avLst/>
          </a:prstGeom>
          <a:solidFill>
            <a:schemeClr val="bg1">
              <a:lumMod val="95000"/>
            </a:schemeClr>
          </a:solidFill>
          <a:ln w="12700">
            <a:gradFill>
              <a:gsLst>
                <a:gs pos="0">
                  <a:schemeClr val="bg1">
                    <a:alpha val="59000"/>
                  </a:schemeClr>
                </a:gs>
                <a:gs pos="100000">
                  <a:schemeClr val="bg1">
                    <a:alpha val="17000"/>
                  </a:schemeClr>
                </a:gs>
              </a:gsLst>
              <a:lin ang="7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p>
          <a:p>
            <a:pPr marL="0" lvl="0" algn="ctr"/>
            <a:endParaRPr lang="en-US" altLang="ko-KR" dirty="0"/>
          </a:p>
          <a:p>
            <a:pPr marL="0" lvl="0" algn="ctr"/>
            <a:endParaRPr lang="ko-KR" altLang="en-US" dirty="0"/>
          </a:p>
        </p:txBody>
      </p:sp>
      <p:sp>
        <p:nvSpPr>
          <p:cNvPr id="10"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1" name="Forma libre 10"/>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2" name="Rectángulo 11"/>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3" name="Forma libre 12"/>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4" name="Forma libre 13"/>
          <p:cNvSpPr/>
          <p:nvPr userDrawn="1"/>
        </p:nvSpPr>
        <p:spPr>
          <a:xfrm>
            <a:off x="0" y="227675"/>
            <a:ext cx="10347206" cy="898628"/>
          </a:xfrm>
          <a:custGeom>
            <a:avLst/>
            <a:gdLst>
              <a:gd name="connsiteX0" fmla="*/ 0 w 10347206"/>
              <a:gd name="connsiteY0" fmla="*/ 0 h 898628"/>
              <a:gd name="connsiteX1" fmla="*/ 10318950 w 10347206"/>
              <a:gd name="connsiteY1" fmla="*/ 0 h 898628"/>
              <a:gd name="connsiteX2" fmla="*/ 10347206 w 10347206"/>
              <a:gd name="connsiteY2" fmla="*/ 2848 h 898628"/>
              <a:gd name="connsiteX3" fmla="*/ 10096696 w 10347206"/>
              <a:gd name="connsiteY3" fmla="*/ 447400 h 898628"/>
              <a:gd name="connsiteX4" fmla="*/ 10343563 w 10347206"/>
              <a:gd name="connsiteY4" fmla="*/ 896147 h 898628"/>
              <a:gd name="connsiteX5" fmla="*/ 10318949 w 10347206"/>
              <a:gd name="connsiteY5" fmla="*/ 898628 h 898628"/>
              <a:gd name="connsiteX6" fmla="*/ 0 w 10347206"/>
              <a:gd name="connsiteY6" fmla="*/ 898627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7206" h="898628">
                <a:moveTo>
                  <a:pt x="0" y="0"/>
                </a:moveTo>
                <a:lnTo>
                  <a:pt x="10318950" y="0"/>
                </a:lnTo>
                <a:lnTo>
                  <a:pt x="10347206" y="2848"/>
                </a:lnTo>
                <a:lnTo>
                  <a:pt x="10096696" y="447400"/>
                </a:lnTo>
                <a:lnTo>
                  <a:pt x="10343563" y="896147"/>
                </a:lnTo>
                <a:lnTo>
                  <a:pt x="10318949" y="898628"/>
                </a:lnTo>
                <a:lnTo>
                  <a:pt x="0" y="8986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n-US">
              <a:solidFill>
                <a:prstClr val="white"/>
              </a:solidFill>
            </a:endParaRPr>
          </a:p>
        </p:txBody>
      </p:sp>
      <p:sp>
        <p:nvSpPr>
          <p:cNvPr id="16" name="Text Placeholder 9"/>
          <p:cNvSpPr>
            <a:spLocks noGrp="1"/>
          </p:cNvSpPr>
          <p:nvPr>
            <p:ph type="body" sz="quarter" idx="10" hasCustomPrompt="1"/>
          </p:nvPr>
        </p:nvSpPr>
        <p:spPr>
          <a:xfrm>
            <a:off x="192505" y="314865"/>
            <a:ext cx="9625263"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18" name="Forma libre 17"/>
          <p:cNvSpPr/>
          <p:nvPr userDrawn="1"/>
        </p:nvSpPr>
        <p:spPr>
          <a:xfrm>
            <a:off x="10538776" y="227675"/>
            <a:ext cx="1649316" cy="898628"/>
          </a:xfrm>
          <a:custGeom>
            <a:avLst/>
            <a:gdLst>
              <a:gd name="connsiteX0" fmla="*/ 277584 w 1649316"/>
              <a:gd name="connsiteY0" fmla="*/ 0 h 898628"/>
              <a:gd name="connsiteX1" fmla="*/ 771130 w 1649316"/>
              <a:gd name="connsiteY1" fmla="*/ 0 h 898628"/>
              <a:gd name="connsiteX2" fmla="*/ 1649316 w 1649316"/>
              <a:gd name="connsiteY2" fmla="*/ 0 h 898628"/>
              <a:gd name="connsiteX3" fmla="*/ 1649316 w 1649316"/>
              <a:gd name="connsiteY3" fmla="*/ 898628 h 898628"/>
              <a:gd name="connsiteX4" fmla="*/ 277584 w 1649316"/>
              <a:gd name="connsiteY4" fmla="*/ 898628 h 898628"/>
              <a:gd name="connsiteX5" fmla="*/ 277584 w 1649316"/>
              <a:gd name="connsiteY5" fmla="*/ 898524 h 898628"/>
              <a:gd name="connsiteX6" fmla="*/ 252053 w 1649316"/>
              <a:gd name="connsiteY6" fmla="*/ 898628 h 898628"/>
              <a:gd name="connsiteX7" fmla="*/ 0 w 1649316"/>
              <a:gd name="connsiteY7" fmla="*/ 447430 h 898628"/>
              <a:gd name="connsiteX8" fmla="*/ 254725 w 1649316"/>
              <a:gd name="connsiteY8" fmla="*/ 2278 h 898628"/>
              <a:gd name="connsiteX9" fmla="*/ 277584 w 1649316"/>
              <a:gd name="connsiteY9" fmla="*/ 2178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9316" h="898628">
                <a:moveTo>
                  <a:pt x="277584" y="0"/>
                </a:moveTo>
                <a:lnTo>
                  <a:pt x="771130" y="0"/>
                </a:lnTo>
                <a:lnTo>
                  <a:pt x="1649316" y="0"/>
                </a:lnTo>
                <a:lnTo>
                  <a:pt x="1649316" y="898628"/>
                </a:lnTo>
                <a:lnTo>
                  <a:pt x="277584" y="898628"/>
                </a:lnTo>
                <a:lnTo>
                  <a:pt x="277584" y="898524"/>
                </a:lnTo>
                <a:lnTo>
                  <a:pt x="252053" y="898628"/>
                </a:lnTo>
                <a:lnTo>
                  <a:pt x="0" y="447430"/>
                </a:lnTo>
                <a:lnTo>
                  <a:pt x="254725" y="2278"/>
                </a:lnTo>
                <a:lnTo>
                  <a:pt x="277584" y="2178"/>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3263539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32" name="직사각형 31">
            <a:extLst>
              <a:ext uri="{FF2B5EF4-FFF2-40B4-BE49-F238E27FC236}">
                <a16:creationId xmlns:a16="http://schemas.microsoft.com/office/drawing/2014/main" id="{1CD54D7A-E723-42D4-A74C-882945CC7DFD}"/>
              </a:ext>
            </a:extLst>
          </p:cNvPr>
          <p:cNvSpPr/>
          <p:nvPr userDrawn="1"/>
        </p:nvSpPr>
        <p:spPr>
          <a:xfrm>
            <a:off x="0" y="0"/>
            <a:ext cx="12192000"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2" name="Text Placeholder 9"/>
          <p:cNvSpPr>
            <a:spLocks noGrp="1"/>
          </p:cNvSpPr>
          <p:nvPr>
            <p:ph type="body" sz="quarter" idx="10" hasCustomPrompt="1"/>
          </p:nvPr>
        </p:nvSpPr>
        <p:spPr>
          <a:xfrm>
            <a:off x="323528" y="314867"/>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3" name="Rectangle 2"/>
          <p:cNvSpPr/>
          <p:nvPr userDrawn="1"/>
        </p:nvSpPr>
        <p:spPr>
          <a:xfrm>
            <a:off x="5017163" y="0"/>
            <a:ext cx="2189748" cy="168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n-US">
              <a:solidFill>
                <a:prstClr val="white"/>
              </a:solidFill>
            </a:endParaRPr>
          </a:p>
        </p:txBody>
      </p:sp>
      <p:sp>
        <p:nvSpPr>
          <p:cNvPr id="24" name="Picture Placeholder 2">
            <a:extLst>
              <a:ext uri="{FF2B5EF4-FFF2-40B4-BE49-F238E27FC236}">
                <a16:creationId xmlns:a16="http://schemas.microsoft.com/office/drawing/2014/main" id="{26C830F3-94D1-4E67-A2FA-782F45531ACD}"/>
              </a:ext>
            </a:extLst>
          </p:cNvPr>
          <p:cNvSpPr>
            <a:spLocks noGrp="1"/>
          </p:cNvSpPr>
          <p:nvPr>
            <p:ph type="pic" idx="1" hasCustomPrompt="1"/>
          </p:nvPr>
        </p:nvSpPr>
        <p:spPr>
          <a:xfrm>
            <a:off x="1002211" y="1876465"/>
            <a:ext cx="2078162" cy="22469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5" name="Picture Placeholder 2">
            <a:extLst>
              <a:ext uri="{FF2B5EF4-FFF2-40B4-BE49-F238E27FC236}">
                <a16:creationId xmlns:a16="http://schemas.microsoft.com/office/drawing/2014/main" id="{4C2C75E7-FCF2-4127-9F32-9FBBF6AAA769}"/>
              </a:ext>
            </a:extLst>
          </p:cNvPr>
          <p:cNvSpPr>
            <a:spLocks noGrp="1"/>
          </p:cNvSpPr>
          <p:nvPr>
            <p:ph type="pic" idx="12" hasCustomPrompt="1"/>
          </p:nvPr>
        </p:nvSpPr>
        <p:spPr>
          <a:xfrm>
            <a:off x="3706506" y="1876465"/>
            <a:ext cx="2078162" cy="22469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6" name="Picture Placeholder 2">
            <a:extLst>
              <a:ext uri="{FF2B5EF4-FFF2-40B4-BE49-F238E27FC236}">
                <a16:creationId xmlns:a16="http://schemas.microsoft.com/office/drawing/2014/main" id="{0E5386D7-9C95-44AD-AF2E-88754B99A084}"/>
              </a:ext>
            </a:extLst>
          </p:cNvPr>
          <p:cNvSpPr>
            <a:spLocks noGrp="1"/>
          </p:cNvSpPr>
          <p:nvPr>
            <p:ph type="pic" idx="13" hasCustomPrompt="1"/>
          </p:nvPr>
        </p:nvSpPr>
        <p:spPr>
          <a:xfrm>
            <a:off x="6410801" y="1876465"/>
            <a:ext cx="2078162" cy="22469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7" name="Rectangle 6">
            <a:extLst>
              <a:ext uri="{FF2B5EF4-FFF2-40B4-BE49-F238E27FC236}">
                <a16:creationId xmlns:a16="http://schemas.microsoft.com/office/drawing/2014/main" id="{A435D15B-668D-4CB0-8B2C-9C727769CBA8}"/>
              </a:ext>
            </a:extLst>
          </p:cNvPr>
          <p:cNvSpPr/>
          <p:nvPr userDrawn="1"/>
        </p:nvSpPr>
        <p:spPr>
          <a:xfrm>
            <a:off x="909159" y="1792203"/>
            <a:ext cx="2264266" cy="2415505"/>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28" name="Rectangle 7">
            <a:extLst>
              <a:ext uri="{FF2B5EF4-FFF2-40B4-BE49-F238E27FC236}">
                <a16:creationId xmlns:a16="http://schemas.microsoft.com/office/drawing/2014/main" id="{A12218F4-CC5A-40BF-B528-B0BDE65DAB5A}"/>
              </a:ext>
            </a:extLst>
          </p:cNvPr>
          <p:cNvSpPr/>
          <p:nvPr userDrawn="1"/>
        </p:nvSpPr>
        <p:spPr>
          <a:xfrm>
            <a:off x="3613454" y="1792203"/>
            <a:ext cx="2264266" cy="2415505"/>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29" name="Rectangle 8">
            <a:extLst>
              <a:ext uri="{FF2B5EF4-FFF2-40B4-BE49-F238E27FC236}">
                <a16:creationId xmlns:a16="http://schemas.microsoft.com/office/drawing/2014/main" id="{A11319DD-0E26-463C-8A29-C7993FFCBA76}"/>
              </a:ext>
            </a:extLst>
          </p:cNvPr>
          <p:cNvSpPr/>
          <p:nvPr userDrawn="1"/>
        </p:nvSpPr>
        <p:spPr>
          <a:xfrm>
            <a:off x="6317749" y="1792203"/>
            <a:ext cx="2264266" cy="2415505"/>
          </a:xfrm>
          <a:prstGeom prst="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30" name="Picture Placeholder 2">
            <a:extLst>
              <a:ext uri="{FF2B5EF4-FFF2-40B4-BE49-F238E27FC236}">
                <a16:creationId xmlns:a16="http://schemas.microsoft.com/office/drawing/2014/main" id="{B63E350A-0D0E-4235-A355-EAA3D40D0D47}"/>
              </a:ext>
            </a:extLst>
          </p:cNvPr>
          <p:cNvSpPr>
            <a:spLocks noGrp="1"/>
          </p:cNvSpPr>
          <p:nvPr>
            <p:ph type="pic" idx="14" hasCustomPrompt="1"/>
          </p:nvPr>
        </p:nvSpPr>
        <p:spPr>
          <a:xfrm>
            <a:off x="9115096" y="1876465"/>
            <a:ext cx="2078162" cy="22469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1" name="Rectangle 11">
            <a:extLst>
              <a:ext uri="{FF2B5EF4-FFF2-40B4-BE49-F238E27FC236}">
                <a16:creationId xmlns:a16="http://schemas.microsoft.com/office/drawing/2014/main" id="{100EE76A-0416-4CE9-9336-7711B39880A9}"/>
              </a:ext>
            </a:extLst>
          </p:cNvPr>
          <p:cNvSpPr/>
          <p:nvPr userDrawn="1"/>
        </p:nvSpPr>
        <p:spPr>
          <a:xfrm>
            <a:off x="9022044" y="1792203"/>
            <a:ext cx="2264266" cy="2415505"/>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Tree>
    <p:extLst>
      <p:ext uri="{BB962C8B-B14F-4D97-AF65-F5344CB8AC3E}">
        <p14:creationId xmlns:p14="http://schemas.microsoft.com/office/powerpoint/2010/main" val="40550754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4_Images &amp; Contents Layout">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670D5AB-725A-48A6-9103-3AD03CA8FC5D}"/>
              </a:ext>
            </a:extLst>
          </p:cNvPr>
          <p:cNvSpPr/>
          <p:nvPr userDrawn="1"/>
        </p:nvSpPr>
        <p:spPr>
          <a:xfrm>
            <a:off x="4367808" y="0"/>
            <a:ext cx="782419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10" name="Picture Placeholder 2"/>
          <p:cNvSpPr>
            <a:spLocks noGrp="1"/>
          </p:cNvSpPr>
          <p:nvPr>
            <p:ph type="pic" idx="10" hasCustomPrompt="1"/>
          </p:nvPr>
        </p:nvSpPr>
        <p:spPr>
          <a:xfrm>
            <a:off x="1901228" y="542273"/>
            <a:ext cx="4200812" cy="5777046"/>
          </a:xfrm>
          <a:prstGeom prst="rect">
            <a:avLst/>
          </a:prstGeom>
          <a:solidFill>
            <a:schemeClr val="bg1">
              <a:lumMod val="95000"/>
            </a:schemeClr>
          </a:solidFill>
        </p:spPr>
        <p:txBody>
          <a:bodyPr anchor="ct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814573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5_Images &amp; Contents Layout">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670D5AB-725A-48A6-9103-3AD03CA8FC5D}"/>
              </a:ext>
            </a:extLst>
          </p:cNvPr>
          <p:cNvSpPr/>
          <p:nvPr userDrawn="1"/>
        </p:nvSpPr>
        <p:spPr>
          <a:xfrm>
            <a:off x="0" y="0"/>
            <a:ext cx="3043003"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10" name="Picture Placeholder 2"/>
          <p:cNvSpPr>
            <a:spLocks noGrp="1"/>
          </p:cNvSpPr>
          <p:nvPr>
            <p:ph type="pic" idx="10" hasCustomPrompt="1"/>
          </p:nvPr>
        </p:nvSpPr>
        <p:spPr>
          <a:xfrm>
            <a:off x="1699199" y="2324146"/>
            <a:ext cx="2450144" cy="2757518"/>
          </a:xfrm>
          <a:custGeom>
            <a:avLst/>
            <a:gdLst>
              <a:gd name="connsiteX0" fmla="*/ 0 w 2740312"/>
              <a:gd name="connsiteY0" fmla="*/ 1174023 h 2348046"/>
              <a:gd name="connsiteX1" fmla="*/ 587012 w 2740312"/>
              <a:gd name="connsiteY1" fmla="*/ 1 h 2348046"/>
              <a:gd name="connsiteX2" fmla="*/ 2153301 w 2740312"/>
              <a:gd name="connsiteY2" fmla="*/ 1 h 2348046"/>
              <a:gd name="connsiteX3" fmla="*/ 2740312 w 2740312"/>
              <a:gd name="connsiteY3" fmla="*/ 1174023 h 2348046"/>
              <a:gd name="connsiteX4" fmla="*/ 2153301 w 2740312"/>
              <a:gd name="connsiteY4" fmla="*/ 2348045 h 2348046"/>
              <a:gd name="connsiteX5" fmla="*/ 587012 w 2740312"/>
              <a:gd name="connsiteY5" fmla="*/ 2348045 h 2348046"/>
              <a:gd name="connsiteX6" fmla="*/ 0 w 2740312"/>
              <a:gd name="connsiteY6" fmla="*/ 1174023 h 2348046"/>
              <a:gd name="connsiteX0" fmla="*/ 174988 w 2915300"/>
              <a:gd name="connsiteY0" fmla="*/ 1174022 h 2348044"/>
              <a:gd name="connsiteX1" fmla="*/ 0 w 2915300"/>
              <a:gd name="connsiteY1" fmla="*/ 165100 h 2348044"/>
              <a:gd name="connsiteX2" fmla="*/ 2328289 w 2915300"/>
              <a:gd name="connsiteY2" fmla="*/ 0 h 2348044"/>
              <a:gd name="connsiteX3" fmla="*/ 2915300 w 2915300"/>
              <a:gd name="connsiteY3" fmla="*/ 1174022 h 2348044"/>
              <a:gd name="connsiteX4" fmla="*/ 2328289 w 2915300"/>
              <a:gd name="connsiteY4" fmla="*/ 2348044 h 2348044"/>
              <a:gd name="connsiteX5" fmla="*/ 762000 w 2915300"/>
              <a:gd name="connsiteY5" fmla="*/ 2348044 h 2348044"/>
              <a:gd name="connsiteX6" fmla="*/ 174988 w 2915300"/>
              <a:gd name="connsiteY6" fmla="*/ 1174022 h 2348044"/>
              <a:gd name="connsiteX0" fmla="*/ 174988 w 2915300"/>
              <a:gd name="connsiteY0" fmla="*/ 1783622 h 2957644"/>
              <a:gd name="connsiteX1" fmla="*/ 0 w 2915300"/>
              <a:gd name="connsiteY1" fmla="*/ 774700 h 2957644"/>
              <a:gd name="connsiteX2" fmla="*/ 1375789 w 2915300"/>
              <a:gd name="connsiteY2" fmla="*/ 0 h 2957644"/>
              <a:gd name="connsiteX3" fmla="*/ 2915300 w 2915300"/>
              <a:gd name="connsiteY3" fmla="*/ 1783622 h 2957644"/>
              <a:gd name="connsiteX4" fmla="*/ 2328289 w 2915300"/>
              <a:gd name="connsiteY4" fmla="*/ 2957644 h 2957644"/>
              <a:gd name="connsiteX5" fmla="*/ 762000 w 2915300"/>
              <a:gd name="connsiteY5" fmla="*/ 2957644 h 2957644"/>
              <a:gd name="connsiteX6" fmla="*/ 174988 w 2915300"/>
              <a:gd name="connsiteY6" fmla="*/ 1783622 h 2957644"/>
              <a:gd name="connsiteX0" fmla="*/ 174988 w 2712100"/>
              <a:gd name="connsiteY0" fmla="*/ 1783622 h 2957644"/>
              <a:gd name="connsiteX1" fmla="*/ 0 w 2712100"/>
              <a:gd name="connsiteY1" fmla="*/ 774700 h 2957644"/>
              <a:gd name="connsiteX2" fmla="*/ 1375789 w 2712100"/>
              <a:gd name="connsiteY2" fmla="*/ 0 h 2957644"/>
              <a:gd name="connsiteX3" fmla="*/ 2712100 w 2712100"/>
              <a:gd name="connsiteY3" fmla="*/ 767622 h 2957644"/>
              <a:gd name="connsiteX4" fmla="*/ 2328289 w 2712100"/>
              <a:gd name="connsiteY4" fmla="*/ 2957644 h 2957644"/>
              <a:gd name="connsiteX5" fmla="*/ 762000 w 2712100"/>
              <a:gd name="connsiteY5" fmla="*/ 2957644 h 2957644"/>
              <a:gd name="connsiteX6" fmla="*/ 174988 w 2712100"/>
              <a:gd name="connsiteY6" fmla="*/ 1783622 h 2957644"/>
              <a:gd name="connsiteX0" fmla="*/ 174988 w 2712100"/>
              <a:gd name="connsiteY0" fmla="*/ 1783622 h 2957644"/>
              <a:gd name="connsiteX1" fmla="*/ 0 w 2712100"/>
              <a:gd name="connsiteY1" fmla="*/ 774700 h 2957644"/>
              <a:gd name="connsiteX2" fmla="*/ 1375789 w 2712100"/>
              <a:gd name="connsiteY2" fmla="*/ 0 h 2957644"/>
              <a:gd name="connsiteX3" fmla="*/ 2712100 w 2712100"/>
              <a:gd name="connsiteY3" fmla="*/ 767622 h 2957644"/>
              <a:gd name="connsiteX4" fmla="*/ 2709289 w 2712100"/>
              <a:gd name="connsiteY4" fmla="*/ 2309944 h 2957644"/>
              <a:gd name="connsiteX5" fmla="*/ 762000 w 2712100"/>
              <a:gd name="connsiteY5" fmla="*/ 2957644 h 2957644"/>
              <a:gd name="connsiteX6" fmla="*/ 174988 w 2712100"/>
              <a:gd name="connsiteY6" fmla="*/ 1783622 h 2957644"/>
              <a:gd name="connsiteX0" fmla="*/ 174988 w 2712100"/>
              <a:gd name="connsiteY0" fmla="*/ 1783622 h 3071944"/>
              <a:gd name="connsiteX1" fmla="*/ 0 w 2712100"/>
              <a:gd name="connsiteY1" fmla="*/ 774700 h 3071944"/>
              <a:gd name="connsiteX2" fmla="*/ 1375789 w 2712100"/>
              <a:gd name="connsiteY2" fmla="*/ 0 h 3071944"/>
              <a:gd name="connsiteX3" fmla="*/ 2712100 w 2712100"/>
              <a:gd name="connsiteY3" fmla="*/ 767622 h 3071944"/>
              <a:gd name="connsiteX4" fmla="*/ 2709289 w 2712100"/>
              <a:gd name="connsiteY4" fmla="*/ 2309944 h 3071944"/>
              <a:gd name="connsiteX5" fmla="*/ 1384300 w 2712100"/>
              <a:gd name="connsiteY5" fmla="*/ 3071944 h 3071944"/>
              <a:gd name="connsiteX6" fmla="*/ 174988 w 2712100"/>
              <a:gd name="connsiteY6" fmla="*/ 1783622 h 3071944"/>
              <a:gd name="connsiteX0" fmla="*/ 22588 w 2712100"/>
              <a:gd name="connsiteY0" fmla="*/ 2342422 h 3071944"/>
              <a:gd name="connsiteX1" fmla="*/ 0 w 2712100"/>
              <a:gd name="connsiteY1" fmla="*/ 774700 h 3071944"/>
              <a:gd name="connsiteX2" fmla="*/ 1375789 w 2712100"/>
              <a:gd name="connsiteY2" fmla="*/ 0 h 3071944"/>
              <a:gd name="connsiteX3" fmla="*/ 2712100 w 2712100"/>
              <a:gd name="connsiteY3" fmla="*/ 767622 h 3071944"/>
              <a:gd name="connsiteX4" fmla="*/ 2709289 w 2712100"/>
              <a:gd name="connsiteY4" fmla="*/ 2309944 h 3071944"/>
              <a:gd name="connsiteX5" fmla="*/ 1384300 w 2712100"/>
              <a:gd name="connsiteY5" fmla="*/ 3071944 h 3071944"/>
              <a:gd name="connsiteX6" fmla="*/ 22588 w 2712100"/>
              <a:gd name="connsiteY6" fmla="*/ 2342422 h 3071944"/>
              <a:gd name="connsiteX0" fmla="*/ 22588 w 2735104"/>
              <a:gd name="connsiteY0" fmla="*/ 2342422 h 3071944"/>
              <a:gd name="connsiteX1" fmla="*/ 0 w 2735104"/>
              <a:gd name="connsiteY1" fmla="*/ 774700 h 3071944"/>
              <a:gd name="connsiteX2" fmla="*/ 1375789 w 2735104"/>
              <a:gd name="connsiteY2" fmla="*/ 0 h 3071944"/>
              <a:gd name="connsiteX3" fmla="*/ 2735104 w 2735104"/>
              <a:gd name="connsiteY3" fmla="*/ 779124 h 3071944"/>
              <a:gd name="connsiteX4" fmla="*/ 2709289 w 2735104"/>
              <a:gd name="connsiteY4" fmla="*/ 2309944 h 3071944"/>
              <a:gd name="connsiteX5" fmla="*/ 1384300 w 2735104"/>
              <a:gd name="connsiteY5" fmla="*/ 3071944 h 3071944"/>
              <a:gd name="connsiteX6" fmla="*/ 22588 w 2735104"/>
              <a:gd name="connsiteY6" fmla="*/ 2342422 h 3071944"/>
              <a:gd name="connsiteX0" fmla="*/ 22588 w 2743795"/>
              <a:gd name="connsiteY0" fmla="*/ 2342422 h 3071944"/>
              <a:gd name="connsiteX1" fmla="*/ 0 w 2743795"/>
              <a:gd name="connsiteY1" fmla="*/ 774700 h 3071944"/>
              <a:gd name="connsiteX2" fmla="*/ 1375789 w 2743795"/>
              <a:gd name="connsiteY2" fmla="*/ 0 h 3071944"/>
              <a:gd name="connsiteX3" fmla="*/ 2735104 w 2743795"/>
              <a:gd name="connsiteY3" fmla="*/ 779124 h 3071944"/>
              <a:gd name="connsiteX4" fmla="*/ 2743795 w 2743795"/>
              <a:gd name="connsiteY4" fmla="*/ 2321446 h 3071944"/>
              <a:gd name="connsiteX5" fmla="*/ 1384300 w 2743795"/>
              <a:gd name="connsiteY5" fmla="*/ 3071944 h 3071944"/>
              <a:gd name="connsiteX6" fmla="*/ 22588 w 2743795"/>
              <a:gd name="connsiteY6" fmla="*/ 2342422 h 3071944"/>
              <a:gd name="connsiteX0" fmla="*/ 22588 w 2743795"/>
              <a:gd name="connsiteY0" fmla="*/ 2342422 h 3094948"/>
              <a:gd name="connsiteX1" fmla="*/ 0 w 2743795"/>
              <a:gd name="connsiteY1" fmla="*/ 774700 h 3094948"/>
              <a:gd name="connsiteX2" fmla="*/ 1375789 w 2743795"/>
              <a:gd name="connsiteY2" fmla="*/ 0 h 3094948"/>
              <a:gd name="connsiteX3" fmla="*/ 2735104 w 2743795"/>
              <a:gd name="connsiteY3" fmla="*/ 779124 h 3094948"/>
              <a:gd name="connsiteX4" fmla="*/ 2743795 w 2743795"/>
              <a:gd name="connsiteY4" fmla="*/ 2321446 h 3094948"/>
              <a:gd name="connsiteX5" fmla="*/ 1367048 w 2743795"/>
              <a:gd name="connsiteY5" fmla="*/ 3094948 h 3094948"/>
              <a:gd name="connsiteX6" fmla="*/ 22588 w 2743795"/>
              <a:gd name="connsiteY6" fmla="*/ 2342422 h 3094948"/>
              <a:gd name="connsiteX0" fmla="*/ 0 w 2749962"/>
              <a:gd name="connsiteY0" fmla="*/ 2325169 h 3094948"/>
              <a:gd name="connsiteX1" fmla="*/ 6167 w 2749962"/>
              <a:gd name="connsiteY1" fmla="*/ 774700 h 3094948"/>
              <a:gd name="connsiteX2" fmla="*/ 1381956 w 2749962"/>
              <a:gd name="connsiteY2" fmla="*/ 0 h 3094948"/>
              <a:gd name="connsiteX3" fmla="*/ 2741271 w 2749962"/>
              <a:gd name="connsiteY3" fmla="*/ 779124 h 3094948"/>
              <a:gd name="connsiteX4" fmla="*/ 2749962 w 2749962"/>
              <a:gd name="connsiteY4" fmla="*/ 2321446 h 3094948"/>
              <a:gd name="connsiteX5" fmla="*/ 1373215 w 2749962"/>
              <a:gd name="connsiteY5" fmla="*/ 3094948 h 3094948"/>
              <a:gd name="connsiteX6" fmla="*/ 0 w 2749962"/>
              <a:gd name="connsiteY6" fmla="*/ 2325169 h 3094948"/>
              <a:gd name="connsiteX0" fmla="*/ 0 w 2749962"/>
              <a:gd name="connsiteY0" fmla="*/ 2325169 h 3094948"/>
              <a:gd name="connsiteX1" fmla="*/ 6167 w 2749962"/>
              <a:gd name="connsiteY1" fmla="*/ 774700 h 3094948"/>
              <a:gd name="connsiteX2" fmla="*/ 1381956 w 2749962"/>
              <a:gd name="connsiteY2" fmla="*/ 0 h 3094948"/>
              <a:gd name="connsiteX3" fmla="*/ 2747022 w 2749962"/>
              <a:gd name="connsiteY3" fmla="*/ 767622 h 3094948"/>
              <a:gd name="connsiteX4" fmla="*/ 2749962 w 2749962"/>
              <a:gd name="connsiteY4" fmla="*/ 2321446 h 3094948"/>
              <a:gd name="connsiteX5" fmla="*/ 1373215 w 2749962"/>
              <a:gd name="connsiteY5" fmla="*/ 3094948 h 3094948"/>
              <a:gd name="connsiteX6" fmla="*/ 0 w 2749962"/>
              <a:gd name="connsiteY6" fmla="*/ 2325169 h 309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9962" h="3094948">
                <a:moveTo>
                  <a:pt x="0" y="2325169"/>
                </a:moveTo>
                <a:cubicBezTo>
                  <a:pt x="2056" y="1808346"/>
                  <a:pt x="4111" y="1291523"/>
                  <a:pt x="6167" y="774700"/>
                </a:cubicBezTo>
                <a:lnTo>
                  <a:pt x="1381956" y="0"/>
                </a:lnTo>
                <a:lnTo>
                  <a:pt x="2747022" y="767622"/>
                </a:lnTo>
                <a:lnTo>
                  <a:pt x="2749962" y="2321446"/>
                </a:lnTo>
                <a:lnTo>
                  <a:pt x="1373215" y="3094948"/>
                </a:lnTo>
                <a:lnTo>
                  <a:pt x="0" y="2325169"/>
                </a:lnTo>
                <a:close/>
              </a:path>
            </a:pathLst>
          </a:custGeom>
          <a:solidFill>
            <a:schemeClr val="bg1">
              <a:lumMod val="95000"/>
            </a:schemeClr>
          </a:solidFill>
        </p:spPr>
        <p:txBody>
          <a:bodyPr anchor="ct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Hexágono 8"/>
          <p:cNvSpPr/>
          <p:nvPr userDrawn="1"/>
        </p:nvSpPr>
        <p:spPr>
          <a:xfrm rot="5400000">
            <a:off x="259033" y="279711"/>
            <a:ext cx="2771900" cy="2458556"/>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dirty="0">
              <a:solidFill>
                <a:prstClr val="white"/>
              </a:solidFill>
            </a:endParaRPr>
          </a:p>
        </p:txBody>
      </p:sp>
      <p:sp>
        <p:nvSpPr>
          <p:cNvPr id="12" name="Hexágono 8"/>
          <p:cNvSpPr/>
          <p:nvPr userDrawn="1"/>
        </p:nvSpPr>
        <p:spPr>
          <a:xfrm rot="5400000">
            <a:off x="863557" y="4741450"/>
            <a:ext cx="1671282" cy="1482355"/>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384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6" name="Forma libre 15"/>
          <p:cNvSpPr/>
          <p:nvPr userDrawn="1"/>
        </p:nvSpPr>
        <p:spPr>
          <a:xfrm rot="5400000">
            <a:off x="-573957" y="2940562"/>
            <a:ext cx="2688790" cy="1540876"/>
          </a:xfrm>
          <a:custGeom>
            <a:avLst/>
            <a:gdLst>
              <a:gd name="connsiteX0" fmla="*/ 0 w 2688790"/>
              <a:gd name="connsiteY0" fmla="*/ 1187420 h 1540876"/>
              <a:gd name="connsiteX1" fmla="*/ 665716 w 2688790"/>
              <a:gd name="connsiteY1" fmla="*/ 6046 h 1540876"/>
              <a:gd name="connsiteX2" fmla="*/ 2015326 w 2688790"/>
              <a:gd name="connsiteY2" fmla="*/ 0 h 1540876"/>
              <a:gd name="connsiteX3" fmla="*/ 2688790 w 2688790"/>
              <a:gd name="connsiteY3" fmla="*/ 1187420 h 1540876"/>
              <a:gd name="connsiteX4" fmla="*/ 2492525 w 2688790"/>
              <a:gd name="connsiteY4" fmla="*/ 1540876 h 1540876"/>
              <a:gd name="connsiteX5" fmla="*/ 194446 w 2688790"/>
              <a:gd name="connsiteY5" fmla="*/ 1540876 h 154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8790" h="1540876">
                <a:moveTo>
                  <a:pt x="0" y="1187420"/>
                </a:moveTo>
                <a:lnTo>
                  <a:pt x="665716" y="6046"/>
                </a:lnTo>
                <a:lnTo>
                  <a:pt x="2015326" y="0"/>
                </a:lnTo>
                <a:lnTo>
                  <a:pt x="2688790" y="1187420"/>
                </a:lnTo>
                <a:lnTo>
                  <a:pt x="2492525" y="1540876"/>
                </a:lnTo>
                <a:lnTo>
                  <a:pt x="194446" y="1540876"/>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grpSp>
        <p:nvGrpSpPr>
          <p:cNvPr id="15" name="Grupo 14"/>
          <p:cNvGrpSpPr/>
          <p:nvPr userDrawn="1"/>
        </p:nvGrpSpPr>
        <p:grpSpPr>
          <a:xfrm>
            <a:off x="9577228" y="-380429"/>
            <a:ext cx="3559821" cy="5217381"/>
            <a:chOff x="9577228" y="-380429"/>
            <a:chExt cx="3559821" cy="5217381"/>
          </a:xfrm>
        </p:grpSpPr>
        <p:sp>
          <p:nvSpPr>
            <p:cNvPr id="17" name="Hexágono 6"/>
            <p:cNvSpPr/>
            <p:nvPr userDrawn="1"/>
          </p:nvSpPr>
          <p:spPr>
            <a:xfrm>
              <a:off x="9577228" y="-380429"/>
              <a:ext cx="1369052" cy="1543317"/>
            </a:xfrm>
            <a:custGeom>
              <a:avLst/>
              <a:gdLst>
                <a:gd name="connsiteX0" fmla="*/ 0 w 2795397"/>
                <a:gd name="connsiteY0" fmla="*/ 1204913 h 2409825"/>
                <a:gd name="connsiteX1" fmla="*/ 602456 w 2795397"/>
                <a:gd name="connsiteY1" fmla="*/ 1 h 2409825"/>
                <a:gd name="connsiteX2" fmla="*/ 2192941 w 2795397"/>
                <a:gd name="connsiteY2" fmla="*/ 1 h 2409825"/>
                <a:gd name="connsiteX3" fmla="*/ 2795397 w 2795397"/>
                <a:gd name="connsiteY3" fmla="*/ 1204913 h 2409825"/>
                <a:gd name="connsiteX4" fmla="*/ 2192941 w 2795397"/>
                <a:gd name="connsiteY4" fmla="*/ 2409824 h 2409825"/>
                <a:gd name="connsiteX5" fmla="*/ 602456 w 2795397"/>
                <a:gd name="connsiteY5" fmla="*/ 2409824 h 2409825"/>
                <a:gd name="connsiteX6" fmla="*/ 0 w 2795397"/>
                <a:gd name="connsiteY6" fmla="*/ 1204913 h 2409825"/>
                <a:gd name="connsiteX0" fmla="*/ 0 w 2795397"/>
                <a:gd name="connsiteY0" fmla="*/ 1585912 h 2790823"/>
                <a:gd name="connsiteX1" fmla="*/ 1412081 w 2795397"/>
                <a:gd name="connsiteY1" fmla="*/ 0 h 2790823"/>
                <a:gd name="connsiteX2" fmla="*/ 2192941 w 2795397"/>
                <a:gd name="connsiteY2" fmla="*/ 381000 h 2790823"/>
                <a:gd name="connsiteX3" fmla="*/ 2795397 w 2795397"/>
                <a:gd name="connsiteY3" fmla="*/ 1585912 h 2790823"/>
                <a:gd name="connsiteX4" fmla="*/ 2192941 w 2795397"/>
                <a:gd name="connsiteY4" fmla="*/ 2790823 h 2790823"/>
                <a:gd name="connsiteX5" fmla="*/ 602456 w 2795397"/>
                <a:gd name="connsiteY5" fmla="*/ 2790823 h 2790823"/>
                <a:gd name="connsiteX6" fmla="*/ 0 w 2795397"/>
                <a:gd name="connsiteY6" fmla="*/ 1585912 h 2790823"/>
                <a:gd name="connsiteX0" fmla="*/ 0 w 2576322"/>
                <a:gd name="connsiteY0" fmla="*/ 690562 h 2790823"/>
                <a:gd name="connsiteX1" fmla="*/ 1193006 w 2576322"/>
                <a:gd name="connsiteY1" fmla="*/ 0 h 2790823"/>
                <a:gd name="connsiteX2" fmla="*/ 1973866 w 2576322"/>
                <a:gd name="connsiteY2" fmla="*/ 381000 h 2790823"/>
                <a:gd name="connsiteX3" fmla="*/ 2576322 w 2576322"/>
                <a:gd name="connsiteY3" fmla="*/ 1585912 h 2790823"/>
                <a:gd name="connsiteX4" fmla="*/ 1973866 w 2576322"/>
                <a:gd name="connsiteY4" fmla="*/ 2790823 h 2790823"/>
                <a:gd name="connsiteX5" fmla="*/ 383381 w 2576322"/>
                <a:gd name="connsiteY5" fmla="*/ 2790823 h 2790823"/>
                <a:gd name="connsiteX6" fmla="*/ 0 w 2576322"/>
                <a:gd name="connsiteY6" fmla="*/ 690562 h 2790823"/>
                <a:gd name="connsiteX0" fmla="*/ 0 w 2576322"/>
                <a:gd name="connsiteY0" fmla="*/ 690562 h 2790823"/>
                <a:gd name="connsiteX1" fmla="*/ 1193006 w 2576322"/>
                <a:gd name="connsiteY1" fmla="*/ 0 h 2790823"/>
                <a:gd name="connsiteX2" fmla="*/ 2421541 w 2576322"/>
                <a:gd name="connsiteY2" fmla="*/ 695325 h 2790823"/>
                <a:gd name="connsiteX3" fmla="*/ 2576322 w 2576322"/>
                <a:gd name="connsiteY3" fmla="*/ 1585912 h 2790823"/>
                <a:gd name="connsiteX4" fmla="*/ 1973866 w 2576322"/>
                <a:gd name="connsiteY4" fmla="*/ 2790823 h 2790823"/>
                <a:gd name="connsiteX5" fmla="*/ 383381 w 2576322"/>
                <a:gd name="connsiteY5" fmla="*/ 2790823 h 2790823"/>
                <a:gd name="connsiteX6" fmla="*/ 0 w 2576322"/>
                <a:gd name="connsiteY6" fmla="*/ 690562 h 2790823"/>
                <a:gd name="connsiteX0" fmla="*/ 0 w 2421541"/>
                <a:gd name="connsiteY0" fmla="*/ 690562 h 2790823"/>
                <a:gd name="connsiteX1" fmla="*/ 1193006 w 2421541"/>
                <a:gd name="connsiteY1" fmla="*/ 0 h 2790823"/>
                <a:gd name="connsiteX2" fmla="*/ 2421541 w 2421541"/>
                <a:gd name="connsiteY2" fmla="*/ 695325 h 2790823"/>
                <a:gd name="connsiteX3" fmla="*/ 2404872 w 2421541"/>
                <a:gd name="connsiteY3" fmla="*/ 2005012 h 2790823"/>
                <a:gd name="connsiteX4" fmla="*/ 1973866 w 2421541"/>
                <a:gd name="connsiteY4" fmla="*/ 2790823 h 2790823"/>
                <a:gd name="connsiteX5" fmla="*/ 383381 w 2421541"/>
                <a:gd name="connsiteY5" fmla="*/ 2790823 h 2790823"/>
                <a:gd name="connsiteX6" fmla="*/ 0 w 2421541"/>
                <a:gd name="connsiteY6" fmla="*/ 690562 h 2790823"/>
                <a:gd name="connsiteX0" fmla="*/ 0 w 2421541"/>
                <a:gd name="connsiteY0" fmla="*/ 690562 h 2790823"/>
                <a:gd name="connsiteX1" fmla="*/ 1193006 w 2421541"/>
                <a:gd name="connsiteY1" fmla="*/ 0 h 2790823"/>
                <a:gd name="connsiteX2" fmla="*/ 2421541 w 2421541"/>
                <a:gd name="connsiteY2" fmla="*/ 695325 h 2790823"/>
                <a:gd name="connsiteX3" fmla="*/ 2404872 w 2421541"/>
                <a:gd name="connsiteY3" fmla="*/ 2005012 h 2790823"/>
                <a:gd name="connsiteX4" fmla="*/ 1973866 w 2421541"/>
                <a:gd name="connsiteY4" fmla="*/ 2790823 h 2790823"/>
                <a:gd name="connsiteX5" fmla="*/ 11906 w 2421541"/>
                <a:gd name="connsiteY5" fmla="*/ 2047873 h 2790823"/>
                <a:gd name="connsiteX6" fmla="*/ 0 w 2421541"/>
                <a:gd name="connsiteY6" fmla="*/ 690562 h 2790823"/>
                <a:gd name="connsiteX0" fmla="*/ 0 w 2421541"/>
                <a:gd name="connsiteY0" fmla="*/ 690562 h 2714623"/>
                <a:gd name="connsiteX1" fmla="*/ 1193006 w 2421541"/>
                <a:gd name="connsiteY1" fmla="*/ 0 h 2714623"/>
                <a:gd name="connsiteX2" fmla="*/ 2421541 w 2421541"/>
                <a:gd name="connsiteY2" fmla="*/ 695325 h 2714623"/>
                <a:gd name="connsiteX3" fmla="*/ 2404872 w 2421541"/>
                <a:gd name="connsiteY3" fmla="*/ 2005012 h 2714623"/>
                <a:gd name="connsiteX4" fmla="*/ 1230916 w 2421541"/>
                <a:gd name="connsiteY4" fmla="*/ 2714623 h 2714623"/>
                <a:gd name="connsiteX5" fmla="*/ 11906 w 2421541"/>
                <a:gd name="connsiteY5" fmla="*/ 2047873 h 2714623"/>
                <a:gd name="connsiteX6" fmla="*/ 0 w 2421541"/>
                <a:gd name="connsiteY6" fmla="*/ 690562 h 2714623"/>
                <a:gd name="connsiteX0" fmla="*/ 0 w 2423922"/>
                <a:gd name="connsiteY0" fmla="*/ 690562 h 2714623"/>
                <a:gd name="connsiteX1" fmla="*/ 1193006 w 2423922"/>
                <a:gd name="connsiteY1" fmla="*/ 0 h 2714623"/>
                <a:gd name="connsiteX2" fmla="*/ 2421541 w 2423922"/>
                <a:gd name="connsiteY2" fmla="*/ 695325 h 2714623"/>
                <a:gd name="connsiteX3" fmla="*/ 2423922 w 2423922"/>
                <a:gd name="connsiteY3" fmla="*/ 2043112 h 2714623"/>
                <a:gd name="connsiteX4" fmla="*/ 1230916 w 2423922"/>
                <a:gd name="connsiteY4" fmla="*/ 2714623 h 2714623"/>
                <a:gd name="connsiteX5" fmla="*/ 11906 w 2423922"/>
                <a:gd name="connsiteY5" fmla="*/ 2047873 h 2714623"/>
                <a:gd name="connsiteX6" fmla="*/ 0 w 2423922"/>
                <a:gd name="connsiteY6" fmla="*/ 690562 h 2714623"/>
                <a:gd name="connsiteX0" fmla="*/ 0 w 2423922"/>
                <a:gd name="connsiteY0" fmla="*/ 690562 h 2733606"/>
                <a:gd name="connsiteX1" fmla="*/ 1193006 w 2423922"/>
                <a:gd name="connsiteY1" fmla="*/ 0 h 2733606"/>
                <a:gd name="connsiteX2" fmla="*/ 2421541 w 2423922"/>
                <a:gd name="connsiteY2" fmla="*/ 695325 h 2733606"/>
                <a:gd name="connsiteX3" fmla="*/ 2423922 w 2423922"/>
                <a:gd name="connsiteY3" fmla="*/ 2043112 h 2733606"/>
                <a:gd name="connsiteX4" fmla="*/ 1211941 w 2423922"/>
                <a:gd name="connsiteY4" fmla="*/ 2733606 h 2733606"/>
                <a:gd name="connsiteX5" fmla="*/ 11906 w 2423922"/>
                <a:gd name="connsiteY5" fmla="*/ 2047873 h 2733606"/>
                <a:gd name="connsiteX6" fmla="*/ 0 w 2423922"/>
                <a:gd name="connsiteY6" fmla="*/ 690562 h 2733606"/>
                <a:gd name="connsiteX0" fmla="*/ 0 w 2423922"/>
                <a:gd name="connsiteY0" fmla="*/ 690562 h 2733606"/>
                <a:gd name="connsiteX1" fmla="*/ 1193006 w 2423922"/>
                <a:gd name="connsiteY1" fmla="*/ 0 h 2733606"/>
                <a:gd name="connsiteX2" fmla="*/ 2421541 w 2423922"/>
                <a:gd name="connsiteY2" fmla="*/ 695325 h 2733606"/>
                <a:gd name="connsiteX3" fmla="*/ 2423922 w 2423922"/>
                <a:gd name="connsiteY3" fmla="*/ 2043112 h 2733606"/>
                <a:gd name="connsiteX4" fmla="*/ 1211941 w 2423922"/>
                <a:gd name="connsiteY4" fmla="*/ 2733606 h 2733606"/>
                <a:gd name="connsiteX5" fmla="*/ 2418 w 2423922"/>
                <a:gd name="connsiteY5" fmla="*/ 2038381 h 2733606"/>
                <a:gd name="connsiteX6" fmla="*/ 0 w 2423922"/>
                <a:gd name="connsiteY6" fmla="*/ 690562 h 273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3922" h="2733606">
                  <a:moveTo>
                    <a:pt x="0" y="690562"/>
                  </a:moveTo>
                  <a:lnTo>
                    <a:pt x="1193006" y="0"/>
                  </a:lnTo>
                  <a:lnTo>
                    <a:pt x="2421541" y="695325"/>
                  </a:lnTo>
                  <a:cubicBezTo>
                    <a:pt x="2422335" y="1144587"/>
                    <a:pt x="2423128" y="1593850"/>
                    <a:pt x="2423922" y="2043112"/>
                  </a:cubicBezTo>
                  <a:lnTo>
                    <a:pt x="1211941" y="2733606"/>
                  </a:lnTo>
                  <a:lnTo>
                    <a:pt x="2418" y="2038381"/>
                  </a:lnTo>
                  <a:lnTo>
                    <a:pt x="0" y="690562"/>
                  </a:lnTo>
                  <a:close/>
                </a:path>
              </a:pathLst>
            </a:custGeom>
            <a:solidFill>
              <a:schemeClr val="tx2">
                <a:lumMod val="85000"/>
                <a:lumOff val="15000"/>
                <a:alpha val="16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377"/>
              <a:endParaRPr lang="es-PE" sz="3200" b="1" dirty="0">
                <a:solidFill>
                  <a:srgbClr val="E7E6E6"/>
                </a:solidFill>
              </a:endParaRPr>
            </a:p>
          </p:txBody>
        </p:sp>
        <p:sp>
          <p:nvSpPr>
            <p:cNvPr id="18" name="Hexágono 6"/>
            <p:cNvSpPr/>
            <p:nvPr userDrawn="1"/>
          </p:nvSpPr>
          <p:spPr>
            <a:xfrm>
              <a:off x="10290173" y="844260"/>
              <a:ext cx="1369052" cy="1543317"/>
            </a:xfrm>
            <a:custGeom>
              <a:avLst/>
              <a:gdLst>
                <a:gd name="connsiteX0" fmla="*/ 0 w 2795397"/>
                <a:gd name="connsiteY0" fmla="*/ 1204913 h 2409825"/>
                <a:gd name="connsiteX1" fmla="*/ 602456 w 2795397"/>
                <a:gd name="connsiteY1" fmla="*/ 1 h 2409825"/>
                <a:gd name="connsiteX2" fmla="*/ 2192941 w 2795397"/>
                <a:gd name="connsiteY2" fmla="*/ 1 h 2409825"/>
                <a:gd name="connsiteX3" fmla="*/ 2795397 w 2795397"/>
                <a:gd name="connsiteY3" fmla="*/ 1204913 h 2409825"/>
                <a:gd name="connsiteX4" fmla="*/ 2192941 w 2795397"/>
                <a:gd name="connsiteY4" fmla="*/ 2409824 h 2409825"/>
                <a:gd name="connsiteX5" fmla="*/ 602456 w 2795397"/>
                <a:gd name="connsiteY5" fmla="*/ 2409824 h 2409825"/>
                <a:gd name="connsiteX6" fmla="*/ 0 w 2795397"/>
                <a:gd name="connsiteY6" fmla="*/ 1204913 h 2409825"/>
                <a:gd name="connsiteX0" fmla="*/ 0 w 2795397"/>
                <a:gd name="connsiteY0" fmla="*/ 1585912 h 2790823"/>
                <a:gd name="connsiteX1" fmla="*/ 1412081 w 2795397"/>
                <a:gd name="connsiteY1" fmla="*/ 0 h 2790823"/>
                <a:gd name="connsiteX2" fmla="*/ 2192941 w 2795397"/>
                <a:gd name="connsiteY2" fmla="*/ 381000 h 2790823"/>
                <a:gd name="connsiteX3" fmla="*/ 2795397 w 2795397"/>
                <a:gd name="connsiteY3" fmla="*/ 1585912 h 2790823"/>
                <a:gd name="connsiteX4" fmla="*/ 2192941 w 2795397"/>
                <a:gd name="connsiteY4" fmla="*/ 2790823 h 2790823"/>
                <a:gd name="connsiteX5" fmla="*/ 602456 w 2795397"/>
                <a:gd name="connsiteY5" fmla="*/ 2790823 h 2790823"/>
                <a:gd name="connsiteX6" fmla="*/ 0 w 2795397"/>
                <a:gd name="connsiteY6" fmla="*/ 1585912 h 2790823"/>
                <a:gd name="connsiteX0" fmla="*/ 0 w 2576322"/>
                <a:gd name="connsiteY0" fmla="*/ 690562 h 2790823"/>
                <a:gd name="connsiteX1" fmla="*/ 1193006 w 2576322"/>
                <a:gd name="connsiteY1" fmla="*/ 0 h 2790823"/>
                <a:gd name="connsiteX2" fmla="*/ 1973866 w 2576322"/>
                <a:gd name="connsiteY2" fmla="*/ 381000 h 2790823"/>
                <a:gd name="connsiteX3" fmla="*/ 2576322 w 2576322"/>
                <a:gd name="connsiteY3" fmla="*/ 1585912 h 2790823"/>
                <a:gd name="connsiteX4" fmla="*/ 1973866 w 2576322"/>
                <a:gd name="connsiteY4" fmla="*/ 2790823 h 2790823"/>
                <a:gd name="connsiteX5" fmla="*/ 383381 w 2576322"/>
                <a:gd name="connsiteY5" fmla="*/ 2790823 h 2790823"/>
                <a:gd name="connsiteX6" fmla="*/ 0 w 2576322"/>
                <a:gd name="connsiteY6" fmla="*/ 690562 h 2790823"/>
                <a:gd name="connsiteX0" fmla="*/ 0 w 2576322"/>
                <a:gd name="connsiteY0" fmla="*/ 690562 h 2790823"/>
                <a:gd name="connsiteX1" fmla="*/ 1193006 w 2576322"/>
                <a:gd name="connsiteY1" fmla="*/ 0 h 2790823"/>
                <a:gd name="connsiteX2" fmla="*/ 2421541 w 2576322"/>
                <a:gd name="connsiteY2" fmla="*/ 695325 h 2790823"/>
                <a:gd name="connsiteX3" fmla="*/ 2576322 w 2576322"/>
                <a:gd name="connsiteY3" fmla="*/ 1585912 h 2790823"/>
                <a:gd name="connsiteX4" fmla="*/ 1973866 w 2576322"/>
                <a:gd name="connsiteY4" fmla="*/ 2790823 h 2790823"/>
                <a:gd name="connsiteX5" fmla="*/ 383381 w 2576322"/>
                <a:gd name="connsiteY5" fmla="*/ 2790823 h 2790823"/>
                <a:gd name="connsiteX6" fmla="*/ 0 w 2576322"/>
                <a:gd name="connsiteY6" fmla="*/ 690562 h 2790823"/>
                <a:gd name="connsiteX0" fmla="*/ 0 w 2421541"/>
                <a:gd name="connsiteY0" fmla="*/ 690562 h 2790823"/>
                <a:gd name="connsiteX1" fmla="*/ 1193006 w 2421541"/>
                <a:gd name="connsiteY1" fmla="*/ 0 h 2790823"/>
                <a:gd name="connsiteX2" fmla="*/ 2421541 w 2421541"/>
                <a:gd name="connsiteY2" fmla="*/ 695325 h 2790823"/>
                <a:gd name="connsiteX3" fmla="*/ 2404872 w 2421541"/>
                <a:gd name="connsiteY3" fmla="*/ 2005012 h 2790823"/>
                <a:gd name="connsiteX4" fmla="*/ 1973866 w 2421541"/>
                <a:gd name="connsiteY4" fmla="*/ 2790823 h 2790823"/>
                <a:gd name="connsiteX5" fmla="*/ 383381 w 2421541"/>
                <a:gd name="connsiteY5" fmla="*/ 2790823 h 2790823"/>
                <a:gd name="connsiteX6" fmla="*/ 0 w 2421541"/>
                <a:gd name="connsiteY6" fmla="*/ 690562 h 2790823"/>
                <a:gd name="connsiteX0" fmla="*/ 0 w 2421541"/>
                <a:gd name="connsiteY0" fmla="*/ 690562 h 2790823"/>
                <a:gd name="connsiteX1" fmla="*/ 1193006 w 2421541"/>
                <a:gd name="connsiteY1" fmla="*/ 0 h 2790823"/>
                <a:gd name="connsiteX2" fmla="*/ 2421541 w 2421541"/>
                <a:gd name="connsiteY2" fmla="*/ 695325 h 2790823"/>
                <a:gd name="connsiteX3" fmla="*/ 2404872 w 2421541"/>
                <a:gd name="connsiteY3" fmla="*/ 2005012 h 2790823"/>
                <a:gd name="connsiteX4" fmla="*/ 1973866 w 2421541"/>
                <a:gd name="connsiteY4" fmla="*/ 2790823 h 2790823"/>
                <a:gd name="connsiteX5" fmla="*/ 11906 w 2421541"/>
                <a:gd name="connsiteY5" fmla="*/ 2047873 h 2790823"/>
                <a:gd name="connsiteX6" fmla="*/ 0 w 2421541"/>
                <a:gd name="connsiteY6" fmla="*/ 690562 h 2790823"/>
                <a:gd name="connsiteX0" fmla="*/ 0 w 2421541"/>
                <a:gd name="connsiteY0" fmla="*/ 690562 h 2714623"/>
                <a:gd name="connsiteX1" fmla="*/ 1193006 w 2421541"/>
                <a:gd name="connsiteY1" fmla="*/ 0 h 2714623"/>
                <a:gd name="connsiteX2" fmla="*/ 2421541 w 2421541"/>
                <a:gd name="connsiteY2" fmla="*/ 695325 h 2714623"/>
                <a:gd name="connsiteX3" fmla="*/ 2404872 w 2421541"/>
                <a:gd name="connsiteY3" fmla="*/ 2005012 h 2714623"/>
                <a:gd name="connsiteX4" fmla="*/ 1230916 w 2421541"/>
                <a:gd name="connsiteY4" fmla="*/ 2714623 h 2714623"/>
                <a:gd name="connsiteX5" fmla="*/ 11906 w 2421541"/>
                <a:gd name="connsiteY5" fmla="*/ 2047873 h 2714623"/>
                <a:gd name="connsiteX6" fmla="*/ 0 w 2421541"/>
                <a:gd name="connsiteY6" fmla="*/ 690562 h 2714623"/>
                <a:gd name="connsiteX0" fmla="*/ 0 w 2423922"/>
                <a:gd name="connsiteY0" fmla="*/ 690562 h 2714623"/>
                <a:gd name="connsiteX1" fmla="*/ 1193006 w 2423922"/>
                <a:gd name="connsiteY1" fmla="*/ 0 h 2714623"/>
                <a:gd name="connsiteX2" fmla="*/ 2421541 w 2423922"/>
                <a:gd name="connsiteY2" fmla="*/ 695325 h 2714623"/>
                <a:gd name="connsiteX3" fmla="*/ 2423922 w 2423922"/>
                <a:gd name="connsiteY3" fmla="*/ 2043112 h 2714623"/>
                <a:gd name="connsiteX4" fmla="*/ 1230916 w 2423922"/>
                <a:gd name="connsiteY4" fmla="*/ 2714623 h 2714623"/>
                <a:gd name="connsiteX5" fmla="*/ 11906 w 2423922"/>
                <a:gd name="connsiteY5" fmla="*/ 2047873 h 2714623"/>
                <a:gd name="connsiteX6" fmla="*/ 0 w 2423922"/>
                <a:gd name="connsiteY6" fmla="*/ 690562 h 2714623"/>
                <a:gd name="connsiteX0" fmla="*/ 0 w 2423922"/>
                <a:gd name="connsiteY0" fmla="*/ 690562 h 2733606"/>
                <a:gd name="connsiteX1" fmla="*/ 1193006 w 2423922"/>
                <a:gd name="connsiteY1" fmla="*/ 0 h 2733606"/>
                <a:gd name="connsiteX2" fmla="*/ 2421541 w 2423922"/>
                <a:gd name="connsiteY2" fmla="*/ 695325 h 2733606"/>
                <a:gd name="connsiteX3" fmla="*/ 2423922 w 2423922"/>
                <a:gd name="connsiteY3" fmla="*/ 2043112 h 2733606"/>
                <a:gd name="connsiteX4" fmla="*/ 1211941 w 2423922"/>
                <a:gd name="connsiteY4" fmla="*/ 2733606 h 2733606"/>
                <a:gd name="connsiteX5" fmla="*/ 11906 w 2423922"/>
                <a:gd name="connsiteY5" fmla="*/ 2047873 h 2733606"/>
                <a:gd name="connsiteX6" fmla="*/ 0 w 2423922"/>
                <a:gd name="connsiteY6" fmla="*/ 690562 h 2733606"/>
                <a:gd name="connsiteX0" fmla="*/ 0 w 2423922"/>
                <a:gd name="connsiteY0" fmla="*/ 690562 h 2733606"/>
                <a:gd name="connsiteX1" fmla="*/ 1193006 w 2423922"/>
                <a:gd name="connsiteY1" fmla="*/ 0 h 2733606"/>
                <a:gd name="connsiteX2" fmla="*/ 2421541 w 2423922"/>
                <a:gd name="connsiteY2" fmla="*/ 695325 h 2733606"/>
                <a:gd name="connsiteX3" fmla="*/ 2423922 w 2423922"/>
                <a:gd name="connsiteY3" fmla="*/ 2043112 h 2733606"/>
                <a:gd name="connsiteX4" fmla="*/ 1211941 w 2423922"/>
                <a:gd name="connsiteY4" fmla="*/ 2733606 h 2733606"/>
                <a:gd name="connsiteX5" fmla="*/ 2418 w 2423922"/>
                <a:gd name="connsiteY5" fmla="*/ 2038381 h 2733606"/>
                <a:gd name="connsiteX6" fmla="*/ 0 w 2423922"/>
                <a:gd name="connsiteY6" fmla="*/ 690562 h 273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3922" h="2733606">
                  <a:moveTo>
                    <a:pt x="0" y="690562"/>
                  </a:moveTo>
                  <a:lnTo>
                    <a:pt x="1193006" y="0"/>
                  </a:lnTo>
                  <a:lnTo>
                    <a:pt x="2421541" y="695325"/>
                  </a:lnTo>
                  <a:cubicBezTo>
                    <a:pt x="2422335" y="1144587"/>
                    <a:pt x="2423128" y="1593850"/>
                    <a:pt x="2423922" y="2043112"/>
                  </a:cubicBezTo>
                  <a:lnTo>
                    <a:pt x="1211941" y="2733606"/>
                  </a:lnTo>
                  <a:lnTo>
                    <a:pt x="2418" y="2038381"/>
                  </a:lnTo>
                  <a:lnTo>
                    <a:pt x="0" y="690562"/>
                  </a:lnTo>
                  <a:close/>
                </a:path>
              </a:pathLst>
            </a:custGeom>
            <a:solidFill>
              <a:schemeClr val="tx2">
                <a:lumMod val="85000"/>
                <a:lumOff val="15000"/>
                <a:alpha val="16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377"/>
              <a:endParaRPr lang="es-PE" sz="3200" b="1" dirty="0">
                <a:solidFill>
                  <a:srgbClr val="E7E6E6"/>
                </a:solidFill>
              </a:endParaRPr>
            </a:p>
          </p:txBody>
        </p:sp>
        <p:sp>
          <p:nvSpPr>
            <p:cNvPr id="19" name="Hexágono 6"/>
            <p:cNvSpPr/>
            <p:nvPr userDrawn="1"/>
          </p:nvSpPr>
          <p:spPr>
            <a:xfrm>
              <a:off x="11003118" y="-380429"/>
              <a:ext cx="1369052" cy="1543317"/>
            </a:xfrm>
            <a:custGeom>
              <a:avLst/>
              <a:gdLst>
                <a:gd name="connsiteX0" fmla="*/ 0 w 2795397"/>
                <a:gd name="connsiteY0" fmla="*/ 1204913 h 2409825"/>
                <a:gd name="connsiteX1" fmla="*/ 602456 w 2795397"/>
                <a:gd name="connsiteY1" fmla="*/ 1 h 2409825"/>
                <a:gd name="connsiteX2" fmla="*/ 2192941 w 2795397"/>
                <a:gd name="connsiteY2" fmla="*/ 1 h 2409825"/>
                <a:gd name="connsiteX3" fmla="*/ 2795397 w 2795397"/>
                <a:gd name="connsiteY3" fmla="*/ 1204913 h 2409825"/>
                <a:gd name="connsiteX4" fmla="*/ 2192941 w 2795397"/>
                <a:gd name="connsiteY4" fmla="*/ 2409824 h 2409825"/>
                <a:gd name="connsiteX5" fmla="*/ 602456 w 2795397"/>
                <a:gd name="connsiteY5" fmla="*/ 2409824 h 2409825"/>
                <a:gd name="connsiteX6" fmla="*/ 0 w 2795397"/>
                <a:gd name="connsiteY6" fmla="*/ 1204913 h 2409825"/>
                <a:gd name="connsiteX0" fmla="*/ 0 w 2795397"/>
                <a:gd name="connsiteY0" fmla="*/ 1585912 h 2790823"/>
                <a:gd name="connsiteX1" fmla="*/ 1412081 w 2795397"/>
                <a:gd name="connsiteY1" fmla="*/ 0 h 2790823"/>
                <a:gd name="connsiteX2" fmla="*/ 2192941 w 2795397"/>
                <a:gd name="connsiteY2" fmla="*/ 381000 h 2790823"/>
                <a:gd name="connsiteX3" fmla="*/ 2795397 w 2795397"/>
                <a:gd name="connsiteY3" fmla="*/ 1585912 h 2790823"/>
                <a:gd name="connsiteX4" fmla="*/ 2192941 w 2795397"/>
                <a:gd name="connsiteY4" fmla="*/ 2790823 h 2790823"/>
                <a:gd name="connsiteX5" fmla="*/ 602456 w 2795397"/>
                <a:gd name="connsiteY5" fmla="*/ 2790823 h 2790823"/>
                <a:gd name="connsiteX6" fmla="*/ 0 w 2795397"/>
                <a:gd name="connsiteY6" fmla="*/ 1585912 h 2790823"/>
                <a:gd name="connsiteX0" fmla="*/ 0 w 2576322"/>
                <a:gd name="connsiteY0" fmla="*/ 690562 h 2790823"/>
                <a:gd name="connsiteX1" fmla="*/ 1193006 w 2576322"/>
                <a:gd name="connsiteY1" fmla="*/ 0 h 2790823"/>
                <a:gd name="connsiteX2" fmla="*/ 1973866 w 2576322"/>
                <a:gd name="connsiteY2" fmla="*/ 381000 h 2790823"/>
                <a:gd name="connsiteX3" fmla="*/ 2576322 w 2576322"/>
                <a:gd name="connsiteY3" fmla="*/ 1585912 h 2790823"/>
                <a:gd name="connsiteX4" fmla="*/ 1973866 w 2576322"/>
                <a:gd name="connsiteY4" fmla="*/ 2790823 h 2790823"/>
                <a:gd name="connsiteX5" fmla="*/ 383381 w 2576322"/>
                <a:gd name="connsiteY5" fmla="*/ 2790823 h 2790823"/>
                <a:gd name="connsiteX6" fmla="*/ 0 w 2576322"/>
                <a:gd name="connsiteY6" fmla="*/ 690562 h 2790823"/>
                <a:gd name="connsiteX0" fmla="*/ 0 w 2576322"/>
                <a:gd name="connsiteY0" fmla="*/ 690562 h 2790823"/>
                <a:gd name="connsiteX1" fmla="*/ 1193006 w 2576322"/>
                <a:gd name="connsiteY1" fmla="*/ 0 h 2790823"/>
                <a:gd name="connsiteX2" fmla="*/ 2421541 w 2576322"/>
                <a:gd name="connsiteY2" fmla="*/ 695325 h 2790823"/>
                <a:gd name="connsiteX3" fmla="*/ 2576322 w 2576322"/>
                <a:gd name="connsiteY3" fmla="*/ 1585912 h 2790823"/>
                <a:gd name="connsiteX4" fmla="*/ 1973866 w 2576322"/>
                <a:gd name="connsiteY4" fmla="*/ 2790823 h 2790823"/>
                <a:gd name="connsiteX5" fmla="*/ 383381 w 2576322"/>
                <a:gd name="connsiteY5" fmla="*/ 2790823 h 2790823"/>
                <a:gd name="connsiteX6" fmla="*/ 0 w 2576322"/>
                <a:gd name="connsiteY6" fmla="*/ 690562 h 2790823"/>
                <a:gd name="connsiteX0" fmla="*/ 0 w 2421541"/>
                <a:gd name="connsiteY0" fmla="*/ 690562 h 2790823"/>
                <a:gd name="connsiteX1" fmla="*/ 1193006 w 2421541"/>
                <a:gd name="connsiteY1" fmla="*/ 0 h 2790823"/>
                <a:gd name="connsiteX2" fmla="*/ 2421541 w 2421541"/>
                <a:gd name="connsiteY2" fmla="*/ 695325 h 2790823"/>
                <a:gd name="connsiteX3" fmla="*/ 2404872 w 2421541"/>
                <a:gd name="connsiteY3" fmla="*/ 2005012 h 2790823"/>
                <a:gd name="connsiteX4" fmla="*/ 1973866 w 2421541"/>
                <a:gd name="connsiteY4" fmla="*/ 2790823 h 2790823"/>
                <a:gd name="connsiteX5" fmla="*/ 383381 w 2421541"/>
                <a:gd name="connsiteY5" fmla="*/ 2790823 h 2790823"/>
                <a:gd name="connsiteX6" fmla="*/ 0 w 2421541"/>
                <a:gd name="connsiteY6" fmla="*/ 690562 h 2790823"/>
                <a:gd name="connsiteX0" fmla="*/ 0 w 2421541"/>
                <a:gd name="connsiteY0" fmla="*/ 690562 h 2790823"/>
                <a:gd name="connsiteX1" fmla="*/ 1193006 w 2421541"/>
                <a:gd name="connsiteY1" fmla="*/ 0 h 2790823"/>
                <a:gd name="connsiteX2" fmla="*/ 2421541 w 2421541"/>
                <a:gd name="connsiteY2" fmla="*/ 695325 h 2790823"/>
                <a:gd name="connsiteX3" fmla="*/ 2404872 w 2421541"/>
                <a:gd name="connsiteY3" fmla="*/ 2005012 h 2790823"/>
                <a:gd name="connsiteX4" fmla="*/ 1973866 w 2421541"/>
                <a:gd name="connsiteY4" fmla="*/ 2790823 h 2790823"/>
                <a:gd name="connsiteX5" fmla="*/ 11906 w 2421541"/>
                <a:gd name="connsiteY5" fmla="*/ 2047873 h 2790823"/>
                <a:gd name="connsiteX6" fmla="*/ 0 w 2421541"/>
                <a:gd name="connsiteY6" fmla="*/ 690562 h 2790823"/>
                <a:gd name="connsiteX0" fmla="*/ 0 w 2421541"/>
                <a:gd name="connsiteY0" fmla="*/ 690562 h 2714623"/>
                <a:gd name="connsiteX1" fmla="*/ 1193006 w 2421541"/>
                <a:gd name="connsiteY1" fmla="*/ 0 h 2714623"/>
                <a:gd name="connsiteX2" fmla="*/ 2421541 w 2421541"/>
                <a:gd name="connsiteY2" fmla="*/ 695325 h 2714623"/>
                <a:gd name="connsiteX3" fmla="*/ 2404872 w 2421541"/>
                <a:gd name="connsiteY3" fmla="*/ 2005012 h 2714623"/>
                <a:gd name="connsiteX4" fmla="*/ 1230916 w 2421541"/>
                <a:gd name="connsiteY4" fmla="*/ 2714623 h 2714623"/>
                <a:gd name="connsiteX5" fmla="*/ 11906 w 2421541"/>
                <a:gd name="connsiteY5" fmla="*/ 2047873 h 2714623"/>
                <a:gd name="connsiteX6" fmla="*/ 0 w 2421541"/>
                <a:gd name="connsiteY6" fmla="*/ 690562 h 2714623"/>
                <a:gd name="connsiteX0" fmla="*/ 0 w 2423922"/>
                <a:gd name="connsiteY0" fmla="*/ 690562 h 2714623"/>
                <a:gd name="connsiteX1" fmla="*/ 1193006 w 2423922"/>
                <a:gd name="connsiteY1" fmla="*/ 0 h 2714623"/>
                <a:gd name="connsiteX2" fmla="*/ 2421541 w 2423922"/>
                <a:gd name="connsiteY2" fmla="*/ 695325 h 2714623"/>
                <a:gd name="connsiteX3" fmla="*/ 2423922 w 2423922"/>
                <a:gd name="connsiteY3" fmla="*/ 2043112 h 2714623"/>
                <a:gd name="connsiteX4" fmla="*/ 1230916 w 2423922"/>
                <a:gd name="connsiteY4" fmla="*/ 2714623 h 2714623"/>
                <a:gd name="connsiteX5" fmla="*/ 11906 w 2423922"/>
                <a:gd name="connsiteY5" fmla="*/ 2047873 h 2714623"/>
                <a:gd name="connsiteX6" fmla="*/ 0 w 2423922"/>
                <a:gd name="connsiteY6" fmla="*/ 690562 h 2714623"/>
                <a:gd name="connsiteX0" fmla="*/ 0 w 2423922"/>
                <a:gd name="connsiteY0" fmla="*/ 690562 h 2733606"/>
                <a:gd name="connsiteX1" fmla="*/ 1193006 w 2423922"/>
                <a:gd name="connsiteY1" fmla="*/ 0 h 2733606"/>
                <a:gd name="connsiteX2" fmla="*/ 2421541 w 2423922"/>
                <a:gd name="connsiteY2" fmla="*/ 695325 h 2733606"/>
                <a:gd name="connsiteX3" fmla="*/ 2423922 w 2423922"/>
                <a:gd name="connsiteY3" fmla="*/ 2043112 h 2733606"/>
                <a:gd name="connsiteX4" fmla="*/ 1211941 w 2423922"/>
                <a:gd name="connsiteY4" fmla="*/ 2733606 h 2733606"/>
                <a:gd name="connsiteX5" fmla="*/ 11906 w 2423922"/>
                <a:gd name="connsiteY5" fmla="*/ 2047873 h 2733606"/>
                <a:gd name="connsiteX6" fmla="*/ 0 w 2423922"/>
                <a:gd name="connsiteY6" fmla="*/ 690562 h 2733606"/>
                <a:gd name="connsiteX0" fmla="*/ 0 w 2423922"/>
                <a:gd name="connsiteY0" fmla="*/ 690562 h 2733606"/>
                <a:gd name="connsiteX1" fmla="*/ 1193006 w 2423922"/>
                <a:gd name="connsiteY1" fmla="*/ 0 h 2733606"/>
                <a:gd name="connsiteX2" fmla="*/ 2421541 w 2423922"/>
                <a:gd name="connsiteY2" fmla="*/ 695325 h 2733606"/>
                <a:gd name="connsiteX3" fmla="*/ 2423922 w 2423922"/>
                <a:gd name="connsiteY3" fmla="*/ 2043112 h 2733606"/>
                <a:gd name="connsiteX4" fmla="*/ 1211941 w 2423922"/>
                <a:gd name="connsiteY4" fmla="*/ 2733606 h 2733606"/>
                <a:gd name="connsiteX5" fmla="*/ 2418 w 2423922"/>
                <a:gd name="connsiteY5" fmla="*/ 2038381 h 2733606"/>
                <a:gd name="connsiteX6" fmla="*/ 0 w 2423922"/>
                <a:gd name="connsiteY6" fmla="*/ 690562 h 273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3922" h="2733606">
                  <a:moveTo>
                    <a:pt x="0" y="690562"/>
                  </a:moveTo>
                  <a:lnTo>
                    <a:pt x="1193006" y="0"/>
                  </a:lnTo>
                  <a:lnTo>
                    <a:pt x="2421541" y="695325"/>
                  </a:lnTo>
                  <a:cubicBezTo>
                    <a:pt x="2422335" y="1144587"/>
                    <a:pt x="2423128" y="1593850"/>
                    <a:pt x="2423922" y="2043112"/>
                  </a:cubicBezTo>
                  <a:lnTo>
                    <a:pt x="1211941" y="2733606"/>
                  </a:lnTo>
                  <a:lnTo>
                    <a:pt x="2418" y="2038381"/>
                  </a:lnTo>
                  <a:lnTo>
                    <a:pt x="0" y="690562"/>
                  </a:lnTo>
                  <a:close/>
                </a:path>
              </a:pathLst>
            </a:custGeom>
            <a:solidFill>
              <a:schemeClr val="tx2">
                <a:lumMod val="85000"/>
                <a:lumOff val="15000"/>
                <a:alpha val="16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377"/>
              <a:endParaRPr lang="es-PE" sz="3200" b="1" dirty="0">
                <a:solidFill>
                  <a:srgbClr val="E7E6E6"/>
                </a:solidFill>
              </a:endParaRPr>
            </a:p>
          </p:txBody>
        </p:sp>
        <p:sp>
          <p:nvSpPr>
            <p:cNvPr id="20" name="Hexágono 6"/>
            <p:cNvSpPr/>
            <p:nvPr userDrawn="1"/>
          </p:nvSpPr>
          <p:spPr>
            <a:xfrm>
              <a:off x="11744482" y="844259"/>
              <a:ext cx="1369052" cy="1543317"/>
            </a:xfrm>
            <a:custGeom>
              <a:avLst/>
              <a:gdLst>
                <a:gd name="connsiteX0" fmla="*/ 0 w 2795397"/>
                <a:gd name="connsiteY0" fmla="*/ 1204913 h 2409825"/>
                <a:gd name="connsiteX1" fmla="*/ 602456 w 2795397"/>
                <a:gd name="connsiteY1" fmla="*/ 1 h 2409825"/>
                <a:gd name="connsiteX2" fmla="*/ 2192941 w 2795397"/>
                <a:gd name="connsiteY2" fmla="*/ 1 h 2409825"/>
                <a:gd name="connsiteX3" fmla="*/ 2795397 w 2795397"/>
                <a:gd name="connsiteY3" fmla="*/ 1204913 h 2409825"/>
                <a:gd name="connsiteX4" fmla="*/ 2192941 w 2795397"/>
                <a:gd name="connsiteY4" fmla="*/ 2409824 h 2409825"/>
                <a:gd name="connsiteX5" fmla="*/ 602456 w 2795397"/>
                <a:gd name="connsiteY5" fmla="*/ 2409824 h 2409825"/>
                <a:gd name="connsiteX6" fmla="*/ 0 w 2795397"/>
                <a:gd name="connsiteY6" fmla="*/ 1204913 h 2409825"/>
                <a:gd name="connsiteX0" fmla="*/ 0 w 2795397"/>
                <a:gd name="connsiteY0" fmla="*/ 1585912 h 2790823"/>
                <a:gd name="connsiteX1" fmla="*/ 1412081 w 2795397"/>
                <a:gd name="connsiteY1" fmla="*/ 0 h 2790823"/>
                <a:gd name="connsiteX2" fmla="*/ 2192941 w 2795397"/>
                <a:gd name="connsiteY2" fmla="*/ 381000 h 2790823"/>
                <a:gd name="connsiteX3" fmla="*/ 2795397 w 2795397"/>
                <a:gd name="connsiteY3" fmla="*/ 1585912 h 2790823"/>
                <a:gd name="connsiteX4" fmla="*/ 2192941 w 2795397"/>
                <a:gd name="connsiteY4" fmla="*/ 2790823 h 2790823"/>
                <a:gd name="connsiteX5" fmla="*/ 602456 w 2795397"/>
                <a:gd name="connsiteY5" fmla="*/ 2790823 h 2790823"/>
                <a:gd name="connsiteX6" fmla="*/ 0 w 2795397"/>
                <a:gd name="connsiteY6" fmla="*/ 1585912 h 2790823"/>
                <a:gd name="connsiteX0" fmla="*/ 0 w 2576322"/>
                <a:gd name="connsiteY0" fmla="*/ 690562 h 2790823"/>
                <a:gd name="connsiteX1" fmla="*/ 1193006 w 2576322"/>
                <a:gd name="connsiteY1" fmla="*/ 0 h 2790823"/>
                <a:gd name="connsiteX2" fmla="*/ 1973866 w 2576322"/>
                <a:gd name="connsiteY2" fmla="*/ 381000 h 2790823"/>
                <a:gd name="connsiteX3" fmla="*/ 2576322 w 2576322"/>
                <a:gd name="connsiteY3" fmla="*/ 1585912 h 2790823"/>
                <a:gd name="connsiteX4" fmla="*/ 1973866 w 2576322"/>
                <a:gd name="connsiteY4" fmla="*/ 2790823 h 2790823"/>
                <a:gd name="connsiteX5" fmla="*/ 383381 w 2576322"/>
                <a:gd name="connsiteY5" fmla="*/ 2790823 h 2790823"/>
                <a:gd name="connsiteX6" fmla="*/ 0 w 2576322"/>
                <a:gd name="connsiteY6" fmla="*/ 690562 h 2790823"/>
                <a:gd name="connsiteX0" fmla="*/ 0 w 2576322"/>
                <a:gd name="connsiteY0" fmla="*/ 690562 h 2790823"/>
                <a:gd name="connsiteX1" fmla="*/ 1193006 w 2576322"/>
                <a:gd name="connsiteY1" fmla="*/ 0 h 2790823"/>
                <a:gd name="connsiteX2" fmla="*/ 2421541 w 2576322"/>
                <a:gd name="connsiteY2" fmla="*/ 695325 h 2790823"/>
                <a:gd name="connsiteX3" fmla="*/ 2576322 w 2576322"/>
                <a:gd name="connsiteY3" fmla="*/ 1585912 h 2790823"/>
                <a:gd name="connsiteX4" fmla="*/ 1973866 w 2576322"/>
                <a:gd name="connsiteY4" fmla="*/ 2790823 h 2790823"/>
                <a:gd name="connsiteX5" fmla="*/ 383381 w 2576322"/>
                <a:gd name="connsiteY5" fmla="*/ 2790823 h 2790823"/>
                <a:gd name="connsiteX6" fmla="*/ 0 w 2576322"/>
                <a:gd name="connsiteY6" fmla="*/ 690562 h 2790823"/>
                <a:gd name="connsiteX0" fmla="*/ 0 w 2421541"/>
                <a:gd name="connsiteY0" fmla="*/ 690562 h 2790823"/>
                <a:gd name="connsiteX1" fmla="*/ 1193006 w 2421541"/>
                <a:gd name="connsiteY1" fmla="*/ 0 h 2790823"/>
                <a:gd name="connsiteX2" fmla="*/ 2421541 w 2421541"/>
                <a:gd name="connsiteY2" fmla="*/ 695325 h 2790823"/>
                <a:gd name="connsiteX3" fmla="*/ 2404872 w 2421541"/>
                <a:gd name="connsiteY3" fmla="*/ 2005012 h 2790823"/>
                <a:gd name="connsiteX4" fmla="*/ 1973866 w 2421541"/>
                <a:gd name="connsiteY4" fmla="*/ 2790823 h 2790823"/>
                <a:gd name="connsiteX5" fmla="*/ 383381 w 2421541"/>
                <a:gd name="connsiteY5" fmla="*/ 2790823 h 2790823"/>
                <a:gd name="connsiteX6" fmla="*/ 0 w 2421541"/>
                <a:gd name="connsiteY6" fmla="*/ 690562 h 2790823"/>
                <a:gd name="connsiteX0" fmla="*/ 0 w 2421541"/>
                <a:gd name="connsiteY0" fmla="*/ 690562 h 2790823"/>
                <a:gd name="connsiteX1" fmla="*/ 1193006 w 2421541"/>
                <a:gd name="connsiteY1" fmla="*/ 0 h 2790823"/>
                <a:gd name="connsiteX2" fmla="*/ 2421541 w 2421541"/>
                <a:gd name="connsiteY2" fmla="*/ 695325 h 2790823"/>
                <a:gd name="connsiteX3" fmla="*/ 2404872 w 2421541"/>
                <a:gd name="connsiteY3" fmla="*/ 2005012 h 2790823"/>
                <a:gd name="connsiteX4" fmla="*/ 1973866 w 2421541"/>
                <a:gd name="connsiteY4" fmla="*/ 2790823 h 2790823"/>
                <a:gd name="connsiteX5" fmla="*/ 11906 w 2421541"/>
                <a:gd name="connsiteY5" fmla="*/ 2047873 h 2790823"/>
                <a:gd name="connsiteX6" fmla="*/ 0 w 2421541"/>
                <a:gd name="connsiteY6" fmla="*/ 690562 h 2790823"/>
                <a:gd name="connsiteX0" fmla="*/ 0 w 2421541"/>
                <a:gd name="connsiteY0" fmla="*/ 690562 h 2714623"/>
                <a:gd name="connsiteX1" fmla="*/ 1193006 w 2421541"/>
                <a:gd name="connsiteY1" fmla="*/ 0 h 2714623"/>
                <a:gd name="connsiteX2" fmla="*/ 2421541 w 2421541"/>
                <a:gd name="connsiteY2" fmla="*/ 695325 h 2714623"/>
                <a:gd name="connsiteX3" fmla="*/ 2404872 w 2421541"/>
                <a:gd name="connsiteY3" fmla="*/ 2005012 h 2714623"/>
                <a:gd name="connsiteX4" fmla="*/ 1230916 w 2421541"/>
                <a:gd name="connsiteY4" fmla="*/ 2714623 h 2714623"/>
                <a:gd name="connsiteX5" fmla="*/ 11906 w 2421541"/>
                <a:gd name="connsiteY5" fmla="*/ 2047873 h 2714623"/>
                <a:gd name="connsiteX6" fmla="*/ 0 w 2421541"/>
                <a:gd name="connsiteY6" fmla="*/ 690562 h 2714623"/>
                <a:gd name="connsiteX0" fmla="*/ 0 w 2423922"/>
                <a:gd name="connsiteY0" fmla="*/ 690562 h 2714623"/>
                <a:gd name="connsiteX1" fmla="*/ 1193006 w 2423922"/>
                <a:gd name="connsiteY1" fmla="*/ 0 h 2714623"/>
                <a:gd name="connsiteX2" fmla="*/ 2421541 w 2423922"/>
                <a:gd name="connsiteY2" fmla="*/ 695325 h 2714623"/>
                <a:gd name="connsiteX3" fmla="*/ 2423922 w 2423922"/>
                <a:gd name="connsiteY3" fmla="*/ 2043112 h 2714623"/>
                <a:gd name="connsiteX4" fmla="*/ 1230916 w 2423922"/>
                <a:gd name="connsiteY4" fmla="*/ 2714623 h 2714623"/>
                <a:gd name="connsiteX5" fmla="*/ 11906 w 2423922"/>
                <a:gd name="connsiteY5" fmla="*/ 2047873 h 2714623"/>
                <a:gd name="connsiteX6" fmla="*/ 0 w 2423922"/>
                <a:gd name="connsiteY6" fmla="*/ 690562 h 2714623"/>
                <a:gd name="connsiteX0" fmla="*/ 0 w 2423922"/>
                <a:gd name="connsiteY0" fmla="*/ 690562 h 2733606"/>
                <a:gd name="connsiteX1" fmla="*/ 1193006 w 2423922"/>
                <a:gd name="connsiteY1" fmla="*/ 0 h 2733606"/>
                <a:gd name="connsiteX2" fmla="*/ 2421541 w 2423922"/>
                <a:gd name="connsiteY2" fmla="*/ 695325 h 2733606"/>
                <a:gd name="connsiteX3" fmla="*/ 2423922 w 2423922"/>
                <a:gd name="connsiteY3" fmla="*/ 2043112 h 2733606"/>
                <a:gd name="connsiteX4" fmla="*/ 1211941 w 2423922"/>
                <a:gd name="connsiteY4" fmla="*/ 2733606 h 2733606"/>
                <a:gd name="connsiteX5" fmla="*/ 11906 w 2423922"/>
                <a:gd name="connsiteY5" fmla="*/ 2047873 h 2733606"/>
                <a:gd name="connsiteX6" fmla="*/ 0 w 2423922"/>
                <a:gd name="connsiteY6" fmla="*/ 690562 h 2733606"/>
                <a:gd name="connsiteX0" fmla="*/ 0 w 2423922"/>
                <a:gd name="connsiteY0" fmla="*/ 690562 h 2733606"/>
                <a:gd name="connsiteX1" fmla="*/ 1193006 w 2423922"/>
                <a:gd name="connsiteY1" fmla="*/ 0 h 2733606"/>
                <a:gd name="connsiteX2" fmla="*/ 2421541 w 2423922"/>
                <a:gd name="connsiteY2" fmla="*/ 695325 h 2733606"/>
                <a:gd name="connsiteX3" fmla="*/ 2423922 w 2423922"/>
                <a:gd name="connsiteY3" fmla="*/ 2043112 h 2733606"/>
                <a:gd name="connsiteX4" fmla="*/ 1211941 w 2423922"/>
                <a:gd name="connsiteY4" fmla="*/ 2733606 h 2733606"/>
                <a:gd name="connsiteX5" fmla="*/ 2418 w 2423922"/>
                <a:gd name="connsiteY5" fmla="*/ 2038381 h 2733606"/>
                <a:gd name="connsiteX6" fmla="*/ 0 w 2423922"/>
                <a:gd name="connsiteY6" fmla="*/ 690562 h 273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3922" h="2733606">
                  <a:moveTo>
                    <a:pt x="0" y="690562"/>
                  </a:moveTo>
                  <a:lnTo>
                    <a:pt x="1193006" y="0"/>
                  </a:lnTo>
                  <a:lnTo>
                    <a:pt x="2421541" y="695325"/>
                  </a:lnTo>
                  <a:cubicBezTo>
                    <a:pt x="2422335" y="1144587"/>
                    <a:pt x="2423128" y="1593850"/>
                    <a:pt x="2423922" y="2043112"/>
                  </a:cubicBezTo>
                  <a:lnTo>
                    <a:pt x="1211941" y="2733606"/>
                  </a:lnTo>
                  <a:lnTo>
                    <a:pt x="2418" y="2038381"/>
                  </a:lnTo>
                  <a:lnTo>
                    <a:pt x="0" y="690562"/>
                  </a:lnTo>
                  <a:close/>
                </a:path>
              </a:pathLst>
            </a:custGeom>
            <a:solidFill>
              <a:schemeClr val="tx2">
                <a:lumMod val="85000"/>
                <a:lumOff val="15000"/>
                <a:alpha val="16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377"/>
              <a:endParaRPr lang="es-PE" sz="3200" b="1" dirty="0">
                <a:solidFill>
                  <a:srgbClr val="E7E6E6"/>
                </a:solidFill>
              </a:endParaRPr>
            </a:p>
          </p:txBody>
        </p:sp>
        <p:sp>
          <p:nvSpPr>
            <p:cNvPr id="21" name="Hexágono 6"/>
            <p:cNvSpPr/>
            <p:nvPr userDrawn="1"/>
          </p:nvSpPr>
          <p:spPr>
            <a:xfrm>
              <a:off x="11024107" y="2068947"/>
              <a:ext cx="1369052" cy="1543317"/>
            </a:xfrm>
            <a:custGeom>
              <a:avLst/>
              <a:gdLst>
                <a:gd name="connsiteX0" fmla="*/ 0 w 2795397"/>
                <a:gd name="connsiteY0" fmla="*/ 1204913 h 2409825"/>
                <a:gd name="connsiteX1" fmla="*/ 602456 w 2795397"/>
                <a:gd name="connsiteY1" fmla="*/ 1 h 2409825"/>
                <a:gd name="connsiteX2" fmla="*/ 2192941 w 2795397"/>
                <a:gd name="connsiteY2" fmla="*/ 1 h 2409825"/>
                <a:gd name="connsiteX3" fmla="*/ 2795397 w 2795397"/>
                <a:gd name="connsiteY3" fmla="*/ 1204913 h 2409825"/>
                <a:gd name="connsiteX4" fmla="*/ 2192941 w 2795397"/>
                <a:gd name="connsiteY4" fmla="*/ 2409824 h 2409825"/>
                <a:gd name="connsiteX5" fmla="*/ 602456 w 2795397"/>
                <a:gd name="connsiteY5" fmla="*/ 2409824 h 2409825"/>
                <a:gd name="connsiteX6" fmla="*/ 0 w 2795397"/>
                <a:gd name="connsiteY6" fmla="*/ 1204913 h 2409825"/>
                <a:gd name="connsiteX0" fmla="*/ 0 w 2795397"/>
                <a:gd name="connsiteY0" fmla="*/ 1585912 h 2790823"/>
                <a:gd name="connsiteX1" fmla="*/ 1412081 w 2795397"/>
                <a:gd name="connsiteY1" fmla="*/ 0 h 2790823"/>
                <a:gd name="connsiteX2" fmla="*/ 2192941 w 2795397"/>
                <a:gd name="connsiteY2" fmla="*/ 381000 h 2790823"/>
                <a:gd name="connsiteX3" fmla="*/ 2795397 w 2795397"/>
                <a:gd name="connsiteY3" fmla="*/ 1585912 h 2790823"/>
                <a:gd name="connsiteX4" fmla="*/ 2192941 w 2795397"/>
                <a:gd name="connsiteY4" fmla="*/ 2790823 h 2790823"/>
                <a:gd name="connsiteX5" fmla="*/ 602456 w 2795397"/>
                <a:gd name="connsiteY5" fmla="*/ 2790823 h 2790823"/>
                <a:gd name="connsiteX6" fmla="*/ 0 w 2795397"/>
                <a:gd name="connsiteY6" fmla="*/ 1585912 h 2790823"/>
                <a:gd name="connsiteX0" fmla="*/ 0 w 2576322"/>
                <a:gd name="connsiteY0" fmla="*/ 690562 h 2790823"/>
                <a:gd name="connsiteX1" fmla="*/ 1193006 w 2576322"/>
                <a:gd name="connsiteY1" fmla="*/ 0 h 2790823"/>
                <a:gd name="connsiteX2" fmla="*/ 1973866 w 2576322"/>
                <a:gd name="connsiteY2" fmla="*/ 381000 h 2790823"/>
                <a:gd name="connsiteX3" fmla="*/ 2576322 w 2576322"/>
                <a:gd name="connsiteY3" fmla="*/ 1585912 h 2790823"/>
                <a:gd name="connsiteX4" fmla="*/ 1973866 w 2576322"/>
                <a:gd name="connsiteY4" fmla="*/ 2790823 h 2790823"/>
                <a:gd name="connsiteX5" fmla="*/ 383381 w 2576322"/>
                <a:gd name="connsiteY5" fmla="*/ 2790823 h 2790823"/>
                <a:gd name="connsiteX6" fmla="*/ 0 w 2576322"/>
                <a:gd name="connsiteY6" fmla="*/ 690562 h 2790823"/>
                <a:gd name="connsiteX0" fmla="*/ 0 w 2576322"/>
                <a:gd name="connsiteY0" fmla="*/ 690562 h 2790823"/>
                <a:gd name="connsiteX1" fmla="*/ 1193006 w 2576322"/>
                <a:gd name="connsiteY1" fmla="*/ 0 h 2790823"/>
                <a:gd name="connsiteX2" fmla="*/ 2421541 w 2576322"/>
                <a:gd name="connsiteY2" fmla="*/ 695325 h 2790823"/>
                <a:gd name="connsiteX3" fmla="*/ 2576322 w 2576322"/>
                <a:gd name="connsiteY3" fmla="*/ 1585912 h 2790823"/>
                <a:gd name="connsiteX4" fmla="*/ 1973866 w 2576322"/>
                <a:gd name="connsiteY4" fmla="*/ 2790823 h 2790823"/>
                <a:gd name="connsiteX5" fmla="*/ 383381 w 2576322"/>
                <a:gd name="connsiteY5" fmla="*/ 2790823 h 2790823"/>
                <a:gd name="connsiteX6" fmla="*/ 0 w 2576322"/>
                <a:gd name="connsiteY6" fmla="*/ 690562 h 2790823"/>
                <a:gd name="connsiteX0" fmla="*/ 0 w 2421541"/>
                <a:gd name="connsiteY0" fmla="*/ 690562 h 2790823"/>
                <a:gd name="connsiteX1" fmla="*/ 1193006 w 2421541"/>
                <a:gd name="connsiteY1" fmla="*/ 0 h 2790823"/>
                <a:gd name="connsiteX2" fmla="*/ 2421541 w 2421541"/>
                <a:gd name="connsiteY2" fmla="*/ 695325 h 2790823"/>
                <a:gd name="connsiteX3" fmla="*/ 2404872 w 2421541"/>
                <a:gd name="connsiteY3" fmla="*/ 2005012 h 2790823"/>
                <a:gd name="connsiteX4" fmla="*/ 1973866 w 2421541"/>
                <a:gd name="connsiteY4" fmla="*/ 2790823 h 2790823"/>
                <a:gd name="connsiteX5" fmla="*/ 383381 w 2421541"/>
                <a:gd name="connsiteY5" fmla="*/ 2790823 h 2790823"/>
                <a:gd name="connsiteX6" fmla="*/ 0 w 2421541"/>
                <a:gd name="connsiteY6" fmla="*/ 690562 h 2790823"/>
                <a:gd name="connsiteX0" fmla="*/ 0 w 2421541"/>
                <a:gd name="connsiteY0" fmla="*/ 690562 h 2790823"/>
                <a:gd name="connsiteX1" fmla="*/ 1193006 w 2421541"/>
                <a:gd name="connsiteY1" fmla="*/ 0 h 2790823"/>
                <a:gd name="connsiteX2" fmla="*/ 2421541 w 2421541"/>
                <a:gd name="connsiteY2" fmla="*/ 695325 h 2790823"/>
                <a:gd name="connsiteX3" fmla="*/ 2404872 w 2421541"/>
                <a:gd name="connsiteY3" fmla="*/ 2005012 h 2790823"/>
                <a:gd name="connsiteX4" fmla="*/ 1973866 w 2421541"/>
                <a:gd name="connsiteY4" fmla="*/ 2790823 h 2790823"/>
                <a:gd name="connsiteX5" fmla="*/ 11906 w 2421541"/>
                <a:gd name="connsiteY5" fmla="*/ 2047873 h 2790823"/>
                <a:gd name="connsiteX6" fmla="*/ 0 w 2421541"/>
                <a:gd name="connsiteY6" fmla="*/ 690562 h 2790823"/>
                <a:gd name="connsiteX0" fmla="*/ 0 w 2421541"/>
                <a:gd name="connsiteY0" fmla="*/ 690562 h 2714623"/>
                <a:gd name="connsiteX1" fmla="*/ 1193006 w 2421541"/>
                <a:gd name="connsiteY1" fmla="*/ 0 h 2714623"/>
                <a:gd name="connsiteX2" fmla="*/ 2421541 w 2421541"/>
                <a:gd name="connsiteY2" fmla="*/ 695325 h 2714623"/>
                <a:gd name="connsiteX3" fmla="*/ 2404872 w 2421541"/>
                <a:gd name="connsiteY3" fmla="*/ 2005012 h 2714623"/>
                <a:gd name="connsiteX4" fmla="*/ 1230916 w 2421541"/>
                <a:gd name="connsiteY4" fmla="*/ 2714623 h 2714623"/>
                <a:gd name="connsiteX5" fmla="*/ 11906 w 2421541"/>
                <a:gd name="connsiteY5" fmla="*/ 2047873 h 2714623"/>
                <a:gd name="connsiteX6" fmla="*/ 0 w 2421541"/>
                <a:gd name="connsiteY6" fmla="*/ 690562 h 2714623"/>
                <a:gd name="connsiteX0" fmla="*/ 0 w 2423922"/>
                <a:gd name="connsiteY0" fmla="*/ 690562 h 2714623"/>
                <a:gd name="connsiteX1" fmla="*/ 1193006 w 2423922"/>
                <a:gd name="connsiteY1" fmla="*/ 0 h 2714623"/>
                <a:gd name="connsiteX2" fmla="*/ 2421541 w 2423922"/>
                <a:gd name="connsiteY2" fmla="*/ 695325 h 2714623"/>
                <a:gd name="connsiteX3" fmla="*/ 2423922 w 2423922"/>
                <a:gd name="connsiteY3" fmla="*/ 2043112 h 2714623"/>
                <a:gd name="connsiteX4" fmla="*/ 1230916 w 2423922"/>
                <a:gd name="connsiteY4" fmla="*/ 2714623 h 2714623"/>
                <a:gd name="connsiteX5" fmla="*/ 11906 w 2423922"/>
                <a:gd name="connsiteY5" fmla="*/ 2047873 h 2714623"/>
                <a:gd name="connsiteX6" fmla="*/ 0 w 2423922"/>
                <a:gd name="connsiteY6" fmla="*/ 690562 h 2714623"/>
                <a:gd name="connsiteX0" fmla="*/ 0 w 2423922"/>
                <a:gd name="connsiteY0" fmla="*/ 690562 h 2733606"/>
                <a:gd name="connsiteX1" fmla="*/ 1193006 w 2423922"/>
                <a:gd name="connsiteY1" fmla="*/ 0 h 2733606"/>
                <a:gd name="connsiteX2" fmla="*/ 2421541 w 2423922"/>
                <a:gd name="connsiteY2" fmla="*/ 695325 h 2733606"/>
                <a:gd name="connsiteX3" fmla="*/ 2423922 w 2423922"/>
                <a:gd name="connsiteY3" fmla="*/ 2043112 h 2733606"/>
                <a:gd name="connsiteX4" fmla="*/ 1211941 w 2423922"/>
                <a:gd name="connsiteY4" fmla="*/ 2733606 h 2733606"/>
                <a:gd name="connsiteX5" fmla="*/ 11906 w 2423922"/>
                <a:gd name="connsiteY5" fmla="*/ 2047873 h 2733606"/>
                <a:gd name="connsiteX6" fmla="*/ 0 w 2423922"/>
                <a:gd name="connsiteY6" fmla="*/ 690562 h 2733606"/>
                <a:gd name="connsiteX0" fmla="*/ 0 w 2423922"/>
                <a:gd name="connsiteY0" fmla="*/ 690562 h 2733606"/>
                <a:gd name="connsiteX1" fmla="*/ 1193006 w 2423922"/>
                <a:gd name="connsiteY1" fmla="*/ 0 h 2733606"/>
                <a:gd name="connsiteX2" fmla="*/ 2421541 w 2423922"/>
                <a:gd name="connsiteY2" fmla="*/ 695325 h 2733606"/>
                <a:gd name="connsiteX3" fmla="*/ 2423922 w 2423922"/>
                <a:gd name="connsiteY3" fmla="*/ 2043112 h 2733606"/>
                <a:gd name="connsiteX4" fmla="*/ 1211941 w 2423922"/>
                <a:gd name="connsiteY4" fmla="*/ 2733606 h 2733606"/>
                <a:gd name="connsiteX5" fmla="*/ 2418 w 2423922"/>
                <a:gd name="connsiteY5" fmla="*/ 2038381 h 2733606"/>
                <a:gd name="connsiteX6" fmla="*/ 0 w 2423922"/>
                <a:gd name="connsiteY6" fmla="*/ 690562 h 273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3922" h="2733606">
                  <a:moveTo>
                    <a:pt x="0" y="690562"/>
                  </a:moveTo>
                  <a:lnTo>
                    <a:pt x="1193006" y="0"/>
                  </a:lnTo>
                  <a:lnTo>
                    <a:pt x="2421541" y="695325"/>
                  </a:lnTo>
                  <a:cubicBezTo>
                    <a:pt x="2422335" y="1144587"/>
                    <a:pt x="2423128" y="1593850"/>
                    <a:pt x="2423922" y="2043112"/>
                  </a:cubicBezTo>
                  <a:lnTo>
                    <a:pt x="1211941" y="2733606"/>
                  </a:lnTo>
                  <a:lnTo>
                    <a:pt x="2418" y="2038381"/>
                  </a:lnTo>
                  <a:lnTo>
                    <a:pt x="0" y="690562"/>
                  </a:lnTo>
                  <a:close/>
                </a:path>
              </a:pathLst>
            </a:custGeom>
            <a:solidFill>
              <a:schemeClr val="tx2">
                <a:lumMod val="85000"/>
                <a:lumOff val="15000"/>
                <a:alpha val="16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377"/>
              <a:endParaRPr lang="es-PE" sz="3200" b="1" dirty="0">
                <a:solidFill>
                  <a:srgbClr val="E7E6E6"/>
                </a:solidFill>
              </a:endParaRPr>
            </a:p>
          </p:txBody>
        </p:sp>
        <p:sp>
          <p:nvSpPr>
            <p:cNvPr id="22" name="Hexágono 6"/>
            <p:cNvSpPr/>
            <p:nvPr userDrawn="1"/>
          </p:nvSpPr>
          <p:spPr>
            <a:xfrm>
              <a:off x="11767997" y="3293635"/>
              <a:ext cx="1369052" cy="1543317"/>
            </a:xfrm>
            <a:custGeom>
              <a:avLst/>
              <a:gdLst>
                <a:gd name="connsiteX0" fmla="*/ 0 w 2795397"/>
                <a:gd name="connsiteY0" fmla="*/ 1204913 h 2409825"/>
                <a:gd name="connsiteX1" fmla="*/ 602456 w 2795397"/>
                <a:gd name="connsiteY1" fmla="*/ 1 h 2409825"/>
                <a:gd name="connsiteX2" fmla="*/ 2192941 w 2795397"/>
                <a:gd name="connsiteY2" fmla="*/ 1 h 2409825"/>
                <a:gd name="connsiteX3" fmla="*/ 2795397 w 2795397"/>
                <a:gd name="connsiteY3" fmla="*/ 1204913 h 2409825"/>
                <a:gd name="connsiteX4" fmla="*/ 2192941 w 2795397"/>
                <a:gd name="connsiteY4" fmla="*/ 2409824 h 2409825"/>
                <a:gd name="connsiteX5" fmla="*/ 602456 w 2795397"/>
                <a:gd name="connsiteY5" fmla="*/ 2409824 h 2409825"/>
                <a:gd name="connsiteX6" fmla="*/ 0 w 2795397"/>
                <a:gd name="connsiteY6" fmla="*/ 1204913 h 2409825"/>
                <a:gd name="connsiteX0" fmla="*/ 0 w 2795397"/>
                <a:gd name="connsiteY0" fmla="*/ 1585912 h 2790823"/>
                <a:gd name="connsiteX1" fmla="*/ 1412081 w 2795397"/>
                <a:gd name="connsiteY1" fmla="*/ 0 h 2790823"/>
                <a:gd name="connsiteX2" fmla="*/ 2192941 w 2795397"/>
                <a:gd name="connsiteY2" fmla="*/ 381000 h 2790823"/>
                <a:gd name="connsiteX3" fmla="*/ 2795397 w 2795397"/>
                <a:gd name="connsiteY3" fmla="*/ 1585912 h 2790823"/>
                <a:gd name="connsiteX4" fmla="*/ 2192941 w 2795397"/>
                <a:gd name="connsiteY4" fmla="*/ 2790823 h 2790823"/>
                <a:gd name="connsiteX5" fmla="*/ 602456 w 2795397"/>
                <a:gd name="connsiteY5" fmla="*/ 2790823 h 2790823"/>
                <a:gd name="connsiteX6" fmla="*/ 0 w 2795397"/>
                <a:gd name="connsiteY6" fmla="*/ 1585912 h 2790823"/>
                <a:gd name="connsiteX0" fmla="*/ 0 w 2576322"/>
                <a:gd name="connsiteY0" fmla="*/ 690562 h 2790823"/>
                <a:gd name="connsiteX1" fmla="*/ 1193006 w 2576322"/>
                <a:gd name="connsiteY1" fmla="*/ 0 h 2790823"/>
                <a:gd name="connsiteX2" fmla="*/ 1973866 w 2576322"/>
                <a:gd name="connsiteY2" fmla="*/ 381000 h 2790823"/>
                <a:gd name="connsiteX3" fmla="*/ 2576322 w 2576322"/>
                <a:gd name="connsiteY3" fmla="*/ 1585912 h 2790823"/>
                <a:gd name="connsiteX4" fmla="*/ 1973866 w 2576322"/>
                <a:gd name="connsiteY4" fmla="*/ 2790823 h 2790823"/>
                <a:gd name="connsiteX5" fmla="*/ 383381 w 2576322"/>
                <a:gd name="connsiteY5" fmla="*/ 2790823 h 2790823"/>
                <a:gd name="connsiteX6" fmla="*/ 0 w 2576322"/>
                <a:gd name="connsiteY6" fmla="*/ 690562 h 2790823"/>
                <a:gd name="connsiteX0" fmla="*/ 0 w 2576322"/>
                <a:gd name="connsiteY0" fmla="*/ 690562 h 2790823"/>
                <a:gd name="connsiteX1" fmla="*/ 1193006 w 2576322"/>
                <a:gd name="connsiteY1" fmla="*/ 0 h 2790823"/>
                <a:gd name="connsiteX2" fmla="*/ 2421541 w 2576322"/>
                <a:gd name="connsiteY2" fmla="*/ 695325 h 2790823"/>
                <a:gd name="connsiteX3" fmla="*/ 2576322 w 2576322"/>
                <a:gd name="connsiteY3" fmla="*/ 1585912 h 2790823"/>
                <a:gd name="connsiteX4" fmla="*/ 1973866 w 2576322"/>
                <a:gd name="connsiteY4" fmla="*/ 2790823 h 2790823"/>
                <a:gd name="connsiteX5" fmla="*/ 383381 w 2576322"/>
                <a:gd name="connsiteY5" fmla="*/ 2790823 h 2790823"/>
                <a:gd name="connsiteX6" fmla="*/ 0 w 2576322"/>
                <a:gd name="connsiteY6" fmla="*/ 690562 h 2790823"/>
                <a:gd name="connsiteX0" fmla="*/ 0 w 2421541"/>
                <a:gd name="connsiteY0" fmla="*/ 690562 h 2790823"/>
                <a:gd name="connsiteX1" fmla="*/ 1193006 w 2421541"/>
                <a:gd name="connsiteY1" fmla="*/ 0 h 2790823"/>
                <a:gd name="connsiteX2" fmla="*/ 2421541 w 2421541"/>
                <a:gd name="connsiteY2" fmla="*/ 695325 h 2790823"/>
                <a:gd name="connsiteX3" fmla="*/ 2404872 w 2421541"/>
                <a:gd name="connsiteY3" fmla="*/ 2005012 h 2790823"/>
                <a:gd name="connsiteX4" fmla="*/ 1973866 w 2421541"/>
                <a:gd name="connsiteY4" fmla="*/ 2790823 h 2790823"/>
                <a:gd name="connsiteX5" fmla="*/ 383381 w 2421541"/>
                <a:gd name="connsiteY5" fmla="*/ 2790823 h 2790823"/>
                <a:gd name="connsiteX6" fmla="*/ 0 w 2421541"/>
                <a:gd name="connsiteY6" fmla="*/ 690562 h 2790823"/>
                <a:gd name="connsiteX0" fmla="*/ 0 w 2421541"/>
                <a:gd name="connsiteY0" fmla="*/ 690562 h 2790823"/>
                <a:gd name="connsiteX1" fmla="*/ 1193006 w 2421541"/>
                <a:gd name="connsiteY1" fmla="*/ 0 h 2790823"/>
                <a:gd name="connsiteX2" fmla="*/ 2421541 w 2421541"/>
                <a:gd name="connsiteY2" fmla="*/ 695325 h 2790823"/>
                <a:gd name="connsiteX3" fmla="*/ 2404872 w 2421541"/>
                <a:gd name="connsiteY3" fmla="*/ 2005012 h 2790823"/>
                <a:gd name="connsiteX4" fmla="*/ 1973866 w 2421541"/>
                <a:gd name="connsiteY4" fmla="*/ 2790823 h 2790823"/>
                <a:gd name="connsiteX5" fmla="*/ 11906 w 2421541"/>
                <a:gd name="connsiteY5" fmla="*/ 2047873 h 2790823"/>
                <a:gd name="connsiteX6" fmla="*/ 0 w 2421541"/>
                <a:gd name="connsiteY6" fmla="*/ 690562 h 2790823"/>
                <a:gd name="connsiteX0" fmla="*/ 0 w 2421541"/>
                <a:gd name="connsiteY0" fmla="*/ 690562 h 2714623"/>
                <a:gd name="connsiteX1" fmla="*/ 1193006 w 2421541"/>
                <a:gd name="connsiteY1" fmla="*/ 0 h 2714623"/>
                <a:gd name="connsiteX2" fmla="*/ 2421541 w 2421541"/>
                <a:gd name="connsiteY2" fmla="*/ 695325 h 2714623"/>
                <a:gd name="connsiteX3" fmla="*/ 2404872 w 2421541"/>
                <a:gd name="connsiteY3" fmla="*/ 2005012 h 2714623"/>
                <a:gd name="connsiteX4" fmla="*/ 1230916 w 2421541"/>
                <a:gd name="connsiteY4" fmla="*/ 2714623 h 2714623"/>
                <a:gd name="connsiteX5" fmla="*/ 11906 w 2421541"/>
                <a:gd name="connsiteY5" fmla="*/ 2047873 h 2714623"/>
                <a:gd name="connsiteX6" fmla="*/ 0 w 2421541"/>
                <a:gd name="connsiteY6" fmla="*/ 690562 h 2714623"/>
                <a:gd name="connsiteX0" fmla="*/ 0 w 2423922"/>
                <a:gd name="connsiteY0" fmla="*/ 690562 h 2714623"/>
                <a:gd name="connsiteX1" fmla="*/ 1193006 w 2423922"/>
                <a:gd name="connsiteY1" fmla="*/ 0 h 2714623"/>
                <a:gd name="connsiteX2" fmla="*/ 2421541 w 2423922"/>
                <a:gd name="connsiteY2" fmla="*/ 695325 h 2714623"/>
                <a:gd name="connsiteX3" fmla="*/ 2423922 w 2423922"/>
                <a:gd name="connsiteY3" fmla="*/ 2043112 h 2714623"/>
                <a:gd name="connsiteX4" fmla="*/ 1230916 w 2423922"/>
                <a:gd name="connsiteY4" fmla="*/ 2714623 h 2714623"/>
                <a:gd name="connsiteX5" fmla="*/ 11906 w 2423922"/>
                <a:gd name="connsiteY5" fmla="*/ 2047873 h 2714623"/>
                <a:gd name="connsiteX6" fmla="*/ 0 w 2423922"/>
                <a:gd name="connsiteY6" fmla="*/ 690562 h 2714623"/>
                <a:gd name="connsiteX0" fmla="*/ 0 w 2423922"/>
                <a:gd name="connsiteY0" fmla="*/ 690562 h 2733606"/>
                <a:gd name="connsiteX1" fmla="*/ 1193006 w 2423922"/>
                <a:gd name="connsiteY1" fmla="*/ 0 h 2733606"/>
                <a:gd name="connsiteX2" fmla="*/ 2421541 w 2423922"/>
                <a:gd name="connsiteY2" fmla="*/ 695325 h 2733606"/>
                <a:gd name="connsiteX3" fmla="*/ 2423922 w 2423922"/>
                <a:gd name="connsiteY3" fmla="*/ 2043112 h 2733606"/>
                <a:gd name="connsiteX4" fmla="*/ 1211941 w 2423922"/>
                <a:gd name="connsiteY4" fmla="*/ 2733606 h 2733606"/>
                <a:gd name="connsiteX5" fmla="*/ 11906 w 2423922"/>
                <a:gd name="connsiteY5" fmla="*/ 2047873 h 2733606"/>
                <a:gd name="connsiteX6" fmla="*/ 0 w 2423922"/>
                <a:gd name="connsiteY6" fmla="*/ 690562 h 2733606"/>
                <a:gd name="connsiteX0" fmla="*/ 0 w 2423922"/>
                <a:gd name="connsiteY0" fmla="*/ 690562 h 2733606"/>
                <a:gd name="connsiteX1" fmla="*/ 1193006 w 2423922"/>
                <a:gd name="connsiteY1" fmla="*/ 0 h 2733606"/>
                <a:gd name="connsiteX2" fmla="*/ 2421541 w 2423922"/>
                <a:gd name="connsiteY2" fmla="*/ 695325 h 2733606"/>
                <a:gd name="connsiteX3" fmla="*/ 2423922 w 2423922"/>
                <a:gd name="connsiteY3" fmla="*/ 2043112 h 2733606"/>
                <a:gd name="connsiteX4" fmla="*/ 1211941 w 2423922"/>
                <a:gd name="connsiteY4" fmla="*/ 2733606 h 2733606"/>
                <a:gd name="connsiteX5" fmla="*/ 2418 w 2423922"/>
                <a:gd name="connsiteY5" fmla="*/ 2038381 h 2733606"/>
                <a:gd name="connsiteX6" fmla="*/ 0 w 2423922"/>
                <a:gd name="connsiteY6" fmla="*/ 690562 h 273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3922" h="2733606">
                  <a:moveTo>
                    <a:pt x="0" y="690562"/>
                  </a:moveTo>
                  <a:lnTo>
                    <a:pt x="1193006" y="0"/>
                  </a:lnTo>
                  <a:lnTo>
                    <a:pt x="2421541" y="695325"/>
                  </a:lnTo>
                  <a:cubicBezTo>
                    <a:pt x="2422335" y="1144587"/>
                    <a:pt x="2423128" y="1593850"/>
                    <a:pt x="2423922" y="2043112"/>
                  </a:cubicBezTo>
                  <a:lnTo>
                    <a:pt x="1211941" y="2733606"/>
                  </a:lnTo>
                  <a:lnTo>
                    <a:pt x="2418" y="2038381"/>
                  </a:lnTo>
                  <a:lnTo>
                    <a:pt x="0" y="690562"/>
                  </a:lnTo>
                  <a:close/>
                </a:path>
              </a:pathLst>
            </a:custGeom>
            <a:solidFill>
              <a:schemeClr val="tx2">
                <a:lumMod val="85000"/>
                <a:lumOff val="15000"/>
                <a:alpha val="16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377"/>
              <a:endParaRPr lang="es-PE" sz="3200" b="1" dirty="0">
                <a:solidFill>
                  <a:srgbClr val="E7E6E6"/>
                </a:solidFill>
              </a:endParaRPr>
            </a:p>
          </p:txBody>
        </p:sp>
      </p:grpSp>
    </p:spTree>
    <p:extLst>
      <p:ext uri="{BB962C8B-B14F-4D97-AF65-F5344CB8AC3E}">
        <p14:creationId xmlns:p14="http://schemas.microsoft.com/office/powerpoint/2010/main" val="17776926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6_Images &amp; Contents Layout">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670D5AB-725A-48A6-9103-3AD03CA8FC5D}"/>
              </a:ext>
            </a:extLst>
          </p:cNvPr>
          <p:cNvSpPr/>
          <p:nvPr userDrawn="1"/>
        </p:nvSpPr>
        <p:spPr>
          <a:xfrm>
            <a:off x="9246648" y="0"/>
            <a:ext cx="3043003" cy="6858000"/>
          </a:xfrm>
          <a:prstGeom prst="rect">
            <a:avLst/>
          </a:prstGeom>
          <a:solidFill>
            <a:srgbClr val="CB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9" name="Hexágono 8"/>
          <p:cNvSpPr/>
          <p:nvPr userDrawn="1"/>
        </p:nvSpPr>
        <p:spPr>
          <a:xfrm rot="5400000">
            <a:off x="8126475" y="812040"/>
            <a:ext cx="4233731" cy="3755137"/>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1F2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dirty="0">
              <a:solidFill>
                <a:prstClr val="white"/>
              </a:solidFill>
            </a:endParaRPr>
          </a:p>
        </p:txBody>
      </p:sp>
      <p:sp>
        <p:nvSpPr>
          <p:cNvPr id="12" name="Hexágono 8"/>
          <p:cNvSpPr/>
          <p:nvPr userDrawn="1"/>
        </p:nvSpPr>
        <p:spPr>
          <a:xfrm rot="5400000">
            <a:off x="10320286" y="3811847"/>
            <a:ext cx="1838428" cy="1630606"/>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069E8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0" name="Picture Placeholder 2"/>
          <p:cNvSpPr>
            <a:spLocks noGrp="1"/>
          </p:cNvSpPr>
          <p:nvPr>
            <p:ph type="pic" idx="10" hasCustomPrompt="1"/>
          </p:nvPr>
        </p:nvSpPr>
        <p:spPr>
          <a:xfrm>
            <a:off x="8021576" y="224338"/>
            <a:ext cx="2450144" cy="2757518"/>
          </a:xfrm>
          <a:custGeom>
            <a:avLst/>
            <a:gdLst>
              <a:gd name="connsiteX0" fmla="*/ 0 w 2740312"/>
              <a:gd name="connsiteY0" fmla="*/ 1174023 h 2348046"/>
              <a:gd name="connsiteX1" fmla="*/ 587012 w 2740312"/>
              <a:gd name="connsiteY1" fmla="*/ 1 h 2348046"/>
              <a:gd name="connsiteX2" fmla="*/ 2153301 w 2740312"/>
              <a:gd name="connsiteY2" fmla="*/ 1 h 2348046"/>
              <a:gd name="connsiteX3" fmla="*/ 2740312 w 2740312"/>
              <a:gd name="connsiteY3" fmla="*/ 1174023 h 2348046"/>
              <a:gd name="connsiteX4" fmla="*/ 2153301 w 2740312"/>
              <a:gd name="connsiteY4" fmla="*/ 2348045 h 2348046"/>
              <a:gd name="connsiteX5" fmla="*/ 587012 w 2740312"/>
              <a:gd name="connsiteY5" fmla="*/ 2348045 h 2348046"/>
              <a:gd name="connsiteX6" fmla="*/ 0 w 2740312"/>
              <a:gd name="connsiteY6" fmla="*/ 1174023 h 2348046"/>
              <a:gd name="connsiteX0" fmla="*/ 174988 w 2915300"/>
              <a:gd name="connsiteY0" fmla="*/ 1174022 h 2348044"/>
              <a:gd name="connsiteX1" fmla="*/ 0 w 2915300"/>
              <a:gd name="connsiteY1" fmla="*/ 165100 h 2348044"/>
              <a:gd name="connsiteX2" fmla="*/ 2328289 w 2915300"/>
              <a:gd name="connsiteY2" fmla="*/ 0 h 2348044"/>
              <a:gd name="connsiteX3" fmla="*/ 2915300 w 2915300"/>
              <a:gd name="connsiteY3" fmla="*/ 1174022 h 2348044"/>
              <a:gd name="connsiteX4" fmla="*/ 2328289 w 2915300"/>
              <a:gd name="connsiteY4" fmla="*/ 2348044 h 2348044"/>
              <a:gd name="connsiteX5" fmla="*/ 762000 w 2915300"/>
              <a:gd name="connsiteY5" fmla="*/ 2348044 h 2348044"/>
              <a:gd name="connsiteX6" fmla="*/ 174988 w 2915300"/>
              <a:gd name="connsiteY6" fmla="*/ 1174022 h 2348044"/>
              <a:gd name="connsiteX0" fmla="*/ 174988 w 2915300"/>
              <a:gd name="connsiteY0" fmla="*/ 1783622 h 2957644"/>
              <a:gd name="connsiteX1" fmla="*/ 0 w 2915300"/>
              <a:gd name="connsiteY1" fmla="*/ 774700 h 2957644"/>
              <a:gd name="connsiteX2" fmla="*/ 1375789 w 2915300"/>
              <a:gd name="connsiteY2" fmla="*/ 0 h 2957644"/>
              <a:gd name="connsiteX3" fmla="*/ 2915300 w 2915300"/>
              <a:gd name="connsiteY3" fmla="*/ 1783622 h 2957644"/>
              <a:gd name="connsiteX4" fmla="*/ 2328289 w 2915300"/>
              <a:gd name="connsiteY4" fmla="*/ 2957644 h 2957644"/>
              <a:gd name="connsiteX5" fmla="*/ 762000 w 2915300"/>
              <a:gd name="connsiteY5" fmla="*/ 2957644 h 2957644"/>
              <a:gd name="connsiteX6" fmla="*/ 174988 w 2915300"/>
              <a:gd name="connsiteY6" fmla="*/ 1783622 h 2957644"/>
              <a:gd name="connsiteX0" fmla="*/ 174988 w 2712100"/>
              <a:gd name="connsiteY0" fmla="*/ 1783622 h 2957644"/>
              <a:gd name="connsiteX1" fmla="*/ 0 w 2712100"/>
              <a:gd name="connsiteY1" fmla="*/ 774700 h 2957644"/>
              <a:gd name="connsiteX2" fmla="*/ 1375789 w 2712100"/>
              <a:gd name="connsiteY2" fmla="*/ 0 h 2957644"/>
              <a:gd name="connsiteX3" fmla="*/ 2712100 w 2712100"/>
              <a:gd name="connsiteY3" fmla="*/ 767622 h 2957644"/>
              <a:gd name="connsiteX4" fmla="*/ 2328289 w 2712100"/>
              <a:gd name="connsiteY4" fmla="*/ 2957644 h 2957644"/>
              <a:gd name="connsiteX5" fmla="*/ 762000 w 2712100"/>
              <a:gd name="connsiteY5" fmla="*/ 2957644 h 2957644"/>
              <a:gd name="connsiteX6" fmla="*/ 174988 w 2712100"/>
              <a:gd name="connsiteY6" fmla="*/ 1783622 h 2957644"/>
              <a:gd name="connsiteX0" fmla="*/ 174988 w 2712100"/>
              <a:gd name="connsiteY0" fmla="*/ 1783622 h 2957644"/>
              <a:gd name="connsiteX1" fmla="*/ 0 w 2712100"/>
              <a:gd name="connsiteY1" fmla="*/ 774700 h 2957644"/>
              <a:gd name="connsiteX2" fmla="*/ 1375789 w 2712100"/>
              <a:gd name="connsiteY2" fmla="*/ 0 h 2957644"/>
              <a:gd name="connsiteX3" fmla="*/ 2712100 w 2712100"/>
              <a:gd name="connsiteY3" fmla="*/ 767622 h 2957644"/>
              <a:gd name="connsiteX4" fmla="*/ 2709289 w 2712100"/>
              <a:gd name="connsiteY4" fmla="*/ 2309944 h 2957644"/>
              <a:gd name="connsiteX5" fmla="*/ 762000 w 2712100"/>
              <a:gd name="connsiteY5" fmla="*/ 2957644 h 2957644"/>
              <a:gd name="connsiteX6" fmla="*/ 174988 w 2712100"/>
              <a:gd name="connsiteY6" fmla="*/ 1783622 h 2957644"/>
              <a:gd name="connsiteX0" fmla="*/ 174988 w 2712100"/>
              <a:gd name="connsiteY0" fmla="*/ 1783622 h 3071944"/>
              <a:gd name="connsiteX1" fmla="*/ 0 w 2712100"/>
              <a:gd name="connsiteY1" fmla="*/ 774700 h 3071944"/>
              <a:gd name="connsiteX2" fmla="*/ 1375789 w 2712100"/>
              <a:gd name="connsiteY2" fmla="*/ 0 h 3071944"/>
              <a:gd name="connsiteX3" fmla="*/ 2712100 w 2712100"/>
              <a:gd name="connsiteY3" fmla="*/ 767622 h 3071944"/>
              <a:gd name="connsiteX4" fmla="*/ 2709289 w 2712100"/>
              <a:gd name="connsiteY4" fmla="*/ 2309944 h 3071944"/>
              <a:gd name="connsiteX5" fmla="*/ 1384300 w 2712100"/>
              <a:gd name="connsiteY5" fmla="*/ 3071944 h 3071944"/>
              <a:gd name="connsiteX6" fmla="*/ 174988 w 2712100"/>
              <a:gd name="connsiteY6" fmla="*/ 1783622 h 3071944"/>
              <a:gd name="connsiteX0" fmla="*/ 22588 w 2712100"/>
              <a:gd name="connsiteY0" fmla="*/ 2342422 h 3071944"/>
              <a:gd name="connsiteX1" fmla="*/ 0 w 2712100"/>
              <a:gd name="connsiteY1" fmla="*/ 774700 h 3071944"/>
              <a:gd name="connsiteX2" fmla="*/ 1375789 w 2712100"/>
              <a:gd name="connsiteY2" fmla="*/ 0 h 3071944"/>
              <a:gd name="connsiteX3" fmla="*/ 2712100 w 2712100"/>
              <a:gd name="connsiteY3" fmla="*/ 767622 h 3071944"/>
              <a:gd name="connsiteX4" fmla="*/ 2709289 w 2712100"/>
              <a:gd name="connsiteY4" fmla="*/ 2309944 h 3071944"/>
              <a:gd name="connsiteX5" fmla="*/ 1384300 w 2712100"/>
              <a:gd name="connsiteY5" fmla="*/ 3071944 h 3071944"/>
              <a:gd name="connsiteX6" fmla="*/ 22588 w 2712100"/>
              <a:gd name="connsiteY6" fmla="*/ 2342422 h 3071944"/>
              <a:gd name="connsiteX0" fmla="*/ 22588 w 2735104"/>
              <a:gd name="connsiteY0" fmla="*/ 2342422 h 3071944"/>
              <a:gd name="connsiteX1" fmla="*/ 0 w 2735104"/>
              <a:gd name="connsiteY1" fmla="*/ 774700 h 3071944"/>
              <a:gd name="connsiteX2" fmla="*/ 1375789 w 2735104"/>
              <a:gd name="connsiteY2" fmla="*/ 0 h 3071944"/>
              <a:gd name="connsiteX3" fmla="*/ 2735104 w 2735104"/>
              <a:gd name="connsiteY3" fmla="*/ 779124 h 3071944"/>
              <a:gd name="connsiteX4" fmla="*/ 2709289 w 2735104"/>
              <a:gd name="connsiteY4" fmla="*/ 2309944 h 3071944"/>
              <a:gd name="connsiteX5" fmla="*/ 1384300 w 2735104"/>
              <a:gd name="connsiteY5" fmla="*/ 3071944 h 3071944"/>
              <a:gd name="connsiteX6" fmla="*/ 22588 w 2735104"/>
              <a:gd name="connsiteY6" fmla="*/ 2342422 h 3071944"/>
              <a:gd name="connsiteX0" fmla="*/ 22588 w 2743795"/>
              <a:gd name="connsiteY0" fmla="*/ 2342422 h 3071944"/>
              <a:gd name="connsiteX1" fmla="*/ 0 w 2743795"/>
              <a:gd name="connsiteY1" fmla="*/ 774700 h 3071944"/>
              <a:gd name="connsiteX2" fmla="*/ 1375789 w 2743795"/>
              <a:gd name="connsiteY2" fmla="*/ 0 h 3071944"/>
              <a:gd name="connsiteX3" fmla="*/ 2735104 w 2743795"/>
              <a:gd name="connsiteY3" fmla="*/ 779124 h 3071944"/>
              <a:gd name="connsiteX4" fmla="*/ 2743795 w 2743795"/>
              <a:gd name="connsiteY4" fmla="*/ 2321446 h 3071944"/>
              <a:gd name="connsiteX5" fmla="*/ 1384300 w 2743795"/>
              <a:gd name="connsiteY5" fmla="*/ 3071944 h 3071944"/>
              <a:gd name="connsiteX6" fmla="*/ 22588 w 2743795"/>
              <a:gd name="connsiteY6" fmla="*/ 2342422 h 3071944"/>
              <a:gd name="connsiteX0" fmla="*/ 22588 w 2743795"/>
              <a:gd name="connsiteY0" fmla="*/ 2342422 h 3094948"/>
              <a:gd name="connsiteX1" fmla="*/ 0 w 2743795"/>
              <a:gd name="connsiteY1" fmla="*/ 774700 h 3094948"/>
              <a:gd name="connsiteX2" fmla="*/ 1375789 w 2743795"/>
              <a:gd name="connsiteY2" fmla="*/ 0 h 3094948"/>
              <a:gd name="connsiteX3" fmla="*/ 2735104 w 2743795"/>
              <a:gd name="connsiteY3" fmla="*/ 779124 h 3094948"/>
              <a:gd name="connsiteX4" fmla="*/ 2743795 w 2743795"/>
              <a:gd name="connsiteY4" fmla="*/ 2321446 h 3094948"/>
              <a:gd name="connsiteX5" fmla="*/ 1367048 w 2743795"/>
              <a:gd name="connsiteY5" fmla="*/ 3094948 h 3094948"/>
              <a:gd name="connsiteX6" fmla="*/ 22588 w 2743795"/>
              <a:gd name="connsiteY6" fmla="*/ 2342422 h 3094948"/>
              <a:gd name="connsiteX0" fmla="*/ 0 w 2749962"/>
              <a:gd name="connsiteY0" fmla="*/ 2325169 h 3094948"/>
              <a:gd name="connsiteX1" fmla="*/ 6167 w 2749962"/>
              <a:gd name="connsiteY1" fmla="*/ 774700 h 3094948"/>
              <a:gd name="connsiteX2" fmla="*/ 1381956 w 2749962"/>
              <a:gd name="connsiteY2" fmla="*/ 0 h 3094948"/>
              <a:gd name="connsiteX3" fmla="*/ 2741271 w 2749962"/>
              <a:gd name="connsiteY3" fmla="*/ 779124 h 3094948"/>
              <a:gd name="connsiteX4" fmla="*/ 2749962 w 2749962"/>
              <a:gd name="connsiteY4" fmla="*/ 2321446 h 3094948"/>
              <a:gd name="connsiteX5" fmla="*/ 1373215 w 2749962"/>
              <a:gd name="connsiteY5" fmla="*/ 3094948 h 3094948"/>
              <a:gd name="connsiteX6" fmla="*/ 0 w 2749962"/>
              <a:gd name="connsiteY6" fmla="*/ 2325169 h 3094948"/>
              <a:gd name="connsiteX0" fmla="*/ 0 w 2749962"/>
              <a:gd name="connsiteY0" fmla="*/ 2325169 h 3094948"/>
              <a:gd name="connsiteX1" fmla="*/ 6167 w 2749962"/>
              <a:gd name="connsiteY1" fmla="*/ 774700 h 3094948"/>
              <a:gd name="connsiteX2" fmla="*/ 1381956 w 2749962"/>
              <a:gd name="connsiteY2" fmla="*/ 0 h 3094948"/>
              <a:gd name="connsiteX3" fmla="*/ 2747022 w 2749962"/>
              <a:gd name="connsiteY3" fmla="*/ 767622 h 3094948"/>
              <a:gd name="connsiteX4" fmla="*/ 2749962 w 2749962"/>
              <a:gd name="connsiteY4" fmla="*/ 2321446 h 3094948"/>
              <a:gd name="connsiteX5" fmla="*/ 1373215 w 2749962"/>
              <a:gd name="connsiteY5" fmla="*/ 3094948 h 3094948"/>
              <a:gd name="connsiteX6" fmla="*/ 0 w 2749962"/>
              <a:gd name="connsiteY6" fmla="*/ 2325169 h 309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9962" h="3094948">
                <a:moveTo>
                  <a:pt x="0" y="2325169"/>
                </a:moveTo>
                <a:cubicBezTo>
                  <a:pt x="2056" y="1808346"/>
                  <a:pt x="4111" y="1291523"/>
                  <a:pt x="6167" y="774700"/>
                </a:cubicBezTo>
                <a:lnTo>
                  <a:pt x="1381956" y="0"/>
                </a:lnTo>
                <a:lnTo>
                  <a:pt x="2747022" y="767622"/>
                </a:lnTo>
                <a:lnTo>
                  <a:pt x="2749962" y="2321446"/>
                </a:lnTo>
                <a:lnTo>
                  <a:pt x="1373215" y="3094948"/>
                </a:lnTo>
                <a:lnTo>
                  <a:pt x="0" y="2325169"/>
                </a:lnTo>
                <a:close/>
              </a:path>
            </a:pathLst>
          </a:custGeom>
          <a:solidFill>
            <a:schemeClr val="bg1">
              <a:lumMod val="95000"/>
            </a:schemeClr>
          </a:solidFill>
        </p:spPr>
        <p:txBody>
          <a:bodyPr anchor="ct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3" name="Hexágono 8"/>
          <p:cNvSpPr/>
          <p:nvPr userDrawn="1"/>
        </p:nvSpPr>
        <p:spPr>
          <a:xfrm rot="5400000">
            <a:off x="8077144" y="4501980"/>
            <a:ext cx="1838428" cy="1630606"/>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5" name="Forma libre 24"/>
          <p:cNvSpPr/>
          <p:nvPr userDrawn="1"/>
        </p:nvSpPr>
        <p:spPr>
          <a:xfrm rot="5400000">
            <a:off x="-511562" y="3021348"/>
            <a:ext cx="1838428" cy="815303"/>
          </a:xfrm>
          <a:custGeom>
            <a:avLst/>
            <a:gdLst>
              <a:gd name="connsiteX0" fmla="*/ 0 w 1838428"/>
              <a:gd name="connsiteY0" fmla="*/ 811884 h 815303"/>
              <a:gd name="connsiteX1" fmla="*/ 455175 w 1838428"/>
              <a:gd name="connsiteY1" fmla="*/ 4134 h 815303"/>
              <a:gd name="connsiteX2" fmla="*/ 1377955 w 1838428"/>
              <a:gd name="connsiteY2" fmla="*/ 0 h 815303"/>
              <a:gd name="connsiteX3" fmla="*/ 1838428 w 1838428"/>
              <a:gd name="connsiteY3" fmla="*/ 811884 h 815303"/>
              <a:gd name="connsiteX4" fmla="*/ 1836530 w 1838428"/>
              <a:gd name="connsiteY4" fmla="*/ 815303 h 815303"/>
              <a:gd name="connsiteX5" fmla="*/ 1881 w 1838428"/>
              <a:gd name="connsiteY5" fmla="*/ 815303 h 81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8428" h="815303">
                <a:moveTo>
                  <a:pt x="0" y="811884"/>
                </a:moveTo>
                <a:lnTo>
                  <a:pt x="455175" y="4134"/>
                </a:lnTo>
                <a:lnTo>
                  <a:pt x="1377955" y="0"/>
                </a:lnTo>
                <a:lnTo>
                  <a:pt x="1838428" y="811884"/>
                </a:lnTo>
                <a:lnTo>
                  <a:pt x="1836530" y="815303"/>
                </a:lnTo>
                <a:lnTo>
                  <a:pt x="1881" y="815303"/>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40090633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9_Images &amp; Contents Layout">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670D5AB-725A-48A6-9103-3AD03CA8FC5D}"/>
              </a:ext>
            </a:extLst>
          </p:cNvPr>
          <p:cNvSpPr/>
          <p:nvPr userDrawn="1"/>
        </p:nvSpPr>
        <p:spPr>
          <a:xfrm>
            <a:off x="9246648" y="0"/>
            <a:ext cx="3043003" cy="6858000"/>
          </a:xfrm>
          <a:prstGeom prst="rect">
            <a:avLst/>
          </a:prstGeom>
          <a:solidFill>
            <a:srgbClr val="CB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9" name="Hexágono 8"/>
          <p:cNvSpPr/>
          <p:nvPr userDrawn="1"/>
        </p:nvSpPr>
        <p:spPr>
          <a:xfrm rot="5400000">
            <a:off x="8126475" y="812040"/>
            <a:ext cx="4233731" cy="3755137"/>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1F2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dirty="0">
              <a:solidFill>
                <a:prstClr val="white"/>
              </a:solidFill>
            </a:endParaRPr>
          </a:p>
        </p:txBody>
      </p:sp>
      <p:sp>
        <p:nvSpPr>
          <p:cNvPr id="12" name="Hexágono 8"/>
          <p:cNvSpPr/>
          <p:nvPr userDrawn="1"/>
        </p:nvSpPr>
        <p:spPr>
          <a:xfrm rot="5400000">
            <a:off x="10320286" y="3811847"/>
            <a:ext cx="1838428" cy="1630606"/>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069E8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0" name="Picture Placeholder 2"/>
          <p:cNvSpPr>
            <a:spLocks noGrp="1"/>
          </p:cNvSpPr>
          <p:nvPr>
            <p:ph type="pic" idx="10" hasCustomPrompt="1"/>
          </p:nvPr>
        </p:nvSpPr>
        <p:spPr>
          <a:xfrm>
            <a:off x="8021576" y="224338"/>
            <a:ext cx="2450144" cy="2757518"/>
          </a:xfrm>
          <a:custGeom>
            <a:avLst/>
            <a:gdLst>
              <a:gd name="connsiteX0" fmla="*/ 0 w 2740312"/>
              <a:gd name="connsiteY0" fmla="*/ 1174023 h 2348046"/>
              <a:gd name="connsiteX1" fmla="*/ 587012 w 2740312"/>
              <a:gd name="connsiteY1" fmla="*/ 1 h 2348046"/>
              <a:gd name="connsiteX2" fmla="*/ 2153301 w 2740312"/>
              <a:gd name="connsiteY2" fmla="*/ 1 h 2348046"/>
              <a:gd name="connsiteX3" fmla="*/ 2740312 w 2740312"/>
              <a:gd name="connsiteY3" fmla="*/ 1174023 h 2348046"/>
              <a:gd name="connsiteX4" fmla="*/ 2153301 w 2740312"/>
              <a:gd name="connsiteY4" fmla="*/ 2348045 h 2348046"/>
              <a:gd name="connsiteX5" fmla="*/ 587012 w 2740312"/>
              <a:gd name="connsiteY5" fmla="*/ 2348045 h 2348046"/>
              <a:gd name="connsiteX6" fmla="*/ 0 w 2740312"/>
              <a:gd name="connsiteY6" fmla="*/ 1174023 h 2348046"/>
              <a:gd name="connsiteX0" fmla="*/ 174988 w 2915300"/>
              <a:gd name="connsiteY0" fmla="*/ 1174022 h 2348044"/>
              <a:gd name="connsiteX1" fmla="*/ 0 w 2915300"/>
              <a:gd name="connsiteY1" fmla="*/ 165100 h 2348044"/>
              <a:gd name="connsiteX2" fmla="*/ 2328289 w 2915300"/>
              <a:gd name="connsiteY2" fmla="*/ 0 h 2348044"/>
              <a:gd name="connsiteX3" fmla="*/ 2915300 w 2915300"/>
              <a:gd name="connsiteY3" fmla="*/ 1174022 h 2348044"/>
              <a:gd name="connsiteX4" fmla="*/ 2328289 w 2915300"/>
              <a:gd name="connsiteY4" fmla="*/ 2348044 h 2348044"/>
              <a:gd name="connsiteX5" fmla="*/ 762000 w 2915300"/>
              <a:gd name="connsiteY5" fmla="*/ 2348044 h 2348044"/>
              <a:gd name="connsiteX6" fmla="*/ 174988 w 2915300"/>
              <a:gd name="connsiteY6" fmla="*/ 1174022 h 2348044"/>
              <a:gd name="connsiteX0" fmla="*/ 174988 w 2915300"/>
              <a:gd name="connsiteY0" fmla="*/ 1783622 h 2957644"/>
              <a:gd name="connsiteX1" fmla="*/ 0 w 2915300"/>
              <a:gd name="connsiteY1" fmla="*/ 774700 h 2957644"/>
              <a:gd name="connsiteX2" fmla="*/ 1375789 w 2915300"/>
              <a:gd name="connsiteY2" fmla="*/ 0 h 2957644"/>
              <a:gd name="connsiteX3" fmla="*/ 2915300 w 2915300"/>
              <a:gd name="connsiteY3" fmla="*/ 1783622 h 2957644"/>
              <a:gd name="connsiteX4" fmla="*/ 2328289 w 2915300"/>
              <a:gd name="connsiteY4" fmla="*/ 2957644 h 2957644"/>
              <a:gd name="connsiteX5" fmla="*/ 762000 w 2915300"/>
              <a:gd name="connsiteY5" fmla="*/ 2957644 h 2957644"/>
              <a:gd name="connsiteX6" fmla="*/ 174988 w 2915300"/>
              <a:gd name="connsiteY6" fmla="*/ 1783622 h 2957644"/>
              <a:gd name="connsiteX0" fmla="*/ 174988 w 2712100"/>
              <a:gd name="connsiteY0" fmla="*/ 1783622 h 2957644"/>
              <a:gd name="connsiteX1" fmla="*/ 0 w 2712100"/>
              <a:gd name="connsiteY1" fmla="*/ 774700 h 2957644"/>
              <a:gd name="connsiteX2" fmla="*/ 1375789 w 2712100"/>
              <a:gd name="connsiteY2" fmla="*/ 0 h 2957644"/>
              <a:gd name="connsiteX3" fmla="*/ 2712100 w 2712100"/>
              <a:gd name="connsiteY3" fmla="*/ 767622 h 2957644"/>
              <a:gd name="connsiteX4" fmla="*/ 2328289 w 2712100"/>
              <a:gd name="connsiteY4" fmla="*/ 2957644 h 2957644"/>
              <a:gd name="connsiteX5" fmla="*/ 762000 w 2712100"/>
              <a:gd name="connsiteY5" fmla="*/ 2957644 h 2957644"/>
              <a:gd name="connsiteX6" fmla="*/ 174988 w 2712100"/>
              <a:gd name="connsiteY6" fmla="*/ 1783622 h 2957644"/>
              <a:gd name="connsiteX0" fmla="*/ 174988 w 2712100"/>
              <a:gd name="connsiteY0" fmla="*/ 1783622 h 2957644"/>
              <a:gd name="connsiteX1" fmla="*/ 0 w 2712100"/>
              <a:gd name="connsiteY1" fmla="*/ 774700 h 2957644"/>
              <a:gd name="connsiteX2" fmla="*/ 1375789 w 2712100"/>
              <a:gd name="connsiteY2" fmla="*/ 0 h 2957644"/>
              <a:gd name="connsiteX3" fmla="*/ 2712100 w 2712100"/>
              <a:gd name="connsiteY3" fmla="*/ 767622 h 2957644"/>
              <a:gd name="connsiteX4" fmla="*/ 2709289 w 2712100"/>
              <a:gd name="connsiteY4" fmla="*/ 2309944 h 2957644"/>
              <a:gd name="connsiteX5" fmla="*/ 762000 w 2712100"/>
              <a:gd name="connsiteY5" fmla="*/ 2957644 h 2957644"/>
              <a:gd name="connsiteX6" fmla="*/ 174988 w 2712100"/>
              <a:gd name="connsiteY6" fmla="*/ 1783622 h 2957644"/>
              <a:gd name="connsiteX0" fmla="*/ 174988 w 2712100"/>
              <a:gd name="connsiteY0" fmla="*/ 1783622 h 3071944"/>
              <a:gd name="connsiteX1" fmla="*/ 0 w 2712100"/>
              <a:gd name="connsiteY1" fmla="*/ 774700 h 3071944"/>
              <a:gd name="connsiteX2" fmla="*/ 1375789 w 2712100"/>
              <a:gd name="connsiteY2" fmla="*/ 0 h 3071944"/>
              <a:gd name="connsiteX3" fmla="*/ 2712100 w 2712100"/>
              <a:gd name="connsiteY3" fmla="*/ 767622 h 3071944"/>
              <a:gd name="connsiteX4" fmla="*/ 2709289 w 2712100"/>
              <a:gd name="connsiteY4" fmla="*/ 2309944 h 3071944"/>
              <a:gd name="connsiteX5" fmla="*/ 1384300 w 2712100"/>
              <a:gd name="connsiteY5" fmla="*/ 3071944 h 3071944"/>
              <a:gd name="connsiteX6" fmla="*/ 174988 w 2712100"/>
              <a:gd name="connsiteY6" fmla="*/ 1783622 h 3071944"/>
              <a:gd name="connsiteX0" fmla="*/ 22588 w 2712100"/>
              <a:gd name="connsiteY0" fmla="*/ 2342422 h 3071944"/>
              <a:gd name="connsiteX1" fmla="*/ 0 w 2712100"/>
              <a:gd name="connsiteY1" fmla="*/ 774700 h 3071944"/>
              <a:gd name="connsiteX2" fmla="*/ 1375789 w 2712100"/>
              <a:gd name="connsiteY2" fmla="*/ 0 h 3071944"/>
              <a:gd name="connsiteX3" fmla="*/ 2712100 w 2712100"/>
              <a:gd name="connsiteY3" fmla="*/ 767622 h 3071944"/>
              <a:gd name="connsiteX4" fmla="*/ 2709289 w 2712100"/>
              <a:gd name="connsiteY4" fmla="*/ 2309944 h 3071944"/>
              <a:gd name="connsiteX5" fmla="*/ 1384300 w 2712100"/>
              <a:gd name="connsiteY5" fmla="*/ 3071944 h 3071944"/>
              <a:gd name="connsiteX6" fmla="*/ 22588 w 2712100"/>
              <a:gd name="connsiteY6" fmla="*/ 2342422 h 3071944"/>
              <a:gd name="connsiteX0" fmla="*/ 22588 w 2735104"/>
              <a:gd name="connsiteY0" fmla="*/ 2342422 h 3071944"/>
              <a:gd name="connsiteX1" fmla="*/ 0 w 2735104"/>
              <a:gd name="connsiteY1" fmla="*/ 774700 h 3071944"/>
              <a:gd name="connsiteX2" fmla="*/ 1375789 w 2735104"/>
              <a:gd name="connsiteY2" fmla="*/ 0 h 3071944"/>
              <a:gd name="connsiteX3" fmla="*/ 2735104 w 2735104"/>
              <a:gd name="connsiteY3" fmla="*/ 779124 h 3071944"/>
              <a:gd name="connsiteX4" fmla="*/ 2709289 w 2735104"/>
              <a:gd name="connsiteY4" fmla="*/ 2309944 h 3071944"/>
              <a:gd name="connsiteX5" fmla="*/ 1384300 w 2735104"/>
              <a:gd name="connsiteY5" fmla="*/ 3071944 h 3071944"/>
              <a:gd name="connsiteX6" fmla="*/ 22588 w 2735104"/>
              <a:gd name="connsiteY6" fmla="*/ 2342422 h 3071944"/>
              <a:gd name="connsiteX0" fmla="*/ 22588 w 2743795"/>
              <a:gd name="connsiteY0" fmla="*/ 2342422 h 3071944"/>
              <a:gd name="connsiteX1" fmla="*/ 0 w 2743795"/>
              <a:gd name="connsiteY1" fmla="*/ 774700 h 3071944"/>
              <a:gd name="connsiteX2" fmla="*/ 1375789 w 2743795"/>
              <a:gd name="connsiteY2" fmla="*/ 0 h 3071944"/>
              <a:gd name="connsiteX3" fmla="*/ 2735104 w 2743795"/>
              <a:gd name="connsiteY3" fmla="*/ 779124 h 3071944"/>
              <a:gd name="connsiteX4" fmla="*/ 2743795 w 2743795"/>
              <a:gd name="connsiteY4" fmla="*/ 2321446 h 3071944"/>
              <a:gd name="connsiteX5" fmla="*/ 1384300 w 2743795"/>
              <a:gd name="connsiteY5" fmla="*/ 3071944 h 3071944"/>
              <a:gd name="connsiteX6" fmla="*/ 22588 w 2743795"/>
              <a:gd name="connsiteY6" fmla="*/ 2342422 h 3071944"/>
              <a:gd name="connsiteX0" fmla="*/ 22588 w 2743795"/>
              <a:gd name="connsiteY0" fmla="*/ 2342422 h 3094948"/>
              <a:gd name="connsiteX1" fmla="*/ 0 w 2743795"/>
              <a:gd name="connsiteY1" fmla="*/ 774700 h 3094948"/>
              <a:gd name="connsiteX2" fmla="*/ 1375789 w 2743795"/>
              <a:gd name="connsiteY2" fmla="*/ 0 h 3094948"/>
              <a:gd name="connsiteX3" fmla="*/ 2735104 w 2743795"/>
              <a:gd name="connsiteY3" fmla="*/ 779124 h 3094948"/>
              <a:gd name="connsiteX4" fmla="*/ 2743795 w 2743795"/>
              <a:gd name="connsiteY4" fmla="*/ 2321446 h 3094948"/>
              <a:gd name="connsiteX5" fmla="*/ 1367048 w 2743795"/>
              <a:gd name="connsiteY5" fmla="*/ 3094948 h 3094948"/>
              <a:gd name="connsiteX6" fmla="*/ 22588 w 2743795"/>
              <a:gd name="connsiteY6" fmla="*/ 2342422 h 3094948"/>
              <a:gd name="connsiteX0" fmla="*/ 0 w 2749962"/>
              <a:gd name="connsiteY0" fmla="*/ 2325169 h 3094948"/>
              <a:gd name="connsiteX1" fmla="*/ 6167 w 2749962"/>
              <a:gd name="connsiteY1" fmla="*/ 774700 h 3094948"/>
              <a:gd name="connsiteX2" fmla="*/ 1381956 w 2749962"/>
              <a:gd name="connsiteY2" fmla="*/ 0 h 3094948"/>
              <a:gd name="connsiteX3" fmla="*/ 2741271 w 2749962"/>
              <a:gd name="connsiteY3" fmla="*/ 779124 h 3094948"/>
              <a:gd name="connsiteX4" fmla="*/ 2749962 w 2749962"/>
              <a:gd name="connsiteY4" fmla="*/ 2321446 h 3094948"/>
              <a:gd name="connsiteX5" fmla="*/ 1373215 w 2749962"/>
              <a:gd name="connsiteY5" fmla="*/ 3094948 h 3094948"/>
              <a:gd name="connsiteX6" fmla="*/ 0 w 2749962"/>
              <a:gd name="connsiteY6" fmla="*/ 2325169 h 3094948"/>
              <a:gd name="connsiteX0" fmla="*/ 0 w 2749962"/>
              <a:gd name="connsiteY0" fmla="*/ 2325169 h 3094948"/>
              <a:gd name="connsiteX1" fmla="*/ 6167 w 2749962"/>
              <a:gd name="connsiteY1" fmla="*/ 774700 h 3094948"/>
              <a:gd name="connsiteX2" fmla="*/ 1381956 w 2749962"/>
              <a:gd name="connsiteY2" fmla="*/ 0 h 3094948"/>
              <a:gd name="connsiteX3" fmla="*/ 2747022 w 2749962"/>
              <a:gd name="connsiteY3" fmla="*/ 767622 h 3094948"/>
              <a:gd name="connsiteX4" fmla="*/ 2749962 w 2749962"/>
              <a:gd name="connsiteY4" fmla="*/ 2321446 h 3094948"/>
              <a:gd name="connsiteX5" fmla="*/ 1373215 w 2749962"/>
              <a:gd name="connsiteY5" fmla="*/ 3094948 h 3094948"/>
              <a:gd name="connsiteX6" fmla="*/ 0 w 2749962"/>
              <a:gd name="connsiteY6" fmla="*/ 2325169 h 309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9962" h="3094948">
                <a:moveTo>
                  <a:pt x="0" y="2325169"/>
                </a:moveTo>
                <a:cubicBezTo>
                  <a:pt x="2056" y="1808346"/>
                  <a:pt x="4111" y="1291523"/>
                  <a:pt x="6167" y="774700"/>
                </a:cubicBezTo>
                <a:lnTo>
                  <a:pt x="1381956" y="0"/>
                </a:lnTo>
                <a:lnTo>
                  <a:pt x="2747022" y="767622"/>
                </a:lnTo>
                <a:lnTo>
                  <a:pt x="2749962" y="2321446"/>
                </a:lnTo>
                <a:lnTo>
                  <a:pt x="1373215" y="3094948"/>
                </a:lnTo>
                <a:lnTo>
                  <a:pt x="0" y="2325169"/>
                </a:lnTo>
                <a:close/>
              </a:path>
            </a:pathLst>
          </a:custGeom>
          <a:solidFill>
            <a:schemeClr val="bg1">
              <a:lumMod val="95000"/>
            </a:schemeClr>
          </a:solidFill>
        </p:spPr>
        <p:txBody>
          <a:bodyPr anchor="ct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3" name="Hexágono 8"/>
          <p:cNvSpPr/>
          <p:nvPr userDrawn="1"/>
        </p:nvSpPr>
        <p:spPr>
          <a:xfrm rot="5400000">
            <a:off x="8077144" y="4501980"/>
            <a:ext cx="1838428" cy="1630606"/>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5" name="Forma libre 24"/>
          <p:cNvSpPr/>
          <p:nvPr userDrawn="1"/>
        </p:nvSpPr>
        <p:spPr>
          <a:xfrm rot="5400000">
            <a:off x="-511562" y="3021348"/>
            <a:ext cx="1838428" cy="815303"/>
          </a:xfrm>
          <a:custGeom>
            <a:avLst/>
            <a:gdLst>
              <a:gd name="connsiteX0" fmla="*/ 0 w 1838428"/>
              <a:gd name="connsiteY0" fmla="*/ 811884 h 815303"/>
              <a:gd name="connsiteX1" fmla="*/ 455175 w 1838428"/>
              <a:gd name="connsiteY1" fmla="*/ 4134 h 815303"/>
              <a:gd name="connsiteX2" fmla="*/ 1377955 w 1838428"/>
              <a:gd name="connsiteY2" fmla="*/ 0 h 815303"/>
              <a:gd name="connsiteX3" fmla="*/ 1838428 w 1838428"/>
              <a:gd name="connsiteY3" fmla="*/ 811884 h 815303"/>
              <a:gd name="connsiteX4" fmla="*/ 1836530 w 1838428"/>
              <a:gd name="connsiteY4" fmla="*/ 815303 h 815303"/>
              <a:gd name="connsiteX5" fmla="*/ 1881 w 1838428"/>
              <a:gd name="connsiteY5" fmla="*/ 815303 h 81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8428" h="815303">
                <a:moveTo>
                  <a:pt x="0" y="811884"/>
                </a:moveTo>
                <a:lnTo>
                  <a:pt x="455175" y="4134"/>
                </a:lnTo>
                <a:lnTo>
                  <a:pt x="1377955" y="0"/>
                </a:lnTo>
                <a:lnTo>
                  <a:pt x="1838428" y="811884"/>
                </a:lnTo>
                <a:lnTo>
                  <a:pt x="1836530" y="815303"/>
                </a:lnTo>
                <a:lnTo>
                  <a:pt x="1881" y="815303"/>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211802496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7_Images &amp; Contents Layout">
    <p:spTree>
      <p:nvGrpSpPr>
        <p:cNvPr id="1" name=""/>
        <p:cNvGrpSpPr/>
        <p:nvPr/>
      </p:nvGrpSpPr>
      <p:grpSpPr>
        <a:xfrm>
          <a:off x="0" y="0"/>
          <a:ext cx="0" cy="0"/>
          <a:chOff x="0" y="0"/>
          <a:chExt cx="0" cy="0"/>
        </a:xfrm>
      </p:grpSpPr>
      <p:sp>
        <p:nvSpPr>
          <p:cNvPr id="32" name="Hexágono 8"/>
          <p:cNvSpPr/>
          <p:nvPr userDrawn="1"/>
        </p:nvSpPr>
        <p:spPr>
          <a:xfrm>
            <a:off x="7689827" y="603984"/>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8" name="Trapecio 7"/>
          <p:cNvSpPr/>
          <p:nvPr userDrawn="1"/>
        </p:nvSpPr>
        <p:spPr>
          <a:xfrm>
            <a:off x="0" y="-11392"/>
            <a:ext cx="7970639" cy="6905525"/>
          </a:xfrm>
          <a:custGeom>
            <a:avLst/>
            <a:gdLst>
              <a:gd name="connsiteX0" fmla="*/ 0 w 4238168"/>
              <a:gd name="connsiteY0" fmla="*/ 5634916 h 5634916"/>
              <a:gd name="connsiteX1" fmla="*/ 1059542 w 4238168"/>
              <a:gd name="connsiteY1" fmla="*/ 0 h 5634916"/>
              <a:gd name="connsiteX2" fmla="*/ 3178626 w 4238168"/>
              <a:gd name="connsiteY2" fmla="*/ 0 h 5634916"/>
              <a:gd name="connsiteX3" fmla="*/ 4238168 w 4238168"/>
              <a:gd name="connsiteY3" fmla="*/ 5634916 h 5634916"/>
              <a:gd name="connsiteX4" fmla="*/ 0 w 4238168"/>
              <a:gd name="connsiteY4" fmla="*/ 5634916 h 5634916"/>
              <a:gd name="connsiteX0" fmla="*/ 0 w 4238168"/>
              <a:gd name="connsiteY0" fmla="*/ 5634916 h 5634916"/>
              <a:gd name="connsiteX1" fmla="*/ 40970 w 4238168"/>
              <a:gd name="connsiteY1" fmla="*/ 0 h 5634916"/>
              <a:gd name="connsiteX2" fmla="*/ 3178626 w 4238168"/>
              <a:gd name="connsiteY2" fmla="*/ 0 h 5634916"/>
              <a:gd name="connsiteX3" fmla="*/ 4238168 w 4238168"/>
              <a:gd name="connsiteY3" fmla="*/ 5634916 h 5634916"/>
              <a:gd name="connsiteX4" fmla="*/ 0 w 4238168"/>
              <a:gd name="connsiteY4" fmla="*/ 5634916 h 5634916"/>
              <a:gd name="connsiteX0" fmla="*/ 0 w 6813076"/>
              <a:gd name="connsiteY0" fmla="*/ 5634916 h 5634916"/>
              <a:gd name="connsiteX1" fmla="*/ 40970 w 6813076"/>
              <a:gd name="connsiteY1" fmla="*/ 0 h 5634916"/>
              <a:gd name="connsiteX2" fmla="*/ 6813076 w 6813076"/>
              <a:gd name="connsiteY2" fmla="*/ 34724 h 5634916"/>
              <a:gd name="connsiteX3" fmla="*/ 4238168 w 6813076"/>
              <a:gd name="connsiteY3" fmla="*/ 5634916 h 5634916"/>
              <a:gd name="connsiteX4" fmla="*/ 0 w 6813076"/>
              <a:gd name="connsiteY4" fmla="*/ 5634916 h 5634916"/>
              <a:gd name="connsiteX0" fmla="*/ 0 w 6813076"/>
              <a:gd name="connsiteY0" fmla="*/ 5634916 h 5658066"/>
              <a:gd name="connsiteX1" fmla="*/ 40970 w 6813076"/>
              <a:gd name="connsiteY1" fmla="*/ 0 h 5658066"/>
              <a:gd name="connsiteX2" fmla="*/ 6813076 w 6813076"/>
              <a:gd name="connsiteY2" fmla="*/ 34724 h 5658066"/>
              <a:gd name="connsiteX3" fmla="*/ 4041399 w 6813076"/>
              <a:gd name="connsiteY3" fmla="*/ 5658066 h 5658066"/>
              <a:gd name="connsiteX4" fmla="*/ 0 w 6813076"/>
              <a:gd name="connsiteY4" fmla="*/ 5634916 h 5658066"/>
              <a:gd name="connsiteX0" fmla="*/ 0 w 6813076"/>
              <a:gd name="connsiteY0" fmla="*/ 5634916 h 5669641"/>
              <a:gd name="connsiteX1" fmla="*/ 40970 w 6813076"/>
              <a:gd name="connsiteY1" fmla="*/ 0 h 5669641"/>
              <a:gd name="connsiteX2" fmla="*/ 6813076 w 6813076"/>
              <a:gd name="connsiteY2" fmla="*/ 34724 h 5669641"/>
              <a:gd name="connsiteX3" fmla="*/ 3948801 w 6813076"/>
              <a:gd name="connsiteY3" fmla="*/ 5669641 h 5669641"/>
              <a:gd name="connsiteX4" fmla="*/ 0 w 6813076"/>
              <a:gd name="connsiteY4" fmla="*/ 5634916 h 5669641"/>
              <a:gd name="connsiteX0" fmla="*/ 0 w 6813076"/>
              <a:gd name="connsiteY0" fmla="*/ 5634916 h 5681216"/>
              <a:gd name="connsiteX1" fmla="*/ 40970 w 6813076"/>
              <a:gd name="connsiteY1" fmla="*/ 0 h 5681216"/>
              <a:gd name="connsiteX2" fmla="*/ 6813076 w 6813076"/>
              <a:gd name="connsiteY2" fmla="*/ 34724 h 5681216"/>
              <a:gd name="connsiteX3" fmla="*/ 3902502 w 6813076"/>
              <a:gd name="connsiteY3" fmla="*/ 5681216 h 5681216"/>
              <a:gd name="connsiteX4" fmla="*/ 0 w 6813076"/>
              <a:gd name="connsiteY4" fmla="*/ 5634916 h 5681216"/>
              <a:gd name="connsiteX0" fmla="*/ 0 w 6813076"/>
              <a:gd name="connsiteY0" fmla="*/ 5634916 h 5646492"/>
              <a:gd name="connsiteX1" fmla="*/ 40970 w 6813076"/>
              <a:gd name="connsiteY1" fmla="*/ 0 h 5646492"/>
              <a:gd name="connsiteX2" fmla="*/ 6813076 w 6813076"/>
              <a:gd name="connsiteY2" fmla="*/ 34724 h 5646492"/>
              <a:gd name="connsiteX3" fmla="*/ 3983525 w 6813076"/>
              <a:gd name="connsiteY3" fmla="*/ 5646492 h 5646492"/>
              <a:gd name="connsiteX4" fmla="*/ 0 w 6813076"/>
              <a:gd name="connsiteY4" fmla="*/ 5634916 h 5646492"/>
              <a:gd name="connsiteX0" fmla="*/ 0 w 6813076"/>
              <a:gd name="connsiteY0" fmla="*/ 5634916 h 5646492"/>
              <a:gd name="connsiteX1" fmla="*/ 40970 w 6813076"/>
              <a:gd name="connsiteY1" fmla="*/ 0 h 5646492"/>
              <a:gd name="connsiteX2" fmla="*/ 6813076 w 6813076"/>
              <a:gd name="connsiteY2" fmla="*/ 34724 h 5646492"/>
              <a:gd name="connsiteX3" fmla="*/ 3983525 w 6813076"/>
              <a:gd name="connsiteY3" fmla="*/ 5646492 h 5646492"/>
              <a:gd name="connsiteX4" fmla="*/ 0 w 6813076"/>
              <a:gd name="connsiteY4" fmla="*/ 5634916 h 5646492"/>
              <a:gd name="connsiteX0" fmla="*/ 0 w 6828471"/>
              <a:gd name="connsiteY0" fmla="*/ 5634916 h 5646492"/>
              <a:gd name="connsiteX1" fmla="*/ 40970 w 6828471"/>
              <a:gd name="connsiteY1" fmla="*/ 0 h 5646492"/>
              <a:gd name="connsiteX2" fmla="*/ 6828471 w 6828471"/>
              <a:gd name="connsiteY2" fmla="*/ 20040 h 5646492"/>
              <a:gd name="connsiteX3" fmla="*/ 3983525 w 6828471"/>
              <a:gd name="connsiteY3" fmla="*/ 5646492 h 5646492"/>
              <a:gd name="connsiteX4" fmla="*/ 0 w 6828471"/>
              <a:gd name="connsiteY4" fmla="*/ 5634916 h 5646492"/>
              <a:gd name="connsiteX0" fmla="*/ 0 w 6843865"/>
              <a:gd name="connsiteY0" fmla="*/ 5644246 h 5655822"/>
              <a:gd name="connsiteX1" fmla="*/ 40970 w 6843865"/>
              <a:gd name="connsiteY1" fmla="*/ 9330 h 5655822"/>
              <a:gd name="connsiteX2" fmla="*/ 6843865 w 6843865"/>
              <a:gd name="connsiteY2" fmla="*/ 0 h 5655822"/>
              <a:gd name="connsiteX3" fmla="*/ 3983525 w 6843865"/>
              <a:gd name="connsiteY3" fmla="*/ 5655822 h 5655822"/>
              <a:gd name="connsiteX4" fmla="*/ 0 w 6843865"/>
              <a:gd name="connsiteY4" fmla="*/ 5644246 h 5655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3865" h="5655822">
                <a:moveTo>
                  <a:pt x="0" y="5644246"/>
                </a:moveTo>
                <a:lnTo>
                  <a:pt x="40970" y="9330"/>
                </a:lnTo>
                <a:lnTo>
                  <a:pt x="6843865" y="0"/>
                </a:lnTo>
                <a:lnTo>
                  <a:pt x="3983525" y="5655822"/>
                </a:lnTo>
                <a:lnTo>
                  <a:pt x="0" y="5644246"/>
                </a:lnTo>
                <a:close/>
              </a:path>
            </a:pathLst>
          </a:cu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1" name="Picture Placeholder 5"/>
          <p:cNvSpPr>
            <a:spLocks noGrp="1"/>
          </p:cNvSpPr>
          <p:nvPr>
            <p:ph type="pic" sz="quarter" idx="11" hasCustomPrompt="1"/>
          </p:nvPr>
        </p:nvSpPr>
        <p:spPr>
          <a:xfrm>
            <a:off x="0" y="-17931"/>
            <a:ext cx="4171858" cy="4499110"/>
          </a:xfrm>
          <a:custGeom>
            <a:avLst/>
            <a:gdLst>
              <a:gd name="connsiteX0" fmla="*/ 0 w 3455292"/>
              <a:gd name="connsiteY0" fmla="*/ 5682020 h 5682020"/>
              <a:gd name="connsiteX1" fmla="*/ 863823 w 3455292"/>
              <a:gd name="connsiteY1" fmla="*/ 0 h 5682020"/>
              <a:gd name="connsiteX2" fmla="*/ 3455292 w 3455292"/>
              <a:gd name="connsiteY2" fmla="*/ 0 h 5682020"/>
              <a:gd name="connsiteX3" fmla="*/ 2591469 w 3455292"/>
              <a:gd name="connsiteY3" fmla="*/ 5682020 h 5682020"/>
              <a:gd name="connsiteX4" fmla="*/ 0 w 3455292"/>
              <a:gd name="connsiteY4" fmla="*/ 5682020 h 5682020"/>
              <a:gd name="connsiteX0" fmla="*/ 0 w 3455292"/>
              <a:gd name="connsiteY0" fmla="*/ 5682020 h 5682020"/>
              <a:gd name="connsiteX1" fmla="*/ 72367 w 3455292"/>
              <a:gd name="connsiteY1" fmla="*/ 0 h 5682020"/>
              <a:gd name="connsiteX2" fmla="*/ 3455292 w 3455292"/>
              <a:gd name="connsiteY2" fmla="*/ 0 h 5682020"/>
              <a:gd name="connsiteX3" fmla="*/ 2591469 w 3455292"/>
              <a:gd name="connsiteY3" fmla="*/ 5682020 h 5682020"/>
              <a:gd name="connsiteX4" fmla="*/ 0 w 3455292"/>
              <a:gd name="connsiteY4" fmla="*/ 5682020 h 5682020"/>
              <a:gd name="connsiteX0" fmla="*/ 0 w 3409188"/>
              <a:gd name="connsiteY0" fmla="*/ 5682020 h 5682020"/>
              <a:gd name="connsiteX1" fmla="*/ 26263 w 3409188"/>
              <a:gd name="connsiteY1" fmla="*/ 0 h 5682020"/>
              <a:gd name="connsiteX2" fmla="*/ 3409188 w 3409188"/>
              <a:gd name="connsiteY2" fmla="*/ 0 h 5682020"/>
              <a:gd name="connsiteX3" fmla="*/ 2545365 w 3409188"/>
              <a:gd name="connsiteY3" fmla="*/ 5682020 h 5682020"/>
              <a:gd name="connsiteX4" fmla="*/ 0 w 3409188"/>
              <a:gd name="connsiteY4" fmla="*/ 5682020 h 5682020"/>
              <a:gd name="connsiteX0" fmla="*/ 50578 w 3382925"/>
              <a:gd name="connsiteY0" fmla="*/ 5689704 h 5689704"/>
              <a:gd name="connsiteX1" fmla="*/ 0 w 3382925"/>
              <a:gd name="connsiteY1" fmla="*/ 0 h 5689704"/>
              <a:gd name="connsiteX2" fmla="*/ 3382925 w 3382925"/>
              <a:gd name="connsiteY2" fmla="*/ 0 h 5689704"/>
              <a:gd name="connsiteX3" fmla="*/ 2519102 w 3382925"/>
              <a:gd name="connsiteY3" fmla="*/ 5682020 h 5689704"/>
              <a:gd name="connsiteX4" fmla="*/ 50578 w 3382925"/>
              <a:gd name="connsiteY4" fmla="*/ 5689704 h 5689704"/>
              <a:gd name="connsiteX0" fmla="*/ 0 w 3409188"/>
              <a:gd name="connsiteY0" fmla="*/ 5674336 h 5682020"/>
              <a:gd name="connsiteX1" fmla="*/ 26263 w 3409188"/>
              <a:gd name="connsiteY1" fmla="*/ 0 h 5682020"/>
              <a:gd name="connsiteX2" fmla="*/ 3409188 w 3409188"/>
              <a:gd name="connsiteY2" fmla="*/ 0 h 5682020"/>
              <a:gd name="connsiteX3" fmla="*/ 2545365 w 3409188"/>
              <a:gd name="connsiteY3" fmla="*/ 5682020 h 5682020"/>
              <a:gd name="connsiteX4" fmla="*/ 0 w 3409188"/>
              <a:gd name="connsiteY4" fmla="*/ 5674336 h 5682020"/>
              <a:gd name="connsiteX0" fmla="*/ 0 w 2963514"/>
              <a:gd name="connsiteY0" fmla="*/ 5697388 h 5705072"/>
              <a:gd name="connsiteX1" fmla="*/ 26263 w 2963514"/>
              <a:gd name="connsiteY1" fmla="*/ 23052 h 5705072"/>
              <a:gd name="connsiteX2" fmla="*/ 2963514 w 2963514"/>
              <a:gd name="connsiteY2" fmla="*/ 0 h 5705072"/>
              <a:gd name="connsiteX3" fmla="*/ 2545365 w 2963514"/>
              <a:gd name="connsiteY3" fmla="*/ 5705072 h 5705072"/>
              <a:gd name="connsiteX4" fmla="*/ 0 w 2963514"/>
              <a:gd name="connsiteY4" fmla="*/ 5697388 h 5705072"/>
              <a:gd name="connsiteX0" fmla="*/ 0 w 3416872"/>
              <a:gd name="connsiteY0" fmla="*/ 5682020 h 5689704"/>
              <a:gd name="connsiteX1" fmla="*/ 26263 w 3416872"/>
              <a:gd name="connsiteY1" fmla="*/ 7684 h 5689704"/>
              <a:gd name="connsiteX2" fmla="*/ 3416872 w 3416872"/>
              <a:gd name="connsiteY2" fmla="*/ 0 h 5689704"/>
              <a:gd name="connsiteX3" fmla="*/ 2545365 w 3416872"/>
              <a:gd name="connsiteY3" fmla="*/ 5689704 h 5689704"/>
              <a:gd name="connsiteX4" fmla="*/ 0 w 3416872"/>
              <a:gd name="connsiteY4" fmla="*/ 5682020 h 5689704"/>
              <a:gd name="connsiteX0" fmla="*/ 0 w 3416872"/>
              <a:gd name="connsiteY0" fmla="*/ 5682020 h 5682020"/>
              <a:gd name="connsiteX1" fmla="*/ 26263 w 3416872"/>
              <a:gd name="connsiteY1" fmla="*/ 7684 h 5682020"/>
              <a:gd name="connsiteX2" fmla="*/ 3416872 w 3416872"/>
              <a:gd name="connsiteY2" fmla="*/ 0 h 5682020"/>
              <a:gd name="connsiteX3" fmla="*/ 632041 w 3416872"/>
              <a:gd name="connsiteY3" fmla="*/ 5674336 h 5682020"/>
              <a:gd name="connsiteX4" fmla="*/ 0 w 3416872"/>
              <a:gd name="connsiteY4" fmla="*/ 5682020 h 5682020"/>
              <a:gd name="connsiteX0" fmla="*/ 0 w 3416872"/>
              <a:gd name="connsiteY0" fmla="*/ 5682020 h 5682020"/>
              <a:gd name="connsiteX1" fmla="*/ 26263 w 3416872"/>
              <a:gd name="connsiteY1" fmla="*/ 7684 h 5682020"/>
              <a:gd name="connsiteX2" fmla="*/ 3416872 w 3416872"/>
              <a:gd name="connsiteY2" fmla="*/ 0 h 5682020"/>
              <a:gd name="connsiteX3" fmla="*/ 570569 w 3416872"/>
              <a:gd name="connsiteY3" fmla="*/ 5674336 h 5682020"/>
              <a:gd name="connsiteX4" fmla="*/ 0 w 3416872"/>
              <a:gd name="connsiteY4" fmla="*/ 5682020 h 5682020"/>
              <a:gd name="connsiteX0" fmla="*/ 0 w 3416872"/>
              <a:gd name="connsiteY0" fmla="*/ 5682020 h 5682020"/>
              <a:gd name="connsiteX1" fmla="*/ 26263 w 3416872"/>
              <a:gd name="connsiteY1" fmla="*/ 7684 h 5682020"/>
              <a:gd name="connsiteX2" fmla="*/ 3416872 w 3416872"/>
              <a:gd name="connsiteY2" fmla="*/ 0 h 5682020"/>
              <a:gd name="connsiteX3" fmla="*/ 547516 w 3416872"/>
              <a:gd name="connsiteY3" fmla="*/ 5674336 h 5682020"/>
              <a:gd name="connsiteX4" fmla="*/ 0 w 3416872"/>
              <a:gd name="connsiteY4" fmla="*/ 5682020 h 5682020"/>
              <a:gd name="connsiteX0" fmla="*/ 0 w 3416872"/>
              <a:gd name="connsiteY0" fmla="*/ 5682020 h 5682020"/>
              <a:gd name="connsiteX1" fmla="*/ 26263 w 3416872"/>
              <a:gd name="connsiteY1" fmla="*/ 7684 h 5682020"/>
              <a:gd name="connsiteX2" fmla="*/ 3416872 w 3416872"/>
              <a:gd name="connsiteY2" fmla="*/ 0 h 5682020"/>
              <a:gd name="connsiteX3" fmla="*/ 601305 w 3416872"/>
              <a:gd name="connsiteY3" fmla="*/ 5666652 h 5682020"/>
              <a:gd name="connsiteX4" fmla="*/ 0 w 3416872"/>
              <a:gd name="connsiteY4" fmla="*/ 5682020 h 5682020"/>
              <a:gd name="connsiteX0" fmla="*/ 0 w 3416872"/>
              <a:gd name="connsiteY0" fmla="*/ 5682020 h 5682020"/>
              <a:gd name="connsiteX1" fmla="*/ 26263 w 3416872"/>
              <a:gd name="connsiteY1" fmla="*/ 7684 h 5682020"/>
              <a:gd name="connsiteX2" fmla="*/ 3416872 w 3416872"/>
              <a:gd name="connsiteY2" fmla="*/ 0 h 5682020"/>
              <a:gd name="connsiteX3" fmla="*/ 1614549 w 3416872"/>
              <a:gd name="connsiteY3" fmla="*/ 3640163 h 5682020"/>
              <a:gd name="connsiteX4" fmla="*/ 0 w 3416872"/>
              <a:gd name="connsiteY4" fmla="*/ 5682020 h 5682020"/>
              <a:gd name="connsiteX0" fmla="*/ 0 w 3431556"/>
              <a:gd name="connsiteY0" fmla="*/ 3714270 h 3714270"/>
              <a:gd name="connsiteX1" fmla="*/ 40947 w 3431556"/>
              <a:gd name="connsiteY1" fmla="*/ 7684 h 3714270"/>
              <a:gd name="connsiteX2" fmla="*/ 3431556 w 3431556"/>
              <a:gd name="connsiteY2" fmla="*/ 0 h 3714270"/>
              <a:gd name="connsiteX3" fmla="*/ 1629233 w 3431556"/>
              <a:gd name="connsiteY3" fmla="*/ 3640163 h 3714270"/>
              <a:gd name="connsiteX4" fmla="*/ 0 w 3431556"/>
              <a:gd name="connsiteY4" fmla="*/ 3714270 h 3714270"/>
              <a:gd name="connsiteX0" fmla="*/ 0 w 3431556"/>
              <a:gd name="connsiteY0" fmla="*/ 3714270 h 3714270"/>
              <a:gd name="connsiteX1" fmla="*/ 40947 w 3431556"/>
              <a:gd name="connsiteY1" fmla="*/ 7684 h 3714270"/>
              <a:gd name="connsiteX2" fmla="*/ 3431556 w 3431556"/>
              <a:gd name="connsiteY2" fmla="*/ 0 h 3714270"/>
              <a:gd name="connsiteX3" fmla="*/ 1585179 w 3431556"/>
              <a:gd name="connsiteY3" fmla="*/ 3669533 h 3714270"/>
              <a:gd name="connsiteX4" fmla="*/ 0 w 3431556"/>
              <a:gd name="connsiteY4" fmla="*/ 3714270 h 3714270"/>
              <a:gd name="connsiteX0" fmla="*/ 0 w 3431556"/>
              <a:gd name="connsiteY0" fmla="*/ 3714270 h 3714270"/>
              <a:gd name="connsiteX1" fmla="*/ 26262 w 3431556"/>
              <a:gd name="connsiteY1" fmla="*/ 7684 h 3714270"/>
              <a:gd name="connsiteX2" fmla="*/ 3431556 w 3431556"/>
              <a:gd name="connsiteY2" fmla="*/ 0 h 3714270"/>
              <a:gd name="connsiteX3" fmla="*/ 1585179 w 3431556"/>
              <a:gd name="connsiteY3" fmla="*/ 3669533 h 3714270"/>
              <a:gd name="connsiteX4" fmla="*/ 0 w 3431556"/>
              <a:gd name="connsiteY4" fmla="*/ 3714270 h 3714270"/>
              <a:gd name="connsiteX0" fmla="*/ 0 w 3431556"/>
              <a:gd name="connsiteY0" fmla="*/ 3706586 h 3706586"/>
              <a:gd name="connsiteX1" fmla="*/ 26262 w 3431556"/>
              <a:gd name="connsiteY1" fmla="*/ 0 h 3706586"/>
              <a:gd name="connsiteX2" fmla="*/ 3431556 w 3431556"/>
              <a:gd name="connsiteY2" fmla="*/ 7000 h 3706586"/>
              <a:gd name="connsiteX3" fmla="*/ 1585179 w 3431556"/>
              <a:gd name="connsiteY3" fmla="*/ 3661849 h 3706586"/>
              <a:gd name="connsiteX4" fmla="*/ 0 w 3431556"/>
              <a:gd name="connsiteY4" fmla="*/ 3706586 h 3706586"/>
              <a:gd name="connsiteX0" fmla="*/ 0 w 3416872"/>
              <a:gd name="connsiteY0" fmla="*/ 3662532 h 3662532"/>
              <a:gd name="connsiteX1" fmla="*/ 11578 w 3416872"/>
              <a:gd name="connsiteY1" fmla="*/ 0 h 3662532"/>
              <a:gd name="connsiteX2" fmla="*/ 3416872 w 3416872"/>
              <a:gd name="connsiteY2" fmla="*/ 7000 h 3662532"/>
              <a:gd name="connsiteX3" fmla="*/ 1570495 w 3416872"/>
              <a:gd name="connsiteY3" fmla="*/ 3661849 h 3662532"/>
              <a:gd name="connsiteX4" fmla="*/ 0 w 3416872"/>
              <a:gd name="connsiteY4" fmla="*/ 3662532 h 3662532"/>
              <a:gd name="connsiteX0" fmla="*/ 0 w 3416872"/>
              <a:gd name="connsiteY0" fmla="*/ 3684901 h 3684901"/>
              <a:gd name="connsiteX1" fmla="*/ 11578 w 3416872"/>
              <a:gd name="connsiteY1" fmla="*/ 22369 h 3684901"/>
              <a:gd name="connsiteX2" fmla="*/ 3416872 w 3416872"/>
              <a:gd name="connsiteY2" fmla="*/ 0 h 3684901"/>
              <a:gd name="connsiteX3" fmla="*/ 1570495 w 3416872"/>
              <a:gd name="connsiteY3" fmla="*/ 3684218 h 3684901"/>
              <a:gd name="connsiteX4" fmla="*/ 0 w 3416872"/>
              <a:gd name="connsiteY4" fmla="*/ 3684901 h 3684901"/>
              <a:gd name="connsiteX0" fmla="*/ 0 w 3416872"/>
              <a:gd name="connsiteY0" fmla="*/ 3684901 h 3684901"/>
              <a:gd name="connsiteX1" fmla="*/ 11578 w 3416872"/>
              <a:gd name="connsiteY1" fmla="*/ 7684 h 3684901"/>
              <a:gd name="connsiteX2" fmla="*/ 3416872 w 3416872"/>
              <a:gd name="connsiteY2" fmla="*/ 0 h 3684901"/>
              <a:gd name="connsiteX3" fmla="*/ 1570495 w 3416872"/>
              <a:gd name="connsiteY3" fmla="*/ 3684218 h 3684901"/>
              <a:gd name="connsiteX4" fmla="*/ 0 w 3416872"/>
              <a:gd name="connsiteY4" fmla="*/ 3684901 h 3684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872" h="3684901">
                <a:moveTo>
                  <a:pt x="0" y="3684901"/>
                </a:moveTo>
                <a:cubicBezTo>
                  <a:pt x="3859" y="2464057"/>
                  <a:pt x="7719" y="1228528"/>
                  <a:pt x="11578" y="7684"/>
                </a:cubicBezTo>
                <a:lnTo>
                  <a:pt x="3416872" y="0"/>
                </a:lnTo>
                <a:lnTo>
                  <a:pt x="1570495" y="3684218"/>
                </a:lnTo>
                <a:lnTo>
                  <a:pt x="0" y="3684901"/>
                </a:lnTo>
                <a:close/>
              </a:path>
            </a:pathLst>
          </a:custGeom>
          <a:solidFill>
            <a:schemeClr val="bg1">
              <a:lumMod val="95000"/>
            </a:schemeClr>
          </a:solidFill>
        </p:spPr>
        <p:txBody>
          <a:bodyPr tIns="190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7" name="Marcador de posición de imagen 6"/>
          <p:cNvSpPr>
            <a:spLocks noGrp="1"/>
          </p:cNvSpPr>
          <p:nvPr>
            <p:ph type="pic" sz="quarter" idx="12"/>
          </p:nvPr>
        </p:nvSpPr>
        <p:spPr>
          <a:xfrm>
            <a:off x="4707459" y="1515987"/>
            <a:ext cx="3738118" cy="3309352"/>
          </a:xfrm>
          <a:prstGeom prst="hexagon">
            <a:avLst/>
          </a:prstGeom>
        </p:spPr>
        <p:txBody>
          <a:bodyPr/>
          <a:lstStyle/>
          <a:p>
            <a:endParaRPr lang="es-PE"/>
          </a:p>
        </p:txBody>
      </p:sp>
      <p:sp>
        <p:nvSpPr>
          <p:cNvPr id="15" name="Hexágono 14"/>
          <p:cNvSpPr/>
          <p:nvPr userDrawn="1"/>
        </p:nvSpPr>
        <p:spPr>
          <a:xfrm>
            <a:off x="5085399" y="4429820"/>
            <a:ext cx="967920" cy="834413"/>
          </a:xfrm>
          <a:prstGeom prst="hexagon">
            <a:avLst/>
          </a:prstGeom>
          <a:solidFill>
            <a:srgbClr val="384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6" name="Hexágono 15"/>
          <p:cNvSpPr/>
          <p:nvPr userDrawn="1"/>
        </p:nvSpPr>
        <p:spPr>
          <a:xfrm>
            <a:off x="7023571" y="578256"/>
            <a:ext cx="880601" cy="759139"/>
          </a:xfrm>
          <a:prstGeom prst="hexagon">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6" name="Forma libre 25"/>
          <p:cNvSpPr/>
          <p:nvPr userDrawn="1"/>
        </p:nvSpPr>
        <p:spPr>
          <a:xfrm>
            <a:off x="1" y="4508679"/>
            <a:ext cx="2715503" cy="2385455"/>
          </a:xfrm>
          <a:custGeom>
            <a:avLst/>
            <a:gdLst>
              <a:gd name="connsiteX0" fmla="*/ 18422 w 2715503"/>
              <a:gd name="connsiteY0" fmla="*/ 0 h 2385455"/>
              <a:gd name="connsiteX1" fmla="*/ 1974547 w 2715503"/>
              <a:gd name="connsiteY1" fmla="*/ 0 h 2385455"/>
              <a:gd name="connsiteX2" fmla="*/ 2715503 w 2715503"/>
              <a:gd name="connsiteY2" fmla="*/ 1481912 h 2385455"/>
              <a:gd name="connsiteX3" fmla="*/ 2263732 w 2715503"/>
              <a:gd name="connsiteY3" fmla="*/ 2385455 h 2385455"/>
              <a:gd name="connsiteX4" fmla="*/ 0 w 2715503"/>
              <a:gd name="connsiteY4" fmla="*/ 2385455 h 2385455"/>
              <a:gd name="connsiteX5" fmla="*/ 0 w 2715503"/>
              <a:gd name="connsiteY5" fmla="*/ 36844 h 2385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5503" h="2385455">
                <a:moveTo>
                  <a:pt x="18422" y="0"/>
                </a:moveTo>
                <a:lnTo>
                  <a:pt x="1974547" y="0"/>
                </a:lnTo>
                <a:lnTo>
                  <a:pt x="2715503" y="1481912"/>
                </a:lnTo>
                <a:lnTo>
                  <a:pt x="2263732" y="2385455"/>
                </a:lnTo>
                <a:lnTo>
                  <a:pt x="0" y="2385455"/>
                </a:lnTo>
                <a:lnTo>
                  <a:pt x="0" y="36844"/>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36" name="Forma libre 35"/>
          <p:cNvSpPr/>
          <p:nvPr userDrawn="1"/>
        </p:nvSpPr>
        <p:spPr>
          <a:xfrm>
            <a:off x="11434333" y="2775896"/>
            <a:ext cx="757667" cy="1342342"/>
          </a:xfrm>
          <a:custGeom>
            <a:avLst/>
            <a:gdLst>
              <a:gd name="connsiteX0" fmla="*/ 757667 w 757667"/>
              <a:gd name="connsiteY0" fmla="*/ 0 h 1342342"/>
              <a:gd name="connsiteX1" fmla="*/ 757667 w 757667"/>
              <a:gd name="connsiteY1" fmla="*/ 1340743 h 1342342"/>
              <a:gd name="connsiteX2" fmla="*/ 371246 w 757667"/>
              <a:gd name="connsiteY2" fmla="*/ 1342342 h 1342342"/>
              <a:gd name="connsiteX3" fmla="*/ 0 w 757667"/>
              <a:gd name="connsiteY3" fmla="*/ 667506 h 1342342"/>
              <a:gd name="connsiteX4" fmla="*/ 375181 w 757667"/>
              <a:gd name="connsiteY4" fmla="*/ 1714 h 1342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667" h="1342342">
                <a:moveTo>
                  <a:pt x="757667" y="0"/>
                </a:moveTo>
                <a:lnTo>
                  <a:pt x="757667" y="1340743"/>
                </a:lnTo>
                <a:lnTo>
                  <a:pt x="371246" y="1342342"/>
                </a:lnTo>
                <a:lnTo>
                  <a:pt x="0" y="667506"/>
                </a:lnTo>
                <a:lnTo>
                  <a:pt x="375181" y="17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3885183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1_Images &amp; Contents Layout">
    <p:spTree>
      <p:nvGrpSpPr>
        <p:cNvPr id="1" name=""/>
        <p:cNvGrpSpPr/>
        <p:nvPr/>
      </p:nvGrpSpPr>
      <p:grpSpPr>
        <a:xfrm>
          <a:off x="0" y="0"/>
          <a:ext cx="0" cy="0"/>
          <a:chOff x="0" y="0"/>
          <a:chExt cx="0" cy="0"/>
        </a:xfrm>
      </p:grpSpPr>
      <p:sp>
        <p:nvSpPr>
          <p:cNvPr id="5" name="Paralelogramo 4"/>
          <p:cNvSpPr/>
          <p:nvPr userDrawn="1"/>
        </p:nvSpPr>
        <p:spPr>
          <a:xfrm flipH="1">
            <a:off x="840192" y="1"/>
            <a:ext cx="4219522" cy="4903076"/>
          </a:xfrm>
          <a:custGeom>
            <a:avLst/>
            <a:gdLst>
              <a:gd name="connsiteX0" fmla="*/ 0 w 3984056"/>
              <a:gd name="connsiteY0" fmla="*/ 5262543 h 5262543"/>
              <a:gd name="connsiteX1" fmla="*/ 996014 w 3984056"/>
              <a:gd name="connsiteY1" fmla="*/ 0 h 5262543"/>
              <a:gd name="connsiteX2" fmla="*/ 3984056 w 3984056"/>
              <a:gd name="connsiteY2" fmla="*/ 0 h 5262543"/>
              <a:gd name="connsiteX3" fmla="*/ 2988042 w 3984056"/>
              <a:gd name="connsiteY3" fmla="*/ 5262543 h 5262543"/>
              <a:gd name="connsiteX4" fmla="*/ 0 w 3984056"/>
              <a:gd name="connsiteY4" fmla="*/ 5262543 h 5262543"/>
              <a:gd name="connsiteX0" fmla="*/ 0 w 4583145"/>
              <a:gd name="connsiteY0" fmla="*/ 2645467 h 5262543"/>
              <a:gd name="connsiteX1" fmla="*/ 1595103 w 4583145"/>
              <a:gd name="connsiteY1" fmla="*/ 0 h 5262543"/>
              <a:gd name="connsiteX2" fmla="*/ 4583145 w 4583145"/>
              <a:gd name="connsiteY2" fmla="*/ 0 h 5262543"/>
              <a:gd name="connsiteX3" fmla="*/ 3587131 w 4583145"/>
              <a:gd name="connsiteY3" fmla="*/ 5262543 h 5262543"/>
              <a:gd name="connsiteX4" fmla="*/ 0 w 4583145"/>
              <a:gd name="connsiteY4" fmla="*/ 2645467 h 5262543"/>
              <a:gd name="connsiteX0" fmla="*/ 0 w 4583145"/>
              <a:gd name="connsiteY0" fmla="*/ 2645467 h 5262543"/>
              <a:gd name="connsiteX1" fmla="*/ 1547806 w 4583145"/>
              <a:gd name="connsiteY1" fmla="*/ 0 h 5262543"/>
              <a:gd name="connsiteX2" fmla="*/ 4583145 w 4583145"/>
              <a:gd name="connsiteY2" fmla="*/ 0 h 5262543"/>
              <a:gd name="connsiteX3" fmla="*/ 3587131 w 4583145"/>
              <a:gd name="connsiteY3" fmla="*/ 5262543 h 5262543"/>
              <a:gd name="connsiteX4" fmla="*/ 0 w 4583145"/>
              <a:gd name="connsiteY4" fmla="*/ 2645467 h 5262543"/>
              <a:gd name="connsiteX0" fmla="*/ 0 w 4583145"/>
              <a:gd name="connsiteY0" fmla="*/ 2645467 h 5325605"/>
              <a:gd name="connsiteX1" fmla="*/ 1547806 w 4583145"/>
              <a:gd name="connsiteY1" fmla="*/ 0 h 5325605"/>
              <a:gd name="connsiteX2" fmla="*/ 4583145 w 4583145"/>
              <a:gd name="connsiteY2" fmla="*/ 0 h 5325605"/>
              <a:gd name="connsiteX3" fmla="*/ 1521848 w 4583145"/>
              <a:gd name="connsiteY3" fmla="*/ 5325605 h 5325605"/>
              <a:gd name="connsiteX4" fmla="*/ 0 w 4583145"/>
              <a:gd name="connsiteY4" fmla="*/ 2645467 h 5325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3145" h="5325605">
                <a:moveTo>
                  <a:pt x="0" y="2645467"/>
                </a:moveTo>
                <a:lnTo>
                  <a:pt x="1547806" y="0"/>
                </a:lnTo>
                <a:lnTo>
                  <a:pt x="4583145" y="0"/>
                </a:lnTo>
                <a:lnTo>
                  <a:pt x="1521848" y="5325605"/>
                </a:lnTo>
                <a:lnTo>
                  <a:pt x="0" y="2645467"/>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6" name="Paralelogramo 5"/>
          <p:cNvSpPr/>
          <p:nvPr userDrawn="1"/>
        </p:nvSpPr>
        <p:spPr>
          <a:xfrm flipH="1">
            <a:off x="-10208" y="-15765"/>
            <a:ext cx="3333660" cy="4936420"/>
          </a:xfrm>
          <a:custGeom>
            <a:avLst/>
            <a:gdLst>
              <a:gd name="connsiteX0" fmla="*/ 0 w 2711288"/>
              <a:gd name="connsiteY0" fmla="*/ 4335517 h 4335517"/>
              <a:gd name="connsiteX1" fmla="*/ 677822 w 2711288"/>
              <a:gd name="connsiteY1" fmla="*/ 0 h 4335517"/>
              <a:gd name="connsiteX2" fmla="*/ 2711288 w 2711288"/>
              <a:gd name="connsiteY2" fmla="*/ 0 h 4335517"/>
              <a:gd name="connsiteX3" fmla="*/ 2033466 w 2711288"/>
              <a:gd name="connsiteY3" fmla="*/ 4335517 h 4335517"/>
              <a:gd name="connsiteX4" fmla="*/ 0 w 2711288"/>
              <a:gd name="connsiteY4" fmla="*/ 4335517 h 4335517"/>
              <a:gd name="connsiteX0" fmla="*/ 0 w 2632460"/>
              <a:gd name="connsiteY0" fmla="*/ 4335517 h 4335517"/>
              <a:gd name="connsiteX1" fmla="*/ 677822 w 2632460"/>
              <a:gd name="connsiteY1" fmla="*/ 0 h 4335517"/>
              <a:gd name="connsiteX2" fmla="*/ 2632460 w 2632460"/>
              <a:gd name="connsiteY2" fmla="*/ 0 h 4335517"/>
              <a:gd name="connsiteX3" fmla="*/ 2033466 w 2632460"/>
              <a:gd name="connsiteY3" fmla="*/ 4335517 h 4335517"/>
              <a:gd name="connsiteX4" fmla="*/ 0 w 2632460"/>
              <a:gd name="connsiteY4" fmla="*/ 4335517 h 4335517"/>
              <a:gd name="connsiteX0" fmla="*/ 0 w 2632460"/>
              <a:gd name="connsiteY0" fmla="*/ 4335517 h 4335517"/>
              <a:gd name="connsiteX1" fmla="*/ 677822 w 2632460"/>
              <a:gd name="connsiteY1" fmla="*/ 0 h 4335517"/>
              <a:gd name="connsiteX2" fmla="*/ 2632460 w 2632460"/>
              <a:gd name="connsiteY2" fmla="*/ 0 h 4335517"/>
              <a:gd name="connsiteX3" fmla="*/ 2616790 w 2632460"/>
              <a:gd name="connsiteY3" fmla="*/ 4319751 h 4335517"/>
              <a:gd name="connsiteX4" fmla="*/ 0 w 2632460"/>
              <a:gd name="connsiteY4" fmla="*/ 4335517 h 4335517"/>
              <a:gd name="connsiteX0" fmla="*/ 0 w 3058129"/>
              <a:gd name="connsiteY0" fmla="*/ 4303986 h 4319751"/>
              <a:gd name="connsiteX1" fmla="*/ 1103491 w 3058129"/>
              <a:gd name="connsiteY1" fmla="*/ 0 h 4319751"/>
              <a:gd name="connsiteX2" fmla="*/ 3058129 w 3058129"/>
              <a:gd name="connsiteY2" fmla="*/ 0 h 4319751"/>
              <a:gd name="connsiteX3" fmla="*/ 3042459 w 3058129"/>
              <a:gd name="connsiteY3" fmla="*/ 4319751 h 4319751"/>
              <a:gd name="connsiteX4" fmla="*/ 0 w 3058129"/>
              <a:gd name="connsiteY4" fmla="*/ 4303986 h 4319751"/>
              <a:gd name="connsiteX0" fmla="*/ 0 w 3058129"/>
              <a:gd name="connsiteY0" fmla="*/ 4319751 h 4335516"/>
              <a:gd name="connsiteX1" fmla="*/ 2475091 w 3058129"/>
              <a:gd name="connsiteY1" fmla="*/ 0 h 4335516"/>
              <a:gd name="connsiteX2" fmla="*/ 3058129 w 3058129"/>
              <a:gd name="connsiteY2" fmla="*/ 15765 h 4335516"/>
              <a:gd name="connsiteX3" fmla="*/ 3042459 w 3058129"/>
              <a:gd name="connsiteY3" fmla="*/ 4335516 h 4335516"/>
              <a:gd name="connsiteX4" fmla="*/ 0 w 3058129"/>
              <a:gd name="connsiteY4" fmla="*/ 4319751 h 4335516"/>
              <a:gd name="connsiteX0" fmla="*/ 0 w 3058129"/>
              <a:gd name="connsiteY0" fmla="*/ 4340443 h 4340443"/>
              <a:gd name="connsiteX1" fmla="*/ 2475091 w 3058129"/>
              <a:gd name="connsiteY1" fmla="*/ 0 h 4340443"/>
              <a:gd name="connsiteX2" fmla="*/ 3058129 w 3058129"/>
              <a:gd name="connsiteY2" fmla="*/ 15765 h 4340443"/>
              <a:gd name="connsiteX3" fmla="*/ 3042459 w 3058129"/>
              <a:gd name="connsiteY3" fmla="*/ 4335516 h 4340443"/>
              <a:gd name="connsiteX4" fmla="*/ 0 w 3058129"/>
              <a:gd name="connsiteY4" fmla="*/ 4340443 h 4340443"/>
              <a:gd name="connsiteX0" fmla="*/ 0 w 3637495"/>
              <a:gd name="connsiteY0" fmla="*/ 5366749 h 5366749"/>
              <a:gd name="connsiteX1" fmla="*/ 3054457 w 3637495"/>
              <a:gd name="connsiteY1" fmla="*/ 0 h 5366749"/>
              <a:gd name="connsiteX2" fmla="*/ 3637495 w 3637495"/>
              <a:gd name="connsiteY2" fmla="*/ 15765 h 5366749"/>
              <a:gd name="connsiteX3" fmla="*/ 3621825 w 3637495"/>
              <a:gd name="connsiteY3" fmla="*/ 4335516 h 5366749"/>
              <a:gd name="connsiteX4" fmla="*/ 0 w 3637495"/>
              <a:gd name="connsiteY4" fmla="*/ 5366749 h 5366749"/>
              <a:gd name="connsiteX0" fmla="*/ 0 w 3637495"/>
              <a:gd name="connsiteY0" fmla="*/ 5366749 h 5366749"/>
              <a:gd name="connsiteX1" fmla="*/ 3054457 w 3637495"/>
              <a:gd name="connsiteY1" fmla="*/ 0 h 5366749"/>
              <a:gd name="connsiteX2" fmla="*/ 3637495 w 3637495"/>
              <a:gd name="connsiteY2" fmla="*/ 15765 h 5366749"/>
              <a:gd name="connsiteX3" fmla="*/ 3605271 w 3637495"/>
              <a:gd name="connsiteY3" fmla="*/ 5328715 h 5366749"/>
              <a:gd name="connsiteX4" fmla="*/ 0 w 3637495"/>
              <a:gd name="connsiteY4" fmla="*/ 5366749 h 5366749"/>
              <a:gd name="connsiteX0" fmla="*/ 0 w 3637495"/>
              <a:gd name="connsiteY0" fmla="*/ 5366749 h 5366749"/>
              <a:gd name="connsiteX1" fmla="*/ 3054457 w 3637495"/>
              <a:gd name="connsiteY1" fmla="*/ 0 h 5366749"/>
              <a:gd name="connsiteX2" fmla="*/ 3637495 w 3637495"/>
              <a:gd name="connsiteY2" fmla="*/ 15765 h 5366749"/>
              <a:gd name="connsiteX3" fmla="*/ 3605271 w 3637495"/>
              <a:gd name="connsiteY3" fmla="*/ 5361822 h 5366749"/>
              <a:gd name="connsiteX4" fmla="*/ 0 w 3637495"/>
              <a:gd name="connsiteY4" fmla="*/ 5366749 h 5366749"/>
              <a:gd name="connsiteX0" fmla="*/ 0 w 3620942"/>
              <a:gd name="connsiteY0" fmla="*/ 5350196 h 5361822"/>
              <a:gd name="connsiteX1" fmla="*/ 3037904 w 3620942"/>
              <a:gd name="connsiteY1" fmla="*/ 0 h 5361822"/>
              <a:gd name="connsiteX2" fmla="*/ 3620942 w 3620942"/>
              <a:gd name="connsiteY2" fmla="*/ 15765 h 5361822"/>
              <a:gd name="connsiteX3" fmla="*/ 3588718 w 3620942"/>
              <a:gd name="connsiteY3" fmla="*/ 5361822 h 5361822"/>
              <a:gd name="connsiteX4" fmla="*/ 0 w 3620942"/>
              <a:gd name="connsiteY4" fmla="*/ 5350196 h 5361822"/>
              <a:gd name="connsiteX0" fmla="*/ 0 w 3620942"/>
              <a:gd name="connsiteY0" fmla="*/ 5350196 h 5361822"/>
              <a:gd name="connsiteX1" fmla="*/ 3037904 w 3620942"/>
              <a:gd name="connsiteY1" fmla="*/ 0 h 5361822"/>
              <a:gd name="connsiteX2" fmla="*/ 3620942 w 3620942"/>
              <a:gd name="connsiteY2" fmla="*/ 15765 h 5361822"/>
              <a:gd name="connsiteX3" fmla="*/ 3605272 w 3620942"/>
              <a:gd name="connsiteY3" fmla="*/ 5361822 h 5361822"/>
              <a:gd name="connsiteX4" fmla="*/ 0 w 3620942"/>
              <a:gd name="connsiteY4" fmla="*/ 5350196 h 5361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0942" h="5361822">
                <a:moveTo>
                  <a:pt x="0" y="5350196"/>
                </a:moveTo>
                <a:lnTo>
                  <a:pt x="3037904" y="0"/>
                </a:lnTo>
                <a:lnTo>
                  <a:pt x="3620942" y="15765"/>
                </a:lnTo>
                <a:cubicBezTo>
                  <a:pt x="3615719" y="1455682"/>
                  <a:pt x="3610495" y="3921905"/>
                  <a:pt x="3605272" y="5361822"/>
                </a:cubicBezTo>
                <a:lnTo>
                  <a:pt x="0" y="5350196"/>
                </a:lnTo>
                <a:close/>
              </a:path>
            </a:pathLst>
          </a:cu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3" name="Hexágono 2"/>
          <p:cNvSpPr/>
          <p:nvPr userDrawn="1"/>
        </p:nvSpPr>
        <p:spPr>
          <a:xfrm>
            <a:off x="-189186" y="309532"/>
            <a:ext cx="3962511" cy="3444849"/>
          </a:xfrm>
          <a:custGeom>
            <a:avLst/>
            <a:gdLst>
              <a:gd name="connsiteX0" fmla="*/ 0 w 4286099"/>
              <a:gd name="connsiteY0" fmla="*/ 1847456 h 3694912"/>
              <a:gd name="connsiteX1" fmla="*/ 923728 w 4286099"/>
              <a:gd name="connsiteY1" fmla="*/ 1 h 3694912"/>
              <a:gd name="connsiteX2" fmla="*/ 3362371 w 4286099"/>
              <a:gd name="connsiteY2" fmla="*/ 1 h 3694912"/>
              <a:gd name="connsiteX3" fmla="*/ 4286099 w 4286099"/>
              <a:gd name="connsiteY3" fmla="*/ 1847456 h 3694912"/>
              <a:gd name="connsiteX4" fmla="*/ 3362371 w 4286099"/>
              <a:gd name="connsiteY4" fmla="*/ 3694911 h 3694912"/>
              <a:gd name="connsiteX5" fmla="*/ 923728 w 4286099"/>
              <a:gd name="connsiteY5" fmla="*/ 3694911 h 3694912"/>
              <a:gd name="connsiteX6" fmla="*/ 0 w 4286099"/>
              <a:gd name="connsiteY6" fmla="*/ 1847456 h 3694912"/>
              <a:gd name="connsiteX0" fmla="*/ 0 w 4114800"/>
              <a:gd name="connsiteY0" fmla="*/ 1847455 h 3694910"/>
              <a:gd name="connsiteX1" fmla="*/ 923728 w 4114800"/>
              <a:gd name="connsiteY1" fmla="*/ 0 h 3694910"/>
              <a:gd name="connsiteX2" fmla="*/ 3362371 w 4114800"/>
              <a:gd name="connsiteY2" fmla="*/ 0 h 3694910"/>
              <a:gd name="connsiteX3" fmla="*/ 4114800 w 4114800"/>
              <a:gd name="connsiteY3" fmla="*/ 1850345 h 3694910"/>
              <a:gd name="connsiteX4" fmla="*/ 3362371 w 4114800"/>
              <a:gd name="connsiteY4" fmla="*/ 3694910 h 3694910"/>
              <a:gd name="connsiteX5" fmla="*/ 923728 w 4114800"/>
              <a:gd name="connsiteY5" fmla="*/ 3694910 h 3694910"/>
              <a:gd name="connsiteX6" fmla="*/ 0 w 4114800"/>
              <a:gd name="connsiteY6" fmla="*/ 1847455 h 3694910"/>
              <a:gd name="connsiteX0" fmla="*/ 0 w 4114800"/>
              <a:gd name="connsiteY0" fmla="*/ 1847455 h 3694910"/>
              <a:gd name="connsiteX1" fmla="*/ 923728 w 4114800"/>
              <a:gd name="connsiteY1" fmla="*/ 0 h 3694910"/>
              <a:gd name="connsiteX2" fmla="*/ 3074276 w 4114800"/>
              <a:gd name="connsiteY2" fmla="*/ 45719 h 3694910"/>
              <a:gd name="connsiteX3" fmla="*/ 4114800 w 4114800"/>
              <a:gd name="connsiteY3" fmla="*/ 1850345 h 3694910"/>
              <a:gd name="connsiteX4" fmla="*/ 3362371 w 4114800"/>
              <a:gd name="connsiteY4" fmla="*/ 3694910 h 3694910"/>
              <a:gd name="connsiteX5" fmla="*/ 923728 w 4114800"/>
              <a:gd name="connsiteY5" fmla="*/ 3694910 h 3694910"/>
              <a:gd name="connsiteX6" fmla="*/ 0 w 4114800"/>
              <a:gd name="connsiteY6" fmla="*/ 1847455 h 3694910"/>
              <a:gd name="connsiteX0" fmla="*/ 0 w 4114800"/>
              <a:gd name="connsiteY0" fmla="*/ 1847455 h 3694910"/>
              <a:gd name="connsiteX1" fmla="*/ 923728 w 4114800"/>
              <a:gd name="connsiteY1" fmla="*/ 0 h 3694910"/>
              <a:gd name="connsiteX2" fmla="*/ 3074276 w 4114800"/>
              <a:gd name="connsiteY2" fmla="*/ 45719 h 3694910"/>
              <a:gd name="connsiteX3" fmla="*/ 4114800 w 4114800"/>
              <a:gd name="connsiteY3" fmla="*/ 1850345 h 3694910"/>
              <a:gd name="connsiteX4" fmla="*/ 3105807 w 4114800"/>
              <a:gd name="connsiteY4" fmla="*/ 3631848 h 3694910"/>
              <a:gd name="connsiteX5" fmla="*/ 923728 w 4114800"/>
              <a:gd name="connsiteY5" fmla="*/ 3694910 h 3694910"/>
              <a:gd name="connsiteX6" fmla="*/ 0 w 4114800"/>
              <a:gd name="connsiteY6" fmla="*/ 1847455 h 3694910"/>
              <a:gd name="connsiteX0" fmla="*/ 0 w 4114800"/>
              <a:gd name="connsiteY0" fmla="*/ 1893174 h 3740629"/>
              <a:gd name="connsiteX1" fmla="*/ 923728 w 4114800"/>
              <a:gd name="connsiteY1" fmla="*/ 45719 h 3740629"/>
              <a:gd name="connsiteX2" fmla="*/ 3026979 w 4114800"/>
              <a:gd name="connsiteY2" fmla="*/ 0 h 3740629"/>
              <a:gd name="connsiteX3" fmla="*/ 4114800 w 4114800"/>
              <a:gd name="connsiteY3" fmla="*/ 1896064 h 3740629"/>
              <a:gd name="connsiteX4" fmla="*/ 3105807 w 4114800"/>
              <a:gd name="connsiteY4" fmla="*/ 3677567 h 3740629"/>
              <a:gd name="connsiteX5" fmla="*/ 923728 w 4114800"/>
              <a:gd name="connsiteY5" fmla="*/ 3740629 h 3740629"/>
              <a:gd name="connsiteX6" fmla="*/ 0 w 4114800"/>
              <a:gd name="connsiteY6" fmla="*/ 1893174 h 3740629"/>
              <a:gd name="connsiteX0" fmla="*/ 0 w 4303986"/>
              <a:gd name="connsiteY0" fmla="*/ 1896065 h 3740629"/>
              <a:gd name="connsiteX1" fmla="*/ 1112914 w 4303986"/>
              <a:gd name="connsiteY1" fmla="*/ 45719 h 3740629"/>
              <a:gd name="connsiteX2" fmla="*/ 3216165 w 4303986"/>
              <a:gd name="connsiteY2" fmla="*/ 0 h 3740629"/>
              <a:gd name="connsiteX3" fmla="*/ 4303986 w 4303986"/>
              <a:gd name="connsiteY3" fmla="*/ 1896064 h 3740629"/>
              <a:gd name="connsiteX4" fmla="*/ 3294993 w 4303986"/>
              <a:gd name="connsiteY4" fmla="*/ 3677567 h 3740629"/>
              <a:gd name="connsiteX5" fmla="*/ 1112914 w 4303986"/>
              <a:gd name="connsiteY5" fmla="*/ 3740629 h 3740629"/>
              <a:gd name="connsiteX6" fmla="*/ 0 w 4303986"/>
              <a:gd name="connsiteY6" fmla="*/ 1896065 h 3740629"/>
              <a:gd name="connsiteX0" fmla="*/ 0 w 4303986"/>
              <a:gd name="connsiteY0" fmla="*/ 1896065 h 3740629"/>
              <a:gd name="connsiteX1" fmla="*/ 1087820 w 4303986"/>
              <a:gd name="connsiteY1" fmla="*/ 45719 h 3740629"/>
              <a:gd name="connsiteX2" fmla="*/ 3216165 w 4303986"/>
              <a:gd name="connsiteY2" fmla="*/ 0 h 3740629"/>
              <a:gd name="connsiteX3" fmla="*/ 4303986 w 4303986"/>
              <a:gd name="connsiteY3" fmla="*/ 1896064 h 3740629"/>
              <a:gd name="connsiteX4" fmla="*/ 3294993 w 4303986"/>
              <a:gd name="connsiteY4" fmla="*/ 3677567 h 3740629"/>
              <a:gd name="connsiteX5" fmla="*/ 1112914 w 4303986"/>
              <a:gd name="connsiteY5" fmla="*/ 3740629 h 3740629"/>
              <a:gd name="connsiteX6" fmla="*/ 0 w 4303986"/>
              <a:gd name="connsiteY6" fmla="*/ 1896065 h 3740629"/>
              <a:gd name="connsiteX0" fmla="*/ 0 w 4303986"/>
              <a:gd name="connsiteY0" fmla="*/ 1850346 h 3694910"/>
              <a:gd name="connsiteX1" fmla="*/ 1087820 w 4303986"/>
              <a:gd name="connsiteY1" fmla="*/ 0 h 3694910"/>
              <a:gd name="connsiteX2" fmla="*/ 3247696 w 4303986"/>
              <a:gd name="connsiteY2" fmla="*/ 5780 h 3694910"/>
              <a:gd name="connsiteX3" fmla="*/ 4303986 w 4303986"/>
              <a:gd name="connsiteY3" fmla="*/ 1850345 h 3694910"/>
              <a:gd name="connsiteX4" fmla="*/ 3294993 w 4303986"/>
              <a:gd name="connsiteY4" fmla="*/ 3631848 h 3694910"/>
              <a:gd name="connsiteX5" fmla="*/ 1112914 w 4303986"/>
              <a:gd name="connsiteY5" fmla="*/ 3694910 h 3694910"/>
              <a:gd name="connsiteX6" fmla="*/ 0 w 4303986"/>
              <a:gd name="connsiteY6" fmla="*/ 1850346 h 3694910"/>
              <a:gd name="connsiteX0" fmla="*/ 0 w 4303986"/>
              <a:gd name="connsiteY0" fmla="*/ 1850346 h 3710676"/>
              <a:gd name="connsiteX1" fmla="*/ 1087820 w 4303986"/>
              <a:gd name="connsiteY1" fmla="*/ 0 h 3710676"/>
              <a:gd name="connsiteX2" fmla="*/ 3247696 w 4303986"/>
              <a:gd name="connsiteY2" fmla="*/ 5780 h 3710676"/>
              <a:gd name="connsiteX3" fmla="*/ 4303986 w 4303986"/>
              <a:gd name="connsiteY3" fmla="*/ 1850345 h 3710676"/>
              <a:gd name="connsiteX4" fmla="*/ 3231931 w 4303986"/>
              <a:gd name="connsiteY4" fmla="*/ 3710676 h 3710676"/>
              <a:gd name="connsiteX5" fmla="*/ 1112914 w 4303986"/>
              <a:gd name="connsiteY5" fmla="*/ 3694910 h 3710676"/>
              <a:gd name="connsiteX6" fmla="*/ 0 w 4303986"/>
              <a:gd name="connsiteY6" fmla="*/ 1850346 h 3710676"/>
              <a:gd name="connsiteX0" fmla="*/ 0 w 4303986"/>
              <a:gd name="connsiteY0" fmla="*/ 1850346 h 3742207"/>
              <a:gd name="connsiteX1" fmla="*/ 1087820 w 4303986"/>
              <a:gd name="connsiteY1" fmla="*/ 0 h 3742207"/>
              <a:gd name="connsiteX2" fmla="*/ 3247696 w 4303986"/>
              <a:gd name="connsiteY2" fmla="*/ 5780 h 3742207"/>
              <a:gd name="connsiteX3" fmla="*/ 4303986 w 4303986"/>
              <a:gd name="connsiteY3" fmla="*/ 1850345 h 3742207"/>
              <a:gd name="connsiteX4" fmla="*/ 3216165 w 4303986"/>
              <a:gd name="connsiteY4" fmla="*/ 3742207 h 3742207"/>
              <a:gd name="connsiteX5" fmla="*/ 1112914 w 4303986"/>
              <a:gd name="connsiteY5" fmla="*/ 3694910 h 3742207"/>
              <a:gd name="connsiteX6" fmla="*/ 0 w 4303986"/>
              <a:gd name="connsiteY6" fmla="*/ 1850346 h 3742207"/>
              <a:gd name="connsiteX0" fmla="*/ 0 w 4303986"/>
              <a:gd name="connsiteY0" fmla="*/ 1850346 h 3710676"/>
              <a:gd name="connsiteX1" fmla="*/ 1087820 w 4303986"/>
              <a:gd name="connsiteY1" fmla="*/ 0 h 3710676"/>
              <a:gd name="connsiteX2" fmla="*/ 3247696 w 4303986"/>
              <a:gd name="connsiteY2" fmla="*/ 5780 h 3710676"/>
              <a:gd name="connsiteX3" fmla="*/ 4303986 w 4303986"/>
              <a:gd name="connsiteY3" fmla="*/ 1850345 h 3710676"/>
              <a:gd name="connsiteX4" fmla="*/ 3216165 w 4303986"/>
              <a:gd name="connsiteY4" fmla="*/ 3710676 h 3710676"/>
              <a:gd name="connsiteX5" fmla="*/ 1112914 w 4303986"/>
              <a:gd name="connsiteY5" fmla="*/ 3694910 h 3710676"/>
              <a:gd name="connsiteX6" fmla="*/ 0 w 4303986"/>
              <a:gd name="connsiteY6" fmla="*/ 1850346 h 3710676"/>
              <a:gd name="connsiteX0" fmla="*/ 0 w 4303986"/>
              <a:gd name="connsiteY0" fmla="*/ 1850346 h 3726441"/>
              <a:gd name="connsiteX1" fmla="*/ 1087820 w 4303986"/>
              <a:gd name="connsiteY1" fmla="*/ 0 h 3726441"/>
              <a:gd name="connsiteX2" fmla="*/ 3247696 w 4303986"/>
              <a:gd name="connsiteY2" fmla="*/ 5780 h 3726441"/>
              <a:gd name="connsiteX3" fmla="*/ 4303986 w 4303986"/>
              <a:gd name="connsiteY3" fmla="*/ 1850345 h 3726441"/>
              <a:gd name="connsiteX4" fmla="*/ 3216165 w 4303986"/>
              <a:gd name="connsiteY4" fmla="*/ 3710676 h 3726441"/>
              <a:gd name="connsiteX5" fmla="*/ 1103586 w 4303986"/>
              <a:gd name="connsiteY5" fmla="*/ 3726441 h 3726441"/>
              <a:gd name="connsiteX6" fmla="*/ 0 w 4303986"/>
              <a:gd name="connsiteY6" fmla="*/ 1850346 h 3726441"/>
              <a:gd name="connsiteX0" fmla="*/ 0 w 4303986"/>
              <a:gd name="connsiteY0" fmla="*/ 1850346 h 3741714"/>
              <a:gd name="connsiteX1" fmla="*/ 1087820 w 4303986"/>
              <a:gd name="connsiteY1" fmla="*/ 0 h 3741714"/>
              <a:gd name="connsiteX2" fmla="*/ 3247696 w 4303986"/>
              <a:gd name="connsiteY2" fmla="*/ 5780 h 3741714"/>
              <a:gd name="connsiteX3" fmla="*/ 4303986 w 4303986"/>
              <a:gd name="connsiteY3" fmla="*/ 1850345 h 3741714"/>
              <a:gd name="connsiteX4" fmla="*/ 3226511 w 4303986"/>
              <a:gd name="connsiteY4" fmla="*/ 3741714 h 3741714"/>
              <a:gd name="connsiteX5" fmla="*/ 1103586 w 4303986"/>
              <a:gd name="connsiteY5" fmla="*/ 3726441 h 3741714"/>
              <a:gd name="connsiteX6" fmla="*/ 0 w 4303986"/>
              <a:gd name="connsiteY6" fmla="*/ 1850346 h 374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986" h="3741714">
                <a:moveTo>
                  <a:pt x="0" y="1850346"/>
                </a:moveTo>
                <a:lnTo>
                  <a:pt x="1087820" y="0"/>
                </a:lnTo>
                <a:lnTo>
                  <a:pt x="3247696" y="5780"/>
                </a:lnTo>
                <a:lnTo>
                  <a:pt x="4303986" y="1850345"/>
                </a:lnTo>
                <a:lnTo>
                  <a:pt x="3226511" y="3741714"/>
                </a:lnTo>
                <a:lnTo>
                  <a:pt x="1103586" y="3726441"/>
                </a:lnTo>
                <a:lnTo>
                  <a:pt x="0" y="1850346"/>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7" name="Marcador de posición de imagen 6"/>
          <p:cNvSpPr>
            <a:spLocks noGrp="1"/>
          </p:cNvSpPr>
          <p:nvPr>
            <p:ph type="pic" sz="quarter" idx="12"/>
          </p:nvPr>
        </p:nvSpPr>
        <p:spPr>
          <a:xfrm>
            <a:off x="72937" y="555336"/>
            <a:ext cx="3445486" cy="2996024"/>
          </a:xfrm>
          <a:custGeom>
            <a:avLst/>
            <a:gdLst>
              <a:gd name="connsiteX0" fmla="*/ 0 w 3568985"/>
              <a:gd name="connsiteY0" fmla="*/ 1579810 h 3159619"/>
              <a:gd name="connsiteX1" fmla="*/ 789905 w 3568985"/>
              <a:gd name="connsiteY1" fmla="*/ 1 h 3159619"/>
              <a:gd name="connsiteX2" fmla="*/ 2779080 w 3568985"/>
              <a:gd name="connsiteY2" fmla="*/ 1 h 3159619"/>
              <a:gd name="connsiteX3" fmla="*/ 3568985 w 3568985"/>
              <a:gd name="connsiteY3" fmla="*/ 1579810 h 3159619"/>
              <a:gd name="connsiteX4" fmla="*/ 2779080 w 3568985"/>
              <a:gd name="connsiteY4" fmla="*/ 3159618 h 3159619"/>
              <a:gd name="connsiteX5" fmla="*/ 789905 w 3568985"/>
              <a:gd name="connsiteY5" fmla="*/ 3159618 h 3159619"/>
              <a:gd name="connsiteX6" fmla="*/ 0 w 3568985"/>
              <a:gd name="connsiteY6" fmla="*/ 1579810 h 3159619"/>
              <a:gd name="connsiteX0" fmla="*/ 0 w 3568985"/>
              <a:gd name="connsiteY0" fmla="*/ 1579809 h 3222679"/>
              <a:gd name="connsiteX1" fmla="*/ 789905 w 3568985"/>
              <a:gd name="connsiteY1" fmla="*/ 0 h 3222679"/>
              <a:gd name="connsiteX2" fmla="*/ 2779080 w 3568985"/>
              <a:gd name="connsiteY2" fmla="*/ 0 h 3222679"/>
              <a:gd name="connsiteX3" fmla="*/ 3568985 w 3568985"/>
              <a:gd name="connsiteY3" fmla="*/ 1579809 h 3222679"/>
              <a:gd name="connsiteX4" fmla="*/ 2652956 w 3568985"/>
              <a:gd name="connsiteY4" fmla="*/ 3222679 h 3222679"/>
              <a:gd name="connsiteX5" fmla="*/ 789905 w 3568985"/>
              <a:gd name="connsiteY5" fmla="*/ 3159617 h 3222679"/>
              <a:gd name="connsiteX6" fmla="*/ 0 w 3568985"/>
              <a:gd name="connsiteY6" fmla="*/ 1579809 h 3222679"/>
              <a:gd name="connsiteX0" fmla="*/ 0 w 3568985"/>
              <a:gd name="connsiteY0" fmla="*/ 1579809 h 3222679"/>
              <a:gd name="connsiteX1" fmla="*/ 789905 w 3568985"/>
              <a:gd name="connsiteY1" fmla="*/ 0 h 3222679"/>
              <a:gd name="connsiteX2" fmla="*/ 2779080 w 3568985"/>
              <a:gd name="connsiteY2" fmla="*/ 0 h 3222679"/>
              <a:gd name="connsiteX3" fmla="*/ 3568985 w 3568985"/>
              <a:gd name="connsiteY3" fmla="*/ 1579809 h 3222679"/>
              <a:gd name="connsiteX4" fmla="*/ 2652956 w 3568985"/>
              <a:gd name="connsiteY4" fmla="*/ 3222679 h 3222679"/>
              <a:gd name="connsiteX5" fmla="*/ 805671 w 3568985"/>
              <a:gd name="connsiteY5" fmla="*/ 3191148 h 3222679"/>
              <a:gd name="connsiteX6" fmla="*/ 0 w 3568985"/>
              <a:gd name="connsiteY6" fmla="*/ 1579809 h 3222679"/>
              <a:gd name="connsiteX0" fmla="*/ 0 w 3710874"/>
              <a:gd name="connsiteY0" fmla="*/ 1595575 h 3222679"/>
              <a:gd name="connsiteX1" fmla="*/ 931794 w 3710874"/>
              <a:gd name="connsiteY1" fmla="*/ 0 h 3222679"/>
              <a:gd name="connsiteX2" fmla="*/ 2920969 w 3710874"/>
              <a:gd name="connsiteY2" fmla="*/ 0 h 3222679"/>
              <a:gd name="connsiteX3" fmla="*/ 3710874 w 3710874"/>
              <a:gd name="connsiteY3" fmla="*/ 1579809 h 3222679"/>
              <a:gd name="connsiteX4" fmla="*/ 2794845 w 3710874"/>
              <a:gd name="connsiteY4" fmla="*/ 3222679 h 3222679"/>
              <a:gd name="connsiteX5" fmla="*/ 947560 w 3710874"/>
              <a:gd name="connsiteY5" fmla="*/ 3191148 h 3222679"/>
              <a:gd name="connsiteX6" fmla="*/ 0 w 3710874"/>
              <a:gd name="connsiteY6" fmla="*/ 1595575 h 3222679"/>
              <a:gd name="connsiteX0" fmla="*/ 0 w 3710874"/>
              <a:gd name="connsiteY0" fmla="*/ 1627106 h 3254210"/>
              <a:gd name="connsiteX1" fmla="*/ 931794 w 3710874"/>
              <a:gd name="connsiteY1" fmla="*/ 31531 h 3254210"/>
              <a:gd name="connsiteX2" fmla="*/ 2810610 w 3710874"/>
              <a:gd name="connsiteY2" fmla="*/ 0 h 3254210"/>
              <a:gd name="connsiteX3" fmla="*/ 3710874 w 3710874"/>
              <a:gd name="connsiteY3" fmla="*/ 1611340 h 3254210"/>
              <a:gd name="connsiteX4" fmla="*/ 2794845 w 3710874"/>
              <a:gd name="connsiteY4" fmla="*/ 3254210 h 3254210"/>
              <a:gd name="connsiteX5" fmla="*/ 947560 w 3710874"/>
              <a:gd name="connsiteY5" fmla="*/ 3222679 h 3254210"/>
              <a:gd name="connsiteX6" fmla="*/ 0 w 3710874"/>
              <a:gd name="connsiteY6" fmla="*/ 1627106 h 3254210"/>
              <a:gd name="connsiteX0" fmla="*/ 0 w 3710874"/>
              <a:gd name="connsiteY0" fmla="*/ 1627106 h 3254210"/>
              <a:gd name="connsiteX1" fmla="*/ 947560 w 3710874"/>
              <a:gd name="connsiteY1" fmla="*/ 0 h 3254210"/>
              <a:gd name="connsiteX2" fmla="*/ 2810610 w 3710874"/>
              <a:gd name="connsiteY2" fmla="*/ 0 h 3254210"/>
              <a:gd name="connsiteX3" fmla="*/ 3710874 w 3710874"/>
              <a:gd name="connsiteY3" fmla="*/ 1611340 h 3254210"/>
              <a:gd name="connsiteX4" fmla="*/ 2794845 w 3710874"/>
              <a:gd name="connsiteY4" fmla="*/ 3254210 h 3254210"/>
              <a:gd name="connsiteX5" fmla="*/ 947560 w 3710874"/>
              <a:gd name="connsiteY5" fmla="*/ 3222679 h 3254210"/>
              <a:gd name="connsiteX6" fmla="*/ 0 w 3710874"/>
              <a:gd name="connsiteY6" fmla="*/ 1627106 h 3254210"/>
              <a:gd name="connsiteX0" fmla="*/ 0 w 3742405"/>
              <a:gd name="connsiteY0" fmla="*/ 1627106 h 3254210"/>
              <a:gd name="connsiteX1" fmla="*/ 947560 w 3742405"/>
              <a:gd name="connsiteY1" fmla="*/ 0 h 3254210"/>
              <a:gd name="connsiteX2" fmla="*/ 2810610 w 3742405"/>
              <a:gd name="connsiteY2" fmla="*/ 0 h 3254210"/>
              <a:gd name="connsiteX3" fmla="*/ 3742405 w 3742405"/>
              <a:gd name="connsiteY3" fmla="*/ 1627105 h 3254210"/>
              <a:gd name="connsiteX4" fmla="*/ 2794845 w 3742405"/>
              <a:gd name="connsiteY4" fmla="*/ 3254210 h 3254210"/>
              <a:gd name="connsiteX5" fmla="*/ 947560 w 3742405"/>
              <a:gd name="connsiteY5" fmla="*/ 3222679 h 3254210"/>
              <a:gd name="connsiteX6" fmla="*/ 0 w 3742405"/>
              <a:gd name="connsiteY6" fmla="*/ 1627106 h 3254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2405" h="3254210">
                <a:moveTo>
                  <a:pt x="0" y="1627106"/>
                </a:moveTo>
                <a:lnTo>
                  <a:pt x="947560" y="0"/>
                </a:lnTo>
                <a:lnTo>
                  <a:pt x="2810610" y="0"/>
                </a:lnTo>
                <a:lnTo>
                  <a:pt x="3742405" y="1627105"/>
                </a:lnTo>
                <a:lnTo>
                  <a:pt x="2794845" y="3254210"/>
                </a:lnTo>
                <a:lnTo>
                  <a:pt x="947560" y="3222679"/>
                </a:lnTo>
                <a:lnTo>
                  <a:pt x="0" y="1627106"/>
                </a:lnTo>
                <a:close/>
              </a:path>
            </a:pathLst>
          </a:custGeom>
        </p:spPr>
        <p:txBody>
          <a:bodyPr/>
          <a:lstStyle/>
          <a:p>
            <a:endParaRPr lang="es-PE"/>
          </a:p>
        </p:txBody>
      </p:sp>
      <p:sp>
        <p:nvSpPr>
          <p:cNvPr id="36" name="Forma libre 35"/>
          <p:cNvSpPr/>
          <p:nvPr userDrawn="1"/>
        </p:nvSpPr>
        <p:spPr>
          <a:xfrm rot="10800000">
            <a:off x="-10209" y="5143210"/>
            <a:ext cx="757667" cy="1196309"/>
          </a:xfrm>
          <a:custGeom>
            <a:avLst/>
            <a:gdLst>
              <a:gd name="connsiteX0" fmla="*/ 757667 w 757667"/>
              <a:gd name="connsiteY0" fmla="*/ 0 h 1342342"/>
              <a:gd name="connsiteX1" fmla="*/ 757667 w 757667"/>
              <a:gd name="connsiteY1" fmla="*/ 1340743 h 1342342"/>
              <a:gd name="connsiteX2" fmla="*/ 371246 w 757667"/>
              <a:gd name="connsiteY2" fmla="*/ 1342342 h 1342342"/>
              <a:gd name="connsiteX3" fmla="*/ 0 w 757667"/>
              <a:gd name="connsiteY3" fmla="*/ 667506 h 1342342"/>
              <a:gd name="connsiteX4" fmla="*/ 375181 w 757667"/>
              <a:gd name="connsiteY4" fmla="*/ 1714 h 1342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667" h="1342342">
                <a:moveTo>
                  <a:pt x="757667" y="0"/>
                </a:moveTo>
                <a:lnTo>
                  <a:pt x="757667" y="1340743"/>
                </a:lnTo>
                <a:lnTo>
                  <a:pt x="371246" y="1342342"/>
                </a:lnTo>
                <a:lnTo>
                  <a:pt x="0" y="667506"/>
                </a:lnTo>
                <a:lnTo>
                  <a:pt x="375181" y="17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9"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0" name="Forma libre 19"/>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1" name="Rectángulo 20"/>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2" name="Forma libre 21"/>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4" name="Hexágono 8"/>
          <p:cNvSpPr/>
          <p:nvPr userDrawn="1"/>
        </p:nvSpPr>
        <p:spPr>
          <a:xfrm>
            <a:off x="10980980" y="793504"/>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5" name="Hexágono 8"/>
          <p:cNvSpPr/>
          <p:nvPr userDrawn="1"/>
        </p:nvSpPr>
        <p:spPr>
          <a:xfrm>
            <a:off x="10272977" y="405818"/>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7" name="Hexágono 8"/>
          <p:cNvSpPr/>
          <p:nvPr userDrawn="1"/>
        </p:nvSpPr>
        <p:spPr>
          <a:xfrm>
            <a:off x="11688983" y="1200933"/>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9" name="Hexágono 8"/>
          <p:cNvSpPr/>
          <p:nvPr userDrawn="1"/>
        </p:nvSpPr>
        <p:spPr>
          <a:xfrm>
            <a:off x="10246471" y="-451748"/>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30" name="Hexágono 8"/>
          <p:cNvSpPr/>
          <p:nvPr userDrawn="1"/>
        </p:nvSpPr>
        <p:spPr>
          <a:xfrm>
            <a:off x="11745244" y="2031956"/>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31" name="Hexágono 8"/>
          <p:cNvSpPr/>
          <p:nvPr userDrawn="1"/>
        </p:nvSpPr>
        <p:spPr>
          <a:xfrm>
            <a:off x="10983790" y="-50087"/>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33" name="Hexágono 8"/>
          <p:cNvSpPr/>
          <p:nvPr userDrawn="1"/>
        </p:nvSpPr>
        <p:spPr>
          <a:xfrm>
            <a:off x="11745245" y="386075"/>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34" name="Hexágono 8"/>
          <p:cNvSpPr/>
          <p:nvPr userDrawn="1"/>
        </p:nvSpPr>
        <p:spPr>
          <a:xfrm>
            <a:off x="11759302" y="-440268"/>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37" name="Hexágono 8"/>
          <p:cNvSpPr/>
          <p:nvPr userDrawn="1"/>
        </p:nvSpPr>
        <p:spPr>
          <a:xfrm>
            <a:off x="9511522" y="-1611"/>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39794426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2_Images &amp; Contents Layout">
    <p:spTree>
      <p:nvGrpSpPr>
        <p:cNvPr id="1" name=""/>
        <p:cNvGrpSpPr/>
        <p:nvPr/>
      </p:nvGrpSpPr>
      <p:grpSpPr>
        <a:xfrm>
          <a:off x="0" y="0"/>
          <a:ext cx="0" cy="0"/>
          <a:chOff x="0" y="0"/>
          <a:chExt cx="0" cy="0"/>
        </a:xfrm>
      </p:grpSpPr>
      <p:sp>
        <p:nvSpPr>
          <p:cNvPr id="17" name="Paralelogramo 4"/>
          <p:cNvSpPr/>
          <p:nvPr userDrawn="1"/>
        </p:nvSpPr>
        <p:spPr>
          <a:xfrm rot="10800000" flipH="1">
            <a:off x="5233439" y="0"/>
            <a:ext cx="4583145" cy="5325605"/>
          </a:xfrm>
          <a:custGeom>
            <a:avLst/>
            <a:gdLst>
              <a:gd name="connsiteX0" fmla="*/ 0 w 3984056"/>
              <a:gd name="connsiteY0" fmla="*/ 5262543 h 5262543"/>
              <a:gd name="connsiteX1" fmla="*/ 996014 w 3984056"/>
              <a:gd name="connsiteY1" fmla="*/ 0 h 5262543"/>
              <a:gd name="connsiteX2" fmla="*/ 3984056 w 3984056"/>
              <a:gd name="connsiteY2" fmla="*/ 0 h 5262543"/>
              <a:gd name="connsiteX3" fmla="*/ 2988042 w 3984056"/>
              <a:gd name="connsiteY3" fmla="*/ 5262543 h 5262543"/>
              <a:gd name="connsiteX4" fmla="*/ 0 w 3984056"/>
              <a:gd name="connsiteY4" fmla="*/ 5262543 h 5262543"/>
              <a:gd name="connsiteX0" fmla="*/ 0 w 4583145"/>
              <a:gd name="connsiteY0" fmla="*/ 2645467 h 5262543"/>
              <a:gd name="connsiteX1" fmla="*/ 1595103 w 4583145"/>
              <a:gd name="connsiteY1" fmla="*/ 0 h 5262543"/>
              <a:gd name="connsiteX2" fmla="*/ 4583145 w 4583145"/>
              <a:gd name="connsiteY2" fmla="*/ 0 h 5262543"/>
              <a:gd name="connsiteX3" fmla="*/ 3587131 w 4583145"/>
              <a:gd name="connsiteY3" fmla="*/ 5262543 h 5262543"/>
              <a:gd name="connsiteX4" fmla="*/ 0 w 4583145"/>
              <a:gd name="connsiteY4" fmla="*/ 2645467 h 5262543"/>
              <a:gd name="connsiteX0" fmla="*/ 0 w 4583145"/>
              <a:gd name="connsiteY0" fmla="*/ 2645467 h 5262543"/>
              <a:gd name="connsiteX1" fmla="*/ 1547806 w 4583145"/>
              <a:gd name="connsiteY1" fmla="*/ 0 h 5262543"/>
              <a:gd name="connsiteX2" fmla="*/ 4583145 w 4583145"/>
              <a:gd name="connsiteY2" fmla="*/ 0 h 5262543"/>
              <a:gd name="connsiteX3" fmla="*/ 3587131 w 4583145"/>
              <a:gd name="connsiteY3" fmla="*/ 5262543 h 5262543"/>
              <a:gd name="connsiteX4" fmla="*/ 0 w 4583145"/>
              <a:gd name="connsiteY4" fmla="*/ 2645467 h 5262543"/>
              <a:gd name="connsiteX0" fmla="*/ 0 w 4583145"/>
              <a:gd name="connsiteY0" fmla="*/ 2645467 h 5325605"/>
              <a:gd name="connsiteX1" fmla="*/ 1547806 w 4583145"/>
              <a:gd name="connsiteY1" fmla="*/ 0 h 5325605"/>
              <a:gd name="connsiteX2" fmla="*/ 4583145 w 4583145"/>
              <a:gd name="connsiteY2" fmla="*/ 0 h 5325605"/>
              <a:gd name="connsiteX3" fmla="*/ 1521848 w 4583145"/>
              <a:gd name="connsiteY3" fmla="*/ 5325605 h 5325605"/>
              <a:gd name="connsiteX4" fmla="*/ 0 w 4583145"/>
              <a:gd name="connsiteY4" fmla="*/ 2645467 h 5325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3145" h="5325605">
                <a:moveTo>
                  <a:pt x="0" y="2645467"/>
                </a:moveTo>
                <a:lnTo>
                  <a:pt x="1547806" y="0"/>
                </a:lnTo>
                <a:lnTo>
                  <a:pt x="4583145" y="0"/>
                </a:lnTo>
                <a:lnTo>
                  <a:pt x="1521848" y="5325605"/>
                </a:lnTo>
                <a:lnTo>
                  <a:pt x="0" y="2645467"/>
                </a:lnTo>
                <a:close/>
              </a:path>
            </a:pathLst>
          </a:custGeom>
          <a:solidFill>
            <a:srgbClr val="222A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5" name="Paralelogramo 4"/>
          <p:cNvSpPr/>
          <p:nvPr userDrawn="1"/>
        </p:nvSpPr>
        <p:spPr>
          <a:xfrm flipH="1">
            <a:off x="7608855" y="1021619"/>
            <a:ext cx="4583145" cy="5325605"/>
          </a:xfrm>
          <a:custGeom>
            <a:avLst/>
            <a:gdLst>
              <a:gd name="connsiteX0" fmla="*/ 0 w 3984056"/>
              <a:gd name="connsiteY0" fmla="*/ 5262543 h 5262543"/>
              <a:gd name="connsiteX1" fmla="*/ 996014 w 3984056"/>
              <a:gd name="connsiteY1" fmla="*/ 0 h 5262543"/>
              <a:gd name="connsiteX2" fmla="*/ 3984056 w 3984056"/>
              <a:gd name="connsiteY2" fmla="*/ 0 h 5262543"/>
              <a:gd name="connsiteX3" fmla="*/ 2988042 w 3984056"/>
              <a:gd name="connsiteY3" fmla="*/ 5262543 h 5262543"/>
              <a:gd name="connsiteX4" fmla="*/ 0 w 3984056"/>
              <a:gd name="connsiteY4" fmla="*/ 5262543 h 5262543"/>
              <a:gd name="connsiteX0" fmla="*/ 0 w 4583145"/>
              <a:gd name="connsiteY0" fmla="*/ 2645467 h 5262543"/>
              <a:gd name="connsiteX1" fmla="*/ 1595103 w 4583145"/>
              <a:gd name="connsiteY1" fmla="*/ 0 h 5262543"/>
              <a:gd name="connsiteX2" fmla="*/ 4583145 w 4583145"/>
              <a:gd name="connsiteY2" fmla="*/ 0 h 5262543"/>
              <a:gd name="connsiteX3" fmla="*/ 3587131 w 4583145"/>
              <a:gd name="connsiteY3" fmla="*/ 5262543 h 5262543"/>
              <a:gd name="connsiteX4" fmla="*/ 0 w 4583145"/>
              <a:gd name="connsiteY4" fmla="*/ 2645467 h 5262543"/>
              <a:gd name="connsiteX0" fmla="*/ 0 w 4583145"/>
              <a:gd name="connsiteY0" fmla="*/ 2645467 h 5262543"/>
              <a:gd name="connsiteX1" fmla="*/ 1547806 w 4583145"/>
              <a:gd name="connsiteY1" fmla="*/ 0 h 5262543"/>
              <a:gd name="connsiteX2" fmla="*/ 4583145 w 4583145"/>
              <a:gd name="connsiteY2" fmla="*/ 0 h 5262543"/>
              <a:gd name="connsiteX3" fmla="*/ 3587131 w 4583145"/>
              <a:gd name="connsiteY3" fmla="*/ 5262543 h 5262543"/>
              <a:gd name="connsiteX4" fmla="*/ 0 w 4583145"/>
              <a:gd name="connsiteY4" fmla="*/ 2645467 h 5262543"/>
              <a:gd name="connsiteX0" fmla="*/ 0 w 4583145"/>
              <a:gd name="connsiteY0" fmla="*/ 2645467 h 5325605"/>
              <a:gd name="connsiteX1" fmla="*/ 1547806 w 4583145"/>
              <a:gd name="connsiteY1" fmla="*/ 0 h 5325605"/>
              <a:gd name="connsiteX2" fmla="*/ 4583145 w 4583145"/>
              <a:gd name="connsiteY2" fmla="*/ 0 h 5325605"/>
              <a:gd name="connsiteX3" fmla="*/ 1521848 w 4583145"/>
              <a:gd name="connsiteY3" fmla="*/ 5325605 h 5325605"/>
              <a:gd name="connsiteX4" fmla="*/ 0 w 4583145"/>
              <a:gd name="connsiteY4" fmla="*/ 2645467 h 5325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3145" h="5325605">
                <a:moveTo>
                  <a:pt x="0" y="2645467"/>
                </a:moveTo>
                <a:lnTo>
                  <a:pt x="1547806" y="0"/>
                </a:lnTo>
                <a:lnTo>
                  <a:pt x="4583145" y="0"/>
                </a:lnTo>
                <a:lnTo>
                  <a:pt x="1521848" y="5325605"/>
                </a:lnTo>
                <a:lnTo>
                  <a:pt x="0" y="2645467"/>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3" name="Hexágono 2"/>
          <p:cNvSpPr/>
          <p:nvPr userDrawn="1"/>
        </p:nvSpPr>
        <p:spPr>
          <a:xfrm>
            <a:off x="6579477" y="1331150"/>
            <a:ext cx="4303986" cy="3726441"/>
          </a:xfrm>
          <a:custGeom>
            <a:avLst/>
            <a:gdLst>
              <a:gd name="connsiteX0" fmla="*/ 0 w 4286099"/>
              <a:gd name="connsiteY0" fmla="*/ 1847456 h 3694912"/>
              <a:gd name="connsiteX1" fmla="*/ 923728 w 4286099"/>
              <a:gd name="connsiteY1" fmla="*/ 1 h 3694912"/>
              <a:gd name="connsiteX2" fmla="*/ 3362371 w 4286099"/>
              <a:gd name="connsiteY2" fmla="*/ 1 h 3694912"/>
              <a:gd name="connsiteX3" fmla="*/ 4286099 w 4286099"/>
              <a:gd name="connsiteY3" fmla="*/ 1847456 h 3694912"/>
              <a:gd name="connsiteX4" fmla="*/ 3362371 w 4286099"/>
              <a:gd name="connsiteY4" fmla="*/ 3694911 h 3694912"/>
              <a:gd name="connsiteX5" fmla="*/ 923728 w 4286099"/>
              <a:gd name="connsiteY5" fmla="*/ 3694911 h 3694912"/>
              <a:gd name="connsiteX6" fmla="*/ 0 w 4286099"/>
              <a:gd name="connsiteY6" fmla="*/ 1847456 h 3694912"/>
              <a:gd name="connsiteX0" fmla="*/ 0 w 4114800"/>
              <a:gd name="connsiteY0" fmla="*/ 1847455 h 3694910"/>
              <a:gd name="connsiteX1" fmla="*/ 923728 w 4114800"/>
              <a:gd name="connsiteY1" fmla="*/ 0 h 3694910"/>
              <a:gd name="connsiteX2" fmla="*/ 3362371 w 4114800"/>
              <a:gd name="connsiteY2" fmla="*/ 0 h 3694910"/>
              <a:gd name="connsiteX3" fmla="*/ 4114800 w 4114800"/>
              <a:gd name="connsiteY3" fmla="*/ 1850345 h 3694910"/>
              <a:gd name="connsiteX4" fmla="*/ 3362371 w 4114800"/>
              <a:gd name="connsiteY4" fmla="*/ 3694910 h 3694910"/>
              <a:gd name="connsiteX5" fmla="*/ 923728 w 4114800"/>
              <a:gd name="connsiteY5" fmla="*/ 3694910 h 3694910"/>
              <a:gd name="connsiteX6" fmla="*/ 0 w 4114800"/>
              <a:gd name="connsiteY6" fmla="*/ 1847455 h 3694910"/>
              <a:gd name="connsiteX0" fmla="*/ 0 w 4114800"/>
              <a:gd name="connsiteY0" fmla="*/ 1847455 h 3694910"/>
              <a:gd name="connsiteX1" fmla="*/ 923728 w 4114800"/>
              <a:gd name="connsiteY1" fmla="*/ 0 h 3694910"/>
              <a:gd name="connsiteX2" fmla="*/ 3074276 w 4114800"/>
              <a:gd name="connsiteY2" fmla="*/ 45719 h 3694910"/>
              <a:gd name="connsiteX3" fmla="*/ 4114800 w 4114800"/>
              <a:gd name="connsiteY3" fmla="*/ 1850345 h 3694910"/>
              <a:gd name="connsiteX4" fmla="*/ 3362371 w 4114800"/>
              <a:gd name="connsiteY4" fmla="*/ 3694910 h 3694910"/>
              <a:gd name="connsiteX5" fmla="*/ 923728 w 4114800"/>
              <a:gd name="connsiteY5" fmla="*/ 3694910 h 3694910"/>
              <a:gd name="connsiteX6" fmla="*/ 0 w 4114800"/>
              <a:gd name="connsiteY6" fmla="*/ 1847455 h 3694910"/>
              <a:gd name="connsiteX0" fmla="*/ 0 w 4114800"/>
              <a:gd name="connsiteY0" fmla="*/ 1847455 h 3694910"/>
              <a:gd name="connsiteX1" fmla="*/ 923728 w 4114800"/>
              <a:gd name="connsiteY1" fmla="*/ 0 h 3694910"/>
              <a:gd name="connsiteX2" fmla="*/ 3074276 w 4114800"/>
              <a:gd name="connsiteY2" fmla="*/ 45719 h 3694910"/>
              <a:gd name="connsiteX3" fmla="*/ 4114800 w 4114800"/>
              <a:gd name="connsiteY3" fmla="*/ 1850345 h 3694910"/>
              <a:gd name="connsiteX4" fmla="*/ 3105807 w 4114800"/>
              <a:gd name="connsiteY4" fmla="*/ 3631848 h 3694910"/>
              <a:gd name="connsiteX5" fmla="*/ 923728 w 4114800"/>
              <a:gd name="connsiteY5" fmla="*/ 3694910 h 3694910"/>
              <a:gd name="connsiteX6" fmla="*/ 0 w 4114800"/>
              <a:gd name="connsiteY6" fmla="*/ 1847455 h 3694910"/>
              <a:gd name="connsiteX0" fmla="*/ 0 w 4114800"/>
              <a:gd name="connsiteY0" fmla="*/ 1893174 h 3740629"/>
              <a:gd name="connsiteX1" fmla="*/ 923728 w 4114800"/>
              <a:gd name="connsiteY1" fmla="*/ 45719 h 3740629"/>
              <a:gd name="connsiteX2" fmla="*/ 3026979 w 4114800"/>
              <a:gd name="connsiteY2" fmla="*/ 0 h 3740629"/>
              <a:gd name="connsiteX3" fmla="*/ 4114800 w 4114800"/>
              <a:gd name="connsiteY3" fmla="*/ 1896064 h 3740629"/>
              <a:gd name="connsiteX4" fmla="*/ 3105807 w 4114800"/>
              <a:gd name="connsiteY4" fmla="*/ 3677567 h 3740629"/>
              <a:gd name="connsiteX5" fmla="*/ 923728 w 4114800"/>
              <a:gd name="connsiteY5" fmla="*/ 3740629 h 3740629"/>
              <a:gd name="connsiteX6" fmla="*/ 0 w 4114800"/>
              <a:gd name="connsiteY6" fmla="*/ 1893174 h 3740629"/>
              <a:gd name="connsiteX0" fmla="*/ 0 w 4303986"/>
              <a:gd name="connsiteY0" fmla="*/ 1896065 h 3740629"/>
              <a:gd name="connsiteX1" fmla="*/ 1112914 w 4303986"/>
              <a:gd name="connsiteY1" fmla="*/ 45719 h 3740629"/>
              <a:gd name="connsiteX2" fmla="*/ 3216165 w 4303986"/>
              <a:gd name="connsiteY2" fmla="*/ 0 h 3740629"/>
              <a:gd name="connsiteX3" fmla="*/ 4303986 w 4303986"/>
              <a:gd name="connsiteY3" fmla="*/ 1896064 h 3740629"/>
              <a:gd name="connsiteX4" fmla="*/ 3294993 w 4303986"/>
              <a:gd name="connsiteY4" fmla="*/ 3677567 h 3740629"/>
              <a:gd name="connsiteX5" fmla="*/ 1112914 w 4303986"/>
              <a:gd name="connsiteY5" fmla="*/ 3740629 h 3740629"/>
              <a:gd name="connsiteX6" fmla="*/ 0 w 4303986"/>
              <a:gd name="connsiteY6" fmla="*/ 1896065 h 3740629"/>
              <a:gd name="connsiteX0" fmla="*/ 0 w 4303986"/>
              <a:gd name="connsiteY0" fmla="*/ 1896065 h 3740629"/>
              <a:gd name="connsiteX1" fmla="*/ 1087820 w 4303986"/>
              <a:gd name="connsiteY1" fmla="*/ 45719 h 3740629"/>
              <a:gd name="connsiteX2" fmla="*/ 3216165 w 4303986"/>
              <a:gd name="connsiteY2" fmla="*/ 0 h 3740629"/>
              <a:gd name="connsiteX3" fmla="*/ 4303986 w 4303986"/>
              <a:gd name="connsiteY3" fmla="*/ 1896064 h 3740629"/>
              <a:gd name="connsiteX4" fmla="*/ 3294993 w 4303986"/>
              <a:gd name="connsiteY4" fmla="*/ 3677567 h 3740629"/>
              <a:gd name="connsiteX5" fmla="*/ 1112914 w 4303986"/>
              <a:gd name="connsiteY5" fmla="*/ 3740629 h 3740629"/>
              <a:gd name="connsiteX6" fmla="*/ 0 w 4303986"/>
              <a:gd name="connsiteY6" fmla="*/ 1896065 h 3740629"/>
              <a:gd name="connsiteX0" fmla="*/ 0 w 4303986"/>
              <a:gd name="connsiteY0" fmla="*/ 1850346 h 3694910"/>
              <a:gd name="connsiteX1" fmla="*/ 1087820 w 4303986"/>
              <a:gd name="connsiteY1" fmla="*/ 0 h 3694910"/>
              <a:gd name="connsiteX2" fmla="*/ 3247696 w 4303986"/>
              <a:gd name="connsiteY2" fmla="*/ 5780 h 3694910"/>
              <a:gd name="connsiteX3" fmla="*/ 4303986 w 4303986"/>
              <a:gd name="connsiteY3" fmla="*/ 1850345 h 3694910"/>
              <a:gd name="connsiteX4" fmla="*/ 3294993 w 4303986"/>
              <a:gd name="connsiteY4" fmla="*/ 3631848 h 3694910"/>
              <a:gd name="connsiteX5" fmla="*/ 1112914 w 4303986"/>
              <a:gd name="connsiteY5" fmla="*/ 3694910 h 3694910"/>
              <a:gd name="connsiteX6" fmla="*/ 0 w 4303986"/>
              <a:gd name="connsiteY6" fmla="*/ 1850346 h 3694910"/>
              <a:gd name="connsiteX0" fmla="*/ 0 w 4303986"/>
              <a:gd name="connsiteY0" fmla="*/ 1850346 h 3710676"/>
              <a:gd name="connsiteX1" fmla="*/ 1087820 w 4303986"/>
              <a:gd name="connsiteY1" fmla="*/ 0 h 3710676"/>
              <a:gd name="connsiteX2" fmla="*/ 3247696 w 4303986"/>
              <a:gd name="connsiteY2" fmla="*/ 5780 h 3710676"/>
              <a:gd name="connsiteX3" fmla="*/ 4303986 w 4303986"/>
              <a:gd name="connsiteY3" fmla="*/ 1850345 h 3710676"/>
              <a:gd name="connsiteX4" fmla="*/ 3231931 w 4303986"/>
              <a:gd name="connsiteY4" fmla="*/ 3710676 h 3710676"/>
              <a:gd name="connsiteX5" fmla="*/ 1112914 w 4303986"/>
              <a:gd name="connsiteY5" fmla="*/ 3694910 h 3710676"/>
              <a:gd name="connsiteX6" fmla="*/ 0 w 4303986"/>
              <a:gd name="connsiteY6" fmla="*/ 1850346 h 3710676"/>
              <a:gd name="connsiteX0" fmla="*/ 0 w 4303986"/>
              <a:gd name="connsiteY0" fmla="*/ 1850346 h 3742207"/>
              <a:gd name="connsiteX1" fmla="*/ 1087820 w 4303986"/>
              <a:gd name="connsiteY1" fmla="*/ 0 h 3742207"/>
              <a:gd name="connsiteX2" fmla="*/ 3247696 w 4303986"/>
              <a:gd name="connsiteY2" fmla="*/ 5780 h 3742207"/>
              <a:gd name="connsiteX3" fmla="*/ 4303986 w 4303986"/>
              <a:gd name="connsiteY3" fmla="*/ 1850345 h 3742207"/>
              <a:gd name="connsiteX4" fmla="*/ 3216165 w 4303986"/>
              <a:gd name="connsiteY4" fmla="*/ 3742207 h 3742207"/>
              <a:gd name="connsiteX5" fmla="*/ 1112914 w 4303986"/>
              <a:gd name="connsiteY5" fmla="*/ 3694910 h 3742207"/>
              <a:gd name="connsiteX6" fmla="*/ 0 w 4303986"/>
              <a:gd name="connsiteY6" fmla="*/ 1850346 h 3742207"/>
              <a:gd name="connsiteX0" fmla="*/ 0 w 4303986"/>
              <a:gd name="connsiteY0" fmla="*/ 1850346 h 3710676"/>
              <a:gd name="connsiteX1" fmla="*/ 1087820 w 4303986"/>
              <a:gd name="connsiteY1" fmla="*/ 0 h 3710676"/>
              <a:gd name="connsiteX2" fmla="*/ 3247696 w 4303986"/>
              <a:gd name="connsiteY2" fmla="*/ 5780 h 3710676"/>
              <a:gd name="connsiteX3" fmla="*/ 4303986 w 4303986"/>
              <a:gd name="connsiteY3" fmla="*/ 1850345 h 3710676"/>
              <a:gd name="connsiteX4" fmla="*/ 3216165 w 4303986"/>
              <a:gd name="connsiteY4" fmla="*/ 3710676 h 3710676"/>
              <a:gd name="connsiteX5" fmla="*/ 1112914 w 4303986"/>
              <a:gd name="connsiteY5" fmla="*/ 3694910 h 3710676"/>
              <a:gd name="connsiteX6" fmla="*/ 0 w 4303986"/>
              <a:gd name="connsiteY6" fmla="*/ 1850346 h 3710676"/>
              <a:gd name="connsiteX0" fmla="*/ 0 w 4303986"/>
              <a:gd name="connsiteY0" fmla="*/ 1850346 h 3726441"/>
              <a:gd name="connsiteX1" fmla="*/ 1087820 w 4303986"/>
              <a:gd name="connsiteY1" fmla="*/ 0 h 3726441"/>
              <a:gd name="connsiteX2" fmla="*/ 3247696 w 4303986"/>
              <a:gd name="connsiteY2" fmla="*/ 5780 h 3726441"/>
              <a:gd name="connsiteX3" fmla="*/ 4303986 w 4303986"/>
              <a:gd name="connsiteY3" fmla="*/ 1850345 h 3726441"/>
              <a:gd name="connsiteX4" fmla="*/ 3216165 w 4303986"/>
              <a:gd name="connsiteY4" fmla="*/ 3710676 h 3726441"/>
              <a:gd name="connsiteX5" fmla="*/ 1103586 w 4303986"/>
              <a:gd name="connsiteY5" fmla="*/ 3726441 h 3726441"/>
              <a:gd name="connsiteX6" fmla="*/ 0 w 4303986"/>
              <a:gd name="connsiteY6" fmla="*/ 1850346 h 372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986" h="3726441">
                <a:moveTo>
                  <a:pt x="0" y="1850346"/>
                </a:moveTo>
                <a:lnTo>
                  <a:pt x="1087820" y="0"/>
                </a:lnTo>
                <a:lnTo>
                  <a:pt x="3247696" y="5780"/>
                </a:lnTo>
                <a:lnTo>
                  <a:pt x="4303986" y="1850345"/>
                </a:lnTo>
                <a:lnTo>
                  <a:pt x="3216165" y="3710676"/>
                </a:lnTo>
                <a:lnTo>
                  <a:pt x="1103586" y="3726441"/>
                </a:lnTo>
                <a:lnTo>
                  <a:pt x="0" y="1850346"/>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7" name="Marcador de posición de imagen 6"/>
          <p:cNvSpPr>
            <a:spLocks noGrp="1"/>
          </p:cNvSpPr>
          <p:nvPr>
            <p:ph type="pic" sz="quarter" idx="12"/>
          </p:nvPr>
        </p:nvSpPr>
        <p:spPr>
          <a:xfrm>
            <a:off x="6841599" y="1576955"/>
            <a:ext cx="3742405" cy="3254210"/>
          </a:xfrm>
          <a:custGeom>
            <a:avLst/>
            <a:gdLst>
              <a:gd name="connsiteX0" fmla="*/ 0 w 3568985"/>
              <a:gd name="connsiteY0" fmla="*/ 1579810 h 3159619"/>
              <a:gd name="connsiteX1" fmla="*/ 789905 w 3568985"/>
              <a:gd name="connsiteY1" fmla="*/ 1 h 3159619"/>
              <a:gd name="connsiteX2" fmla="*/ 2779080 w 3568985"/>
              <a:gd name="connsiteY2" fmla="*/ 1 h 3159619"/>
              <a:gd name="connsiteX3" fmla="*/ 3568985 w 3568985"/>
              <a:gd name="connsiteY3" fmla="*/ 1579810 h 3159619"/>
              <a:gd name="connsiteX4" fmla="*/ 2779080 w 3568985"/>
              <a:gd name="connsiteY4" fmla="*/ 3159618 h 3159619"/>
              <a:gd name="connsiteX5" fmla="*/ 789905 w 3568985"/>
              <a:gd name="connsiteY5" fmla="*/ 3159618 h 3159619"/>
              <a:gd name="connsiteX6" fmla="*/ 0 w 3568985"/>
              <a:gd name="connsiteY6" fmla="*/ 1579810 h 3159619"/>
              <a:gd name="connsiteX0" fmla="*/ 0 w 3568985"/>
              <a:gd name="connsiteY0" fmla="*/ 1579809 h 3222679"/>
              <a:gd name="connsiteX1" fmla="*/ 789905 w 3568985"/>
              <a:gd name="connsiteY1" fmla="*/ 0 h 3222679"/>
              <a:gd name="connsiteX2" fmla="*/ 2779080 w 3568985"/>
              <a:gd name="connsiteY2" fmla="*/ 0 h 3222679"/>
              <a:gd name="connsiteX3" fmla="*/ 3568985 w 3568985"/>
              <a:gd name="connsiteY3" fmla="*/ 1579809 h 3222679"/>
              <a:gd name="connsiteX4" fmla="*/ 2652956 w 3568985"/>
              <a:gd name="connsiteY4" fmla="*/ 3222679 h 3222679"/>
              <a:gd name="connsiteX5" fmla="*/ 789905 w 3568985"/>
              <a:gd name="connsiteY5" fmla="*/ 3159617 h 3222679"/>
              <a:gd name="connsiteX6" fmla="*/ 0 w 3568985"/>
              <a:gd name="connsiteY6" fmla="*/ 1579809 h 3222679"/>
              <a:gd name="connsiteX0" fmla="*/ 0 w 3568985"/>
              <a:gd name="connsiteY0" fmla="*/ 1579809 h 3222679"/>
              <a:gd name="connsiteX1" fmla="*/ 789905 w 3568985"/>
              <a:gd name="connsiteY1" fmla="*/ 0 h 3222679"/>
              <a:gd name="connsiteX2" fmla="*/ 2779080 w 3568985"/>
              <a:gd name="connsiteY2" fmla="*/ 0 h 3222679"/>
              <a:gd name="connsiteX3" fmla="*/ 3568985 w 3568985"/>
              <a:gd name="connsiteY3" fmla="*/ 1579809 h 3222679"/>
              <a:gd name="connsiteX4" fmla="*/ 2652956 w 3568985"/>
              <a:gd name="connsiteY4" fmla="*/ 3222679 h 3222679"/>
              <a:gd name="connsiteX5" fmla="*/ 805671 w 3568985"/>
              <a:gd name="connsiteY5" fmla="*/ 3191148 h 3222679"/>
              <a:gd name="connsiteX6" fmla="*/ 0 w 3568985"/>
              <a:gd name="connsiteY6" fmla="*/ 1579809 h 3222679"/>
              <a:gd name="connsiteX0" fmla="*/ 0 w 3710874"/>
              <a:gd name="connsiteY0" fmla="*/ 1595575 h 3222679"/>
              <a:gd name="connsiteX1" fmla="*/ 931794 w 3710874"/>
              <a:gd name="connsiteY1" fmla="*/ 0 h 3222679"/>
              <a:gd name="connsiteX2" fmla="*/ 2920969 w 3710874"/>
              <a:gd name="connsiteY2" fmla="*/ 0 h 3222679"/>
              <a:gd name="connsiteX3" fmla="*/ 3710874 w 3710874"/>
              <a:gd name="connsiteY3" fmla="*/ 1579809 h 3222679"/>
              <a:gd name="connsiteX4" fmla="*/ 2794845 w 3710874"/>
              <a:gd name="connsiteY4" fmla="*/ 3222679 h 3222679"/>
              <a:gd name="connsiteX5" fmla="*/ 947560 w 3710874"/>
              <a:gd name="connsiteY5" fmla="*/ 3191148 h 3222679"/>
              <a:gd name="connsiteX6" fmla="*/ 0 w 3710874"/>
              <a:gd name="connsiteY6" fmla="*/ 1595575 h 3222679"/>
              <a:gd name="connsiteX0" fmla="*/ 0 w 3710874"/>
              <a:gd name="connsiteY0" fmla="*/ 1627106 h 3254210"/>
              <a:gd name="connsiteX1" fmla="*/ 931794 w 3710874"/>
              <a:gd name="connsiteY1" fmla="*/ 31531 h 3254210"/>
              <a:gd name="connsiteX2" fmla="*/ 2810610 w 3710874"/>
              <a:gd name="connsiteY2" fmla="*/ 0 h 3254210"/>
              <a:gd name="connsiteX3" fmla="*/ 3710874 w 3710874"/>
              <a:gd name="connsiteY3" fmla="*/ 1611340 h 3254210"/>
              <a:gd name="connsiteX4" fmla="*/ 2794845 w 3710874"/>
              <a:gd name="connsiteY4" fmla="*/ 3254210 h 3254210"/>
              <a:gd name="connsiteX5" fmla="*/ 947560 w 3710874"/>
              <a:gd name="connsiteY5" fmla="*/ 3222679 h 3254210"/>
              <a:gd name="connsiteX6" fmla="*/ 0 w 3710874"/>
              <a:gd name="connsiteY6" fmla="*/ 1627106 h 3254210"/>
              <a:gd name="connsiteX0" fmla="*/ 0 w 3710874"/>
              <a:gd name="connsiteY0" fmla="*/ 1627106 h 3254210"/>
              <a:gd name="connsiteX1" fmla="*/ 947560 w 3710874"/>
              <a:gd name="connsiteY1" fmla="*/ 0 h 3254210"/>
              <a:gd name="connsiteX2" fmla="*/ 2810610 w 3710874"/>
              <a:gd name="connsiteY2" fmla="*/ 0 h 3254210"/>
              <a:gd name="connsiteX3" fmla="*/ 3710874 w 3710874"/>
              <a:gd name="connsiteY3" fmla="*/ 1611340 h 3254210"/>
              <a:gd name="connsiteX4" fmla="*/ 2794845 w 3710874"/>
              <a:gd name="connsiteY4" fmla="*/ 3254210 h 3254210"/>
              <a:gd name="connsiteX5" fmla="*/ 947560 w 3710874"/>
              <a:gd name="connsiteY5" fmla="*/ 3222679 h 3254210"/>
              <a:gd name="connsiteX6" fmla="*/ 0 w 3710874"/>
              <a:gd name="connsiteY6" fmla="*/ 1627106 h 3254210"/>
              <a:gd name="connsiteX0" fmla="*/ 0 w 3742405"/>
              <a:gd name="connsiteY0" fmla="*/ 1627106 h 3254210"/>
              <a:gd name="connsiteX1" fmla="*/ 947560 w 3742405"/>
              <a:gd name="connsiteY1" fmla="*/ 0 h 3254210"/>
              <a:gd name="connsiteX2" fmla="*/ 2810610 w 3742405"/>
              <a:gd name="connsiteY2" fmla="*/ 0 h 3254210"/>
              <a:gd name="connsiteX3" fmla="*/ 3742405 w 3742405"/>
              <a:gd name="connsiteY3" fmla="*/ 1627105 h 3254210"/>
              <a:gd name="connsiteX4" fmla="*/ 2794845 w 3742405"/>
              <a:gd name="connsiteY4" fmla="*/ 3254210 h 3254210"/>
              <a:gd name="connsiteX5" fmla="*/ 947560 w 3742405"/>
              <a:gd name="connsiteY5" fmla="*/ 3222679 h 3254210"/>
              <a:gd name="connsiteX6" fmla="*/ 0 w 3742405"/>
              <a:gd name="connsiteY6" fmla="*/ 1627106 h 3254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2405" h="3254210">
                <a:moveTo>
                  <a:pt x="0" y="1627106"/>
                </a:moveTo>
                <a:lnTo>
                  <a:pt x="947560" y="0"/>
                </a:lnTo>
                <a:lnTo>
                  <a:pt x="2810610" y="0"/>
                </a:lnTo>
                <a:lnTo>
                  <a:pt x="3742405" y="1627105"/>
                </a:lnTo>
                <a:lnTo>
                  <a:pt x="2794845" y="3254210"/>
                </a:lnTo>
                <a:lnTo>
                  <a:pt x="947560" y="3222679"/>
                </a:lnTo>
                <a:lnTo>
                  <a:pt x="0" y="1627106"/>
                </a:lnTo>
                <a:close/>
              </a:path>
            </a:pathLst>
          </a:custGeom>
        </p:spPr>
        <p:txBody>
          <a:bodyPr/>
          <a:lstStyle/>
          <a:p>
            <a:endParaRPr lang="es-PE"/>
          </a:p>
        </p:txBody>
      </p:sp>
      <p:sp>
        <p:nvSpPr>
          <p:cNvPr id="4" name="CuadroTexto 3"/>
          <p:cNvSpPr txBox="1"/>
          <p:nvPr userDrawn="1"/>
        </p:nvSpPr>
        <p:spPr>
          <a:xfrm>
            <a:off x="8553978" y="2837836"/>
            <a:ext cx="184731" cy="369332"/>
          </a:xfrm>
          <a:prstGeom prst="rect">
            <a:avLst/>
          </a:prstGeom>
          <a:noFill/>
        </p:spPr>
        <p:txBody>
          <a:bodyPr wrap="none" rtlCol="0">
            <a:spAutoFit/>
          </a:bodyPr>
          <a:lstStyle/>
          <a:p>
            <a:pPr defTabSz="914377"/>
            <a:endParaRPr lang="es-PE" dirty="0">
              <a:solidFill>
                <a:prstClr val="black"/>
              </a:solidFill>
            </a:endParaRPr>
          </a:p>
        </p:txBody>
      </p:sp>
      <p:sp>
        <p:nvSpPr>
          <p:cNvPr id="19"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0" name="Forma libre 19"/>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1" name="Rectángulo 20"/>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2" name="Forma libre 21"/>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 name="Paralelogramo 1"/>
          <p:cNvSpPr/>
          <p:nvPr userDrawn="1"/>
        </p:nvSpPr>
        <p:spPr>
          <a:xfrm flipH="1">
            <a:off x="10814174" y="1015180"/>
            <a:ext cx="1015145" cy="1353340"/>
          </a:xfrm>
          <a:custGeom>
            <a:avLst/>
            <a:gdLst>
              <a:gd name="connsiteX0" fmla="*/ 0 w 362186"/>
              <a:gd name="connsiteY0" fmla="*/ 1504023 h 1504023"/>
              <a:gd name="connsiteX1" fmla="*/ 90547 w 362186"/>
              <a:gd name="connsiteY1" fmla="*/ 0 h 1504023"/>
              <a:gd name="connsiteX2" fmla="*/ 362186 w 362186"/>
              <a:gd name="connsiteY2" fmla="*/ 0 h 1504023"/>
              <a:gd name="connsiteX3" fmla="*/ 271640 w 362186"/>
              <a:gd name="connsiteY3" fmla="*/ 1504023 h 1504023"/>
              <a:gd name="connsiteX4" fmla="*/ 0 w 362186"/>
              <a:gd name="connsiteY4" fmla="*/ 1504023 h 1504023"/>
              <a:gd name="connsiteX0" fmla="*/ 0 w 1002266"/>
              <a:gd name="connsiteY0" fmla="*/ 1321143 h 1504023"/>
              <a:gd name="connsiteX1" fmla="*/ 730627 w 1002266"/>
              <a:gd name="connsiteY1" fmla="*/ 0 h 1504023"/>
              <a:gd name="connsiteX2" fmla="*/ 1002266 w 1002266"/>
              <a:gd name="connsiteY2" fmla="*/ 0 h 1504023"/>
              <a:gd name="connsiteX3" fmla="*/ 911720 w 1002266"/>
              <a:gd name="connsiteY3" fmla="*/ 1504023 h 1504023"/>
              <a:gd name="connsiteX4" fmla="*/ 0 w 1002266"/>
              <a:gd name="connsiteY4" fmla="*/ 1321143 h 1504023"/>
              <a:gd name="connsiteX0" fmla="*/ 0 w 1002266"/>
              <a:gd name="connsiteY0" fmla="*/ 1321143 h 1366863"/>
              <a:gd name="connsiteX1" fmla="*/ 730627 w 1002266"/>
              <a:gd name="connsiteY1" fmla="*/ 0 h 1366863"/>
              <a:gd name="connsiteX2" fmla="*/ 1002266 w 1002266"/>
              <a:gd name="connsiteY2" fmla="*/ 0 h 1366863"/>
              <a:gd name="connsiteX3" fmla="*/ 271640 w 1002266"/>
              <a:gd name="connsiteY3" fmla="*/ 1366863 h 1366863"/>
              <a:gd name="connsiteX4" fmla="*/ 0 w 1002266"/>
              <a:gd name="connsiteY4" fmla="*/ 1321143 h 1366863"/>
              <a:gd name="connsiteX0" fmla="*/ 0 w 1002266"/>
              <a:gd name="connsiteY0" fmla="*/ 1321143 h 1360423"/>
              <a:gd name="connsiteX1" fmla="*/ 730627 w 1002266"/>
              <a:gd name="connsiteY1" fmla="*/ 0 h 1360423"/>
              <a:gd name="connsiteX2" fmla="*/ 1002266 w 1002266"/>
              <a:gd name="connsiteY2" fmla="*/ 0 h 1360423"/>
              <a:gd name="connsiteX3" fmla="*/ 239443 w 1002266"/>
              <a:gd name="connsiteY3" fmla="*/ 1360423 h 1360423"/>
              <a:gd name="connsiteX4" fmla="*/ 0 w 1002266"/>
              <a:gd name="connsiteY4" fmla="*/ 1321143 h 1360423"/>
              <a:gd name="connsiteX0" fmla="*/ 0 w 1002266"/>
              <a:gd name="connsiteY0" fmla="*/ 1321143 h 1347544"/>
              <a:gd name="connsiteX1" fmla="*/ 730627 w 1002266"/>
              <a:gd name="connsiteY1" fmla="*/ 0 h 1347544"/>
              <a:gd name="connsiteX2" fmla="*/ 1002266 w 1002266"/>
              <a:gd name="connsiteY2" fmla="*/ 0 h 1347544"/>
              <a:gd name="connsiteX3" fmla="*/ 207245 w 1002266"/>
              <a:gd name="connsiteY3" fmla="*/ 1347544 h 1347544"/>
              <a:gd name="connsiteX4" fmla="*/ 0 w 1002266"/>
              <a:gd name="connsiteY4" fmla="*/ 1321143 h 1347544"/>
              <a:gd name="connsiteX0" fmla="*/ 0 w 1002266"/>
              <a:gd name="connsiteY0" fmla="*/ 1321143 h 1341105"/>
              <a:gd name="connsiteX1" fmla="*/ 730627 w 1002266"/>
              <a:gd name="connsiteY1" fmla="*/ 0 h 1341105"/>
              <a:gd name="connsiteX2" fmla="*/ 1002266 w 1002266"/>
              <a:gd name="connsiteY2" fmla="*/ 0 h 1341105"/>
              <a:gd name="connsiteX3" fmla="*/ 207245 w 1002266"/>
              <a:gd name="connsiteY3" fmla="*/ 1341105 h 1341105"/>
              <a:gd name="connsiteX4" fmla="*/ 0 w 1002266"/>
              <a:gd name="connsiteY4" fmla="*/ 1321143 h 1341105"/>
              <a:gd name="connsiteX0" fmla="*/ 0 w 995827"/>
              <a:gd name="connsiteY0" fmla="*/ 1321143 h 1341105"/>
              <a:gd name="connsiteX1" fmla="*/ 724188 w 995827"/>
              <a:gd name="connsiteY1" fmla="*/ 0 h 1341105"/>
              <a:gd name="connsiteX2" fmla="*/ 995827 w 995827"/>
              <a:gd name="connsiteY2" fmla="*/ 0 h 1341105"/>
              <a:gd name="connsiteX3" fmla="*/ 200806 w 995827"/>
              <a:gd name="connsiteY3" fmla="*/ 1341105 h 1341105"/>
              <a:gd name="connsiteX4" fmla="*/ 0 w 995827"/>
              <a:gd name="connsiteY4" fmla="*/ 1321143 h 1341105"/>
              <a:gd name="connsiteX0" fmla="*/ 0 w 995827"/>
              <a:gd name="connsiteY0" fmla="*/ 1334022 h 1341105"/>
              <a:gd name="connsiteX1" fmla="*/ 724188 w 995827"/>
              <a:gd name="connsiteY1" fmla="*/ 0 h 1341105"/>
              <a:gd name="connsiteX2" fmla="*/ 995827 w 995827"/>
              <a:gd name="connsiteY2" fmla="*/ 0 h 1341105"/>
              <a:gd name="connsiteX3" fmla="*/ 200806 w 995827"/>
              <a:gd name="connsiteY3" fmla="*/ 1341105 h 1341105"/>
              <a:gd name="connsiteX4" fmla="*/ 0 w 995827"/>
              <a:gd name="connsiteY4" fmla="*/ 1334022 h 1341105"/>
              <a:gd name="connsiteX0" fmla="*/ 0 w 995827"/>
              <a:gd name="connsiteY0" fmla="*/ 1334022 h 1341105"/>
              <a:gd name="connsiteX1" fmla="*/ 762825 w 995827"/>
              <a:gd name="connsiteY1" fmla="*/ 6440 h 1341105"/>
              <a:gd name="connsiteX2" fmla="*/ 995827 w 995827"/>
              <a:gd name="connsiteY2" fmla="*/ 0 h 1341105"/>
              <a:gd name="connsiteX3" fmla="*/ 200806 w 995827"/>
              <a:gd name="connsiteY3" fmla="*/ 1341105 h 1341105"/>
              <a:gd name="connsiteX4" fmla="*/ 0 w 995827"/>
              <a:gd name="connsiteY4" fmla="*/ 1334022 h 1341105"/>
              <a:gd name="connsiteX0" fmla="*/ 0 w 1015145"/>
              <a:gd name="connsiteY0" fmla="*/ 1346901 h 1346901"/>
              <a:gd name="connsiteX1" fmla="*/ 782143 w 1015145"/>
              <a:gd name="connsiteY1" fmla="*/ 6440 h 1346901"/>
              <a:gd name="connsiteX2" fmla="*/ 1015145 w 1015145"/>
              <a:gd name="connsiteY2" fmla="*/ 0 h 1346901"/>
              <a:gd name="connsiteX3" fmla="*/ 220124 w 1015145"/>
              <a:gd name="connsiteY3" fmla="*/ 1341105 h 1346901"/>
              <a:gd name="connsiteX4" fmla="*/ 0 w 1015145"/>
              <a:gd name="connsiteY4" fmla="*/ 1346901 h 1346901"/>
              <a:gd name="connsiteX0" fmla="*/ 0 w 1015145"/>
              <a:gd name="connsiteY0" fmla="*/ 1353340 h 1353340"/>
              <a:gd name="connsiteX1" fmla="*/ 775704 w 1015145"/>
              <a:gd name="connsiteY1" fmla="*/ 0 h 1353340"/>
              <a:gd name="connsiteX2" fmla="*/ 1015145 w 1015145"/>
              <a:gd name="connsiteY2" fmla="*/ 6439 h 1353340"/>
              <a:gd name="connsiteX3" fmla="*/ 220124 w 1015145"/>
              <a:gd name="connsiteY3" fmla="*/ 1347544 h 1353340"/>
              <a:gd name="connsiteX4" fmla="*/ 0 w 1015145"/>
              <a:gd name="connsiteY4" fmla="*/ 1353340 h 1353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45" h="1353340">
                <a:moveTo>
                  <a:pt x="0" y="1353340"/>
                </a:moveTo>
                <a:lnTo>
                  <a:pt x="775704" y="0"/>
                </a:lnTo>
                <a:lnTo>
                  <a:pt x="1015145" y="6439"/>
                </a:lnTo>
                <a:lnTo>
                  <a:pt x="220124" y="1347544"/>
                </a:lnTo>
                <a:lnTo>
                  <a:pt x="0" y="135334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8" name="Paralelogramo 1"/>
          <p:cNvSpPr/>
          <p:nvPr userDrawn="1"/>
        </p:nvSpPr>
        <p:spPr>
          <a:xfrm flipH="1">
            <a:off x="5596120" y="4017075"/>
            <a:ext cx="1015145" cy="1353340"/>
          </a:xfrm>
          <a:custGeom>
            <a:avLst/>
            <a:gdLst>
              <a:gd name="connsiteX0" fmla="*/ 0 w 362186"/>
              <a:gd name="connsiteY0" fmla="*/ 1504023 h 1504023"/>
              <a:gd name="connsiteX1" fmla="*/ 90547 w 362186"/>
              <a:gd name="connsiteY1" fmla="*/ 0 h 1504023"/>
              <a:gd name="connsiteX2" fmla="*/ 362186 w 362186"/>
              <a:gd name="connsiteY2" fmla="*/ 0 h 1504023"/>
              <a:gd name="connsiteX3" fmla="*/ 271640 w 362186"/>
              <a:gd name="connsiteY3" fmla="*/ 1504023 h 1504023"/>
              <a:gd name="connsiteX4" fmla="*/ 0 w 362186"/>
              <a:gd name="connsiteY4" fmla="*/ 1504023 h 1504023"/>
              <a:gd name="connsiteX0" fmla="*/ 0 w 1002266"/>
              <a:gd name="connsiteY0" fmla="*/ 1321143 h 1504023"/>
              <a:gd name="connsiteX1" fmla="*/ 730627 w 1002266"/>
              <a:gd name="connsiteY1" fmla="*/ 0 h 1504023"/>
              <a:gd name="connsiteX2" fmla="*/ 1002266 w 1002266"/>
              <a:gd name="connsiteY2" fmla="*/ 0 h 1504023"/>
              <a:gd name="connsiteX3" fmla="*/ 911720 w 1002266"/>
              <a:gd name="connsiteY3" fmla="*/ 1504023 h 1504023"/>
              <a:gd name="connsiteX4" fmla="*/ 0 w 1002266"/>
              <a:gd name="connsiteY4" fmla="*/ 1321143 h 1504023"/>
              <a:gd name="connsiteX0" fmla="*/ 0 w 1002266"/>
              <a:gd name="connsiteY0" fmla="*/ 1321143 h 1366863"/>
              <a:gd name="connsiteX1" fmla="*/ 730627 w 1002266"/>
              <a:gd name="connsiteY1" fmla="*/ 0 h 1366863"/>
              <a:gd name="connsiteX2" fmla="*/ 1002266 w 1002266"/>
              <a:gd name="connsiteY2" fmla="*/ 0 h 1366863"/>
              <a:gd name="connsiteX3" fmla="*/ 271640 w 1002266"/>
              <a:gd name="connsiteY3" fmla="*/ 1366863 h 1366863"/>
              <a:gd name="connsiteX4" fmla="*/ 0 w 1002266"/>
              <a:gd name="connsiteY4" fmla="*/ 1321143 h 1366863"/>
              <a:gd name="connsiteX0" fmla="*/ 0 w 1002266"/>
              <a:gd name="connsiteY0" fmla="*/ 1321143 h 1360423"/>
              <a:gd name="connsiteX1" fmla="*/ 730627 w 1002266"/>
              <a:gd name="connsiteY1" fmla="*/ 0 h 1360423"/>
              <a:gd name="connsiteX2" fmla="*/ 1002266 w 1002266"/>
              <a:gd name="connsiteY2" fmla="*/ 0 h 1360423"/>
              <a:gd name="connsiteX3" fmla="*/ 239443 w 1002266"/>
              <a:gd name="connsiteY3" fmla="*/ 1360423 h 1360423"/>
              <a:gd name="connsiteX4" fmla="*/ 0 w 1002266"/>
              <a:gd name="connsiteY4" fmla="*/ 1321143 h 1360423"/>
              <a:gd name="connsiteX0" fmla="*/ 0 w 1002266"/>
              <a:gd name="connsiteY0" fmla="*/ 1321143 h 1347544"/>
              <a:gd name="connsiteX1" fmla="*/ 730627 w 1002266"/>
              <a:gd name="connsiteY1" fmla="*/ 0 h 1347544"/>
              <a:gd name="connsiteX2" fmla="*/ 1002266 w 1002266"/>
              <a:gd name="connsiteY2" fmla="*/ 0 h 1347544"/>
              <a:gd name="connsiteX3" fmla="*/ 207245 w 1002266"/>
              <a:gd name="connsiteY3" fmla="*/ 1347544 h 1347544"/>
              <a:gd name="connsiteX4" fmla="*/ 0 w 1002266"/>
              <a:gd name="connsiteY4" fmla="*/ 1321143 h 1347544"/>
              <a:gd name="connsiteX0" fmla="*/ 0 w 1002266"/>
              <a:gd name="connsiteY0" fmla="*/ 1321143 h 1341105"/>
              <a:gd name="connsiteX1" fmla="*/ 730627 w 1002266"/>
              <a:gd name="connsiteY1" fmla="*/ 0 h 1341105"/>
              <a:gd name="connsiteX2" fmla="*/ 1002266 w 1002266"/>
              <a:gd name="connsiteY2" fmla="*/ 0 h 1341105"/>
              <a:gd name="connsiteX3" fmla="*/ 207245 w 1002266"/>
              <a:gd name="connsiteY3" fmla="*/ 1341105 h 1341105"/>
              <a:gd name="connsiteX4" fmla="*/ 0 w 1002266"/>
              <a:gd name="connsiteY4" fmla="*/ 1321143 h 1341105"/>
              <a:gd name="connsiteX0" fmla="*/ 0 w 995827"/>
              <a:gd name="connsiteY0" fmla="*/ 1321143 h 1341105"/>
              <a:gd name="connsiteX1" fmla="*/ 724188 w 995827"/>
              <a:gd name="connsiteY1" fmla="*/ 0 h 1341105"/>
              <a:gd name="connsiteX2" fmla="*/ 995827 w 995827"/>
              <a:gd name="connsiteY2" fmla="*/ 0 h 1341105"/>
              <a:gd name="connsiteX3" fmla="*/ 200806 w 995827"/>
              <a:gd name="connsiteY3" fmla="*/ 1341105 h 1341105"/>
              <a:gd name="connsiteX4" fmla="*/ 0 w 995827"/>
              <a:gd name="connsiteY4" fmla="*/ 1321143 h 1341105"/>
              <a:gd name="connsiteX0" fmla="*/ 0 w 995827"/>
              <a:gd name="connsiteY0" fmla="*/ 1334022 h 1341105"/>
              <a:gd name="connsiteX1" fmla="*/ 724188 w 995827"/>
              <a:gd name="connsiteY1" fmla="*/ 0 h 1341105"/>
              <a:gd name="connsiteX2" fmla="*/ 995827 w 995827"/>
              <a:gd name="connsiteY2" fmla="*/ 0 h 1341105"/>
              <a:gd name="connsiteX3" fmla="*/ 200806 w 995827"/>
              <a:gd name="connsiteY3" fmla="*/ 1341105 h 1341105"/>
              <a:gd name="connsiteX4" fmla="*/ 0 w 995827"/>
              <a:gd name="connsiteY4" fmla="*/ 1334022 h 1341105"/>
              <a:gd name="connsiteX0" fmla="*/ 0 w 995827"/>
              <a:gd name="connsiteY0" fmla="*/ 1334022 h 1341105"/>
              <a:gd name="connsiteX1" fmla="*/ 762825 w 995827"/>
              <a:gd name="connsiteY1" fmla="*/ 6440 h 1341105"/>
              <a:gd name="connsiteX2" fmla="*/ 995827 w 995827"/>
              <a:gd name="connsiteY2" fmla="*/ 0 h 1341105"/>
              <a:gd name="connsiteX3" fmla="*/ 200806 w 995827"/>
              <a:gd name="connsiteY3" fmla="*/ 1341105 h 1341105"/>
              <a:gd name="connsiteX4" fmla="*/ 0 w 995827"/>
              <a:gd name="connsiteY4" fmla="*/ 1334022 h 1341105"/>
              <a:gd name="connsiteX0" fmla="*/ 0 w 1015145"/>
              <a:gd name="connsiteY0" fmla="*/ 1346901 h 1346901"/>
              <a:gd name="connsiteX1" fmla="*/ 782143 w 1015145"/>
              <a:gd name="connsiteY1" fmla="*/ 6440 h 1346901"/>
              <a:gd name="connsiteX2" fmla="*/ 1015145 w 1015145"/>
              <a:gd name="connsiteY2" fmla="*/ 0 h 1346901"/>
              <a:gd name="connsiteX3" fmla="*/ 220124 w 1015145"/>
              <a:gd name="connsiteY3" fmla="*/ 1341105 h 1346901"/>
              <a:gd name="connsiteX4" fmla="*/ 0 w 1015145"/>
              <a:gd name="connsiteY4" fmla="*/ 1346901 h 1346901"/>
              <a:gd name="connsiteX0" fmla="*/ 0 w 1015145"/>
              <a:gd name="connsiteY0" fmla="*/ 1353340 h 1353340"/>
              <a:gd name="connsiteX1" fmla="*/ 775704 w 1015145"/>
              <a:gd name="connsiteY1" fmla="*/ 0 h 1353340"/>
              <a:gd name="connsiteX2" fmla="*/ 1015145 w 1015145"/>
              <a:gd name="connsiteY2" fmla="*/ 6439 h 1353340"/>
              <a:gd name="connsiteX3" fmla="*/ 220124 w 1015145"/>
              <a:gd name="connsiteY3" fmla="*/ 1347544 h 1353340"/>
              <a:gd name="connsiteX4" fmla="*/ 0 w 1015145"/>
              <a:gd name="connsiteY4" fmla="*/ 1353340 h 1353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45" h="1353340">
                <a:moveTo>
                  <a:pt x="0" y="1353340"/>
                </a:moveTo>
                <a:lnTo>
                  <a:pt x="775704" y="0"/>
                </a:lnTo>
                <a:lnTo>
                  <a:pt x="1015145" y="6439"/>
                </a:lnTo>
                <a:lnTo>
                  <a:pt x="220124" y="1347544"/>
                </a:lnTo>
                <a:lnTo>
                  <a:pt x="0" y="135334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3" name="Forma libre 22"/>
          <p:cNvSpPr/>
          <p:nvPr userDrawn="1"/>
        </p:nvSpPr>
        <p:spPr>
          <a:xfrm>
            <a:off x="0" y="322358"/>
            <a:ext cx="731520" cy="867692"/>
          </a:xfrm>
          <a:custGeom>
            <a:avLst/>
            <a:gdLst>
              <a:gd name="connsiteX0" fmla="*/ 0 w 731520"/>
              <a:gd name="connsiteY0" fmla="*/ 0 h 867692"/>
              <a:gd name="connsiteX1" fmla="*/ 514597 w 731520"/>
              <a:gd name="connsiteY1" fmla="*/ 0 h 867692"/>
              <a:gd name="connsiteX2" fmla="*/ 731520 w 731520"/>
              <a:gd name="connsiteY2" fmla="*/ 433846 h 867692"/>
              <a:gd name="connsiteX3" fmla="*/ 514597 w 731520"/>
              <a:gd name="connsiteY3" fmla="*/ 867692 h 867692"/>
              <a:gd name="connsiteX4" fmla="*/ 0 w 731520"/>
              <a:gd name="connsiteY4" fmla="*/ 867692 h 867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867692">
                <a:moveTo>
                  <a:pt x="0" y="0"/>
                </a:moveTo>
                <a:lnTo>
                  <a:pt x="514597" y="0"/>
                </a:lnTo>
                <a:lnTo>
                  <a:pt x="731520" y="433846"/>
                </a:lnTo>
                <a:lnTo>
                  <a:pt x="514597" y="867692"/>
                </a:lnTo>
                <a:lnTo>
                  <a:pt x="0" y="867692"/>
                </a:lnTo>
                <a:close/>
              </a:path>
            </a:pathLst>
          </a:cu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4" name="Forma libre 23"/>
          <p:cNvSpPr/>
          <p:nvPr userDrawn="1"/>
        </p:nvSpPr>
        <p:spPr>
          <a:xfrm rot="10800000">
            <a:off x="0" y="4944873"/>
            <a:ext cx="757667" cy="1342342"/>
          </a:xfrm>
          <a:custGeom>
            <a:avLst/>
            <a:gdLst>
              <a:gd name="connsiteX0" fmla="*/ 757667 w 757667"/>
              <a:gd name="connsiteY0" fmla="*/ 0 h 1342342"/>
              <a:gd name="connsiteX1" fmla="*/ 757667 w 757667"/>
              <a:gd name="connsiteY1" fmla="*/ 1340743 h 1342342"/>
              <a:gd name="connsiteX2" fmla="*/ 371246 w 757667"/>
              <a:gd name="connsiteY2" fmla="*/ 1342342 h 1342342"/>
              <a:gd name="connsiteX3" fmla="*/ 0 w 757667"/>
              <a:gd name="connsiteY3" fmla="*/ 667506 h 1342342"/>
              <a:gd name="connsiteX4" fmla="*/ 375181 w 757667"/>
              <a:gd name="connsiteY4" fmla="*/ 1714 h 1342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667" h="1342342">
                <a:moveTo>
                  <a:pt x="757667" y="0"/>
                </a:moveTo>
                <a:lnTo>
                  <a:pt x="757667" y="1340743"/>
                </a:lnTo>
                <a:lnTo>
                  <a:pt x="371246" y="1342342"/>
                </a:lnTo>
                <a:lnTo>
                  <a:pt x="0" y="667506"/>
                </a:lnTo>
                <a:lnTo>
                  <a:pt x="375181" y="17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32888939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8_Images &amp; Contents Layout">
    <p:spTree>
      <p:nvGrpSpPr>
        <p:cNvPr id="1" name=""/>
        <p:cNvGrpSpPr/>
        <p:nvPr/>
      </p:nvGrpSpPr>
      <p:grpSpPr>
        <a:xfrm>
          <a:off x="0" y="0"/>
          <a:ext cx="0" cy="0"/>
          <a:chOff x="0" y="0"/>
          <a:chExt cx="0" cy="0"/>
        </a:xfrm>
      </p:grpSpPr>
      <p:sp>
        <p:nvSpPr>
          <p:cNvPr id="20" name="Forma libre 19"/>
          <p:cNvSpPr/>
          <p:nvPr userDrawn="1"/>
        </p:nvSpPr>
        <p:spPr>
          <a:xfrm rot="5400000">
            <a:off x="11328678" y="5994679"/>
            <a:ext cx="956179" cy="770466"/>
          </a:xfrm>
          <a:custGeom>
            <a:avLst/>
            <a:gdLst>
              <a:gd name="connsiteX0" fmla="*/ 0 w 956179"/>
              <a:gd name="connsiteY0" fmla="*/ 0 h 770466"/>
              <a:gd name="connsiteX1" fmla="*/ 956179 w 956179"/>
              <a:gd name="connsiteY1" fmla="*/ 0 h 770466"/>
              <a:gd name="connsiteX2" fmla="*/ 956179 w 956179"/>
              <a:gd name="connsiteY2" fmla="*/ 768263 h 770466"/>
              <a:gd name="connsiteX3" fmla="*/ 423855 w 956179"/>
              <a:gd name="connsiteY3" fmla="*/ 770466 h 770466"/>
            </a:gdLst>
            <a:ahLst/>
            <a:cxnLst>
              <a:cxn ang="0">
                <a:pos x="connsiteX0" y="connsiteY0"/>
              </a:cxn>
              <a:cxn ang="0">
                <a:pos x="connsiteX1" y="connsiteY1"/>
              </a:cxn>
              <a:cxn ang="0">
                <a:pos x="connsiteX2" y="connsiteY2"/>
              </a:cxn>
              <a:cxn ang="0">
                <a:pos x="connsiteX3" y="connsiteY3"/>
              </a:cxn>
            </a:cxnLst>
            <a:rect l="l" t="t" r="r" b="b"/>
            <a:pathLst>
              <a:path w="956179" h="770466">
                <a:moveTo>
                  <a:pt x="0" y="0"/>
                </a:moveTo>
                <a:lnTo>
                  <a:pt x="956179" y="0"/>
                </a:lnTo>
                <a:lnTo>
                  <a:pt x="956179" y="768263"/>
                </a:lnTo>
                <a:lnTo>
                  <a:pt x="423855" y="770466"/>
                </a:lnTo>
                <a:close/>
              </a:path>
            </a:pathLst>
          </a:custGeom>
          <a:solidFill>
            <a:srgbClr val="069E8A">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6" name="Forma libre 15"/>
          <p:cNvSpPr/>
          <p:nvPr userDrawn="1"/>
        </p:nvSpPr>
        <p:spPr>
          <a:xfrm rot="5400000">
            <a:off x="10024309" y="5552221"/>
            <a:ext cx="982725" cy="1628835"/>
          </a:xfrm>
          <a:custGeom>
            <a:avLst/>
            <a:gdLst>
              <a:gd name="connsiteX0" fmla="*/ 0 w 982725"/>
              <a:gd name="connsiteY0" fmla="*/ 810113 h 1628835"/>
              <a:gd name="connsiteX1" fmla="*/ 455175 w 982725"/>
              <a:gd name="connsiteY1" fmla="*/ 2363 h 1628835"/>
              <a:gd name="connsiteX2" fmla="*/ 982725 w 982725"/>
              <a:gd name="connsiteY2" fmla="*/ 0 h 1628835"/>
              <a:gd name="connsiteX3" fmla="*/ 982725 w 982725"/>
              <a:gd name="connsiteY3" fmla="*/ 1626632 h 1628835"/>
              <a:gd name="connsiteX4" fmla="*/ 450402 w 982725"/>
              <a:gd name="connsiteY4" fmla="*/ 1628835 h 1628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725" h="1628835">
                <a:moveTo>
                  <a:pt x="0" y="810113"/>
                </a:moveTo>
                <a:lnTo>
                  <a:pt x="455175" y="2363"/>
                </a:lnTo>
                <a:lnTo>
                  <a:pt x="982725" y="0"/>
                </a:lnTo>
                <a:lnTo>
                  <a:pt x="982725" y="1626632"/>
                </a:lnTo>
                <a:lnTo>
                  <a:pt x="450402" y="1628835"/>
                </a:lnTo>
                <a:close/>
              </a:path>
            </a:pathLst>
          </a:custGeom>
          <a:solidFill>
            <a:srgbClr val="222A35">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1" name="Hexágono 8"/>
          <p:cNvSpPr/>
          <p:nvPr userDrawn="1"/>
        </p:nvSpPr>
        <p:spPr>
          <a:xfrm rot="5400000">
            <a:off x="10412646" y="4456134"/>
            <a:ext cx="1838428" cy="1630606"/>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7" name="Forma libre 16"/>
          <p:cNvSpPr/>
          <p:nvPr userDrawn="1"/>
        </p:nvSpPr>
        <p:spPr>
          <a:xfrm rot="5400000">
            <a:off x="10914224" y="3412904"/>
            <a:ext cx="1785086" cy="770466"/>
          </a:xfrm>
          <a:custGeom>
            <a:avLst/>
            <a:gdLst>
              <a:gd name="connsiteX0" fmla="*/ 0 w 1785086"/>
              <a:gd name="connsiteY0" fmla="*/ 0 h 770466"/>
              <a:gd name="connsiteX1" fmla="*/ 1785086 w 1785086"/>
              <a:gd name="connsiteY1" fmla="*/ 0 h 770466"/>
              <a:gd name="connsiteX2" fmla="*/ 1359415 w 1785086"/>
              <a:gd name="connsiteY2" fmla="*/ 766595 h 770466"/>
              <a:gd name="connsiteX3" fmla="*/ 423855 w 1785086"/>
              <a:gd name="connsiteY3" fmla="*/ 770466 h 770466"/>
            </a:gdLst>
            <a:ahLst/>
            <a:cxnLst>
              <a:cxn ang="0">
                <a:pos x="connsiteX0" y="connsiteY0"/>
              </a:cxn>
              <a:cxn ang="0">
                <a:pos x="connsiteX1" y="connsiteY1"/>
              </a:cxn>
              <a:cxn ang="0">
                <a:pos x="connsiteX2" y="connsiteY2"/>
              </a:cxn>
              <a:cxn ang="0">
                <a:pos x="connsiteX3" y="connsiteY3"/>
              </a:cxn>
            </a:cxnLst>
            <a:rect l="l" t="t" r="r" b="b"/>
            <a:pathLst>
              <a:path w="1785086" h="770466">
                <a:moveTo>
                  <a:pt x="0" y="0"/>
                </a:moveTo>
                <a:lnTo>
                  <a:pt x="1785086" y="0"/>
                </a:lnTo>
                <a:lnTo>
                  <a:pt x="1359415" y="766595"/>
                </a:lnTo>
                <a:lnTo>
                  <a:pt x="423855" y="770466"/>
                </a:lnTo>
                <a:close/>
              </a:path>
            </a:pathLst>
          </a:custGeom>
          <a:solidFill>
            <a:srgbClr val="069E8A">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4" name="Forma libre 23"/>
          <p:cNvSpPr/>
          <p:nvPr userDrawn="1"/>
        </p:nvSpPr>
        <p:spPr>
          <a:xfrm>
            <a:off x="0" y="322358"/>
            <a:ext cx="731520" cy="867692"/>
          </a:xfrm>
          <a:custGeom>
            <a:avLst/>
            <a:gdLst>
              <a:gd name="connsiteX0" fmla="*/ 0 w 731520"/>
              <a:gd name="connsiteY0" fmla="*/ 0 h 867692"/>
              <a:gd name="connsiteX1" fmla="*/ 514597 w 731520"/>
              <a:gd name="connsiteY1" fmla="*/ 0 h 867692"/>
              <a:gd name="connsiteX2" fmla="*/ 731520 w 731520"/>
              <a:gd name="connsiteY2" fmla="*/ 433846 h 867692"/>
              <a:gd name="connsiteX3" fmla="*/ 514597 w 731520"/>
              <a:gd name="connsiteY3" fmla="*/ 867692 h 867692"/>
              <a:gd name="connsiteX4" fmla="*/ 0 w 731520"/>
              <a:gd name="connsiteY4" fmla="*/ 867692 h 867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867692">
                <a:moveTo>
                  <a:pt x="0" y="0"/>
                </a:moveTo>
                <a:lnTo>
                  <a:pt x="514597" y="0"/>
                </a:lnTo>
                <a:lnTo>
                  <a:pt x="731520" y="433846"/>
                </a:lnTo>
                <a:lnTo>
                  <a:pt x="514597" y="867692"/>
                </a:lnTo>
                <a:lnTo>
                  <a:pt x="0" y="867692"/>
                </a:lnTo>
                <a:close/>
              </a:path>
            </a:pathLst>
          </a:cu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2784080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B78B6F8E-F94C-4948-BD7B-60C4AFE9478C}" type="datetimeFigureOut">
              <a:rPr lang="es-MX" smtClean="0"/>
              <a:t>10/01/2023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351DC579-1005-42C8-A40A-6A4B114350B2}" type="slidenum">
              <a:rPr lang="es-MX" smtClean="0"/>
              <a:t>‹Nº›</a:t>
            </a:fld>
            <a:endParaRPr lang="es-MX"/>
          </a:p>
        </p:txBody>
      </p:sp>
    </p:spTree>
    <p:extLst>
      <p:ext uri="{BB962C8B-B14F-4D97-AF65-F5344CB8AC3E}">
        <p14:creationId xmlns:p14="http://schemas.microsoft.com/office/powerpoint/2010/main" val="9496423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0_Images &amp; Contents Layout">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670D5AB-725A-48A6-9103-3AD03CA8FC5D}"/>
              </a:ext>
            </a:extLst>
          </p:cNvPr>
          <p:cNvSpPr/>
          <p:nvPr userDrawn="1"/>
        </p:nvSpPr>
        <p:spPr>
          <a:xfrm>
            <a:off x="9246648" y="0"/>
            <a:ext cx="3043003" cy="6858000"/>
          </a:xfrm>
          <a:prstGeom prst="rect">
            <a:avLst/>
          </a:prstGeom>
          <a:solidFill>
            <a:srgbClr val="CB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11" name="Forma libre 10"/>
          <p:cNvSpPr/>
          <p:nvPr userDrawn="1"/>
        </p:nvSpPr>
        <p:spPr>
          <a:xfrm rot="5400000">
            <a:off x="10942849" y="4664042"/>
            <a:ext cx="1834649" cy="815303"/>
          </a:xfrm>
          <a:custGeom>
            <a:avLst/>
            <a:gdLst>
              <a:gd name="connsiteX0" fmla="*/ 0 w 1834649"/>
              <a:gd name="connsiteY0" fmla="*/ 0 h 815303"/>
              <a:gd name="connsiteX1" fmla="*/ 1834649 w 1834649"/>
              <a:gd name="connsiteY1" fmla="*/ 0 h 815303"/>
              <a:gd name="connsiteX2" fmla="*/ 1384081 w 1834649"/>
              <a:gd name="connsiteY2" fmla="*/ 811432 h 815303"/>
              <a:gd name="connsiteX3" fmla="*/ 448521 w 1834649"/>
              <a:gd name="connsiteY3" fmla="*/ 815303 h 815303"/>
            </a:gdLst>
            <a:ahLst/>
            <a:cxnLst>
              <a:cxn ang="0">
                <a:pos x="connsiteX0" y="connsiteY0"/>
              </a:cxn>
              <a:cxn ang="0">
                <a:pos x="connsiteX1" y="connsiteY1"/>
              </a:cxn>
              <a:cxn ang="0">
                <a:pos x="connsiteX2" y="connsiteY2"/>
              </a:cxn>
              <a:cxn ang="0">
                <a:pos x="connsiteX3" y="connsiteY3"/>
              </a:cxn>
            </a:cxnLst>
            <a:rect l="l" t="t" r="r" b="b"/>
            <a:pathLst>
              <a:path w="1834649" h="815303">
                <a:moveTo>
                  <a:pt x="0" y="0"/>
                </a:moveTo>
                <a:lnTo>
                  <a:pt x="1834649" y="0"/>
                </a:lnTo>
                <a:lnTo>
                  <a:pt x="1384081" y="811432"/>
                </a:lnTo>
                <a:lnTo>
                  <a:pt x="448521" y="815303"/>
                </a:lnTo>
                <a:close/>
              </a:path>
            </a:pathLst>
          </a:cu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0" name="Picture Placeholder 2"/>
          <p:cNvSpPr>
            <a:spLocks noGrp="1"/>
          </p:cNvSpPr>
          <p:nvPr>
            <p:ph type="pic" idx="10" hasCustomPrompt="1"/>
          </p:nvPr>
        </p:nvSpPr>
        <p:spPr>
          <a:xfrm>
            <a:off x="7849706" y="756204"/>
            <a:ext cx="4032293" cy="4538150"/>
          </a:xfrm>
          <a:custGeom>
            <a:avLst/>
            <a:gdLst>
              <a:gd name="connsiteX0" fmla="*/ 0 w 2740312"/>
              <a:gd name="connsiteY0" fmla="*/ 1174023 h 2348046"/>
              <a:gd name="connsiteX1" fmla="*/ 587012 w 2740312"/>
              <a:gd name="connsiteY1" fmla="*/ 1 h 2348046"/>
              <a:gd name="connsiteX2" fmla="*/ 2153301 w 2740312"/>
              <a:gd name="connsiteY2" fmla="*/ 1 h 2348046"/>
              <a:gd name="connsiteX3" fmla="*/ 2740312 w 2740312"/>
              <a:gd name="connsiteY3" fmla="*/ 1174023 h 2348046"/>
              <a:gd name="connsiteX4" fmla="*/ 2153301 w 2740312"/>
              <a:gd name="connsiteY4" fmla="*/ 2348045 h 2348046"/>
              <a:gd name="connsiteX5" fmla="*/ 587012 w 2740312"/>
              <a:gd name="connsiteY5" fmla="*/ 2348045 h 2348046"/>
              <a:gd name="connsiteX6" fmla="*/ 0 w 2740312"/>
              <a:gd name="connsiteY6" fmla="*/ 1174023 h 2348046"/>
              <a:gd name="connsiteX0" fmla="*/ 174988 w 2915300"/>
              <a:gd name="connsiteY0" fmla="*/ 1174022 h 2348044"/>
              <a:gd name="connsiteX1" fmla="*/ 0 w 2915300"/>
              <a:gd name="connsiteY1" fmla="*/ 165100 h 2348044"/>
              <a:gd name="connsiteX2" fmla="*/ 2328289 w 2915300"/>
              <a:gd name="connsiteY2" fmla="*/ 0 h 2348044"/>
              <a:gd name="connsiteX3" fmla="*/ 2915300 w 2915300"/>
              <a:gd name="connsiteY3" fmla="*/ 1174022 h 2348044"/>
              <a:gd name="connsiteX4" fmla="*/ 2328289 w 2915300"/>
              <a:gd name="connsiteY4" fmla="*/ 2348044 h 2348044"/>
              <a:gd name="connsiteX5" fmla="*/ 762000 w 2915300"/>
              <a:gd name="connsiteY5" fmla="*/ 2348044 h 2348044"/>
              <a:gd name="connsiteX6" fmla="*/ 174988 w 2915300"/>
              <a:gd name="connsiteY6" fmla="*/ 1174022 h 2348044"/>
              <a:gd name="connsiteX0" fmla="*/ 174988 w 2915300"/>
              <a:gd name="connsiteY0" fmla="*/ 1783622 h 2957644"/>
              <a:gd name="connsiteX1" fmla="*/ 0 w 2915300"/>
              <a:gd name="connsiteY1" fmla="*/ 774700 h 2957644"/>
              <a:gd name="connsiteX2" fmla="*/ 1375789 w 2915300"/>
              <a:gd name="connsiteY2" fmla="*/ 0 h 2957644"/>
              <a:gd name="connsiteX3" fmla="*/ 2915300 w 2915300"/>
              <a:gd name="connsiteY3" fmla="*/ 1783622 h 2957644"/>
              <a:gd name="connsiteX4" fmla="*/ 2328289 w 2915300"/>
              <a:gd name="connsiteY4" fmla="*/ 2957644 h 2957644"/>
              <a:gd name="connsiteX5" fmla="*/ 762000 w 2915300"/>
              <a:gd name="connsiteY5" fmla="*/ 2957644 h 2957644"/>
              <a:gd name="connsiteX6" fmla="*/ 174988 w 2915300"/>
              <a:gd name="connsiteY6" fmla="*/ 1783622 h 2957644"/>
              <a:gd name="connsiteX0" fmla="*/ 174988 w 2712100"/>
              <a:gd name="connsiteY0" fmla="*/ 1783622 h 2957644"/>
              <a:gd name="connsiteX1" fmla="*/ 0 w 2712100"/>
              <a:gd name="connsiteY1" fmla="*/ 774700 h 2957644"/>
              <a:gd name="connsiteX2" fmla="*/ 1375789 w 2712100"/>
              <a:gd name="connsiteY2" fmla="*/ 0 h 2957644"/>
              <a:gd name="connsiteX3" fmla="*/ 2712100 w 2712100"/>
              <a:gd name="connsiteY3" fmla="*/ 767622 h 2957644"/>
              <a:gd name="connsiteX4" fmla="*/ 2328289 w 2712100"/>
              <a:gd name="connsiteY4" fmla="*/ 2957644 h 2957644"/>
              <a:gd name="connsiteX5" fmla="*/ 762000 w 2712100"/>
              <a:gd name="connsiteY5" fmla="*/ 2957644 h 2957644"/>
              <a:gd name="connsiteX6" fmla="*/ 174988 w 2712100"/>
              <a:gd name="connsiteY6" fmla="*/ 1783622 h 2957644"/>
              <a:gd name="connsiteX0" fmla="*/ 174988 w 2712100"/>
              <a:gd name="connsiteY0" fmla="*/ 1783622 h 2957644"/>
              <a:gd name="connsiteX1" fmla="*/ 0 w 2712100"/>
              <a:gd name="connsiteY1" fmla="*/ 774700 h 2957644"/>
              <a:gd name="connsiteX2" fmla="*/ 1375789 w 2712100"/>
              <a:gd name="connsiteY2" fmla="*/ 0 h 2957644"/>
              <a:gd name="connsiteX3" fmla="*/ 2712100 w 2712100"/>
              <a:gd name="connsiteY3" fmla="*/ 767622 h 2957644"/>
              <a:gd name="connsiteX4" fmla="*/ 2709289 w 2712100"/>
              <a:gd name="connsiteY4" fmla="*/ 2309944 h 2957644"/>
              <a:gd name="connsiteX5" fmla="*/ 762000 w 2712100"/>
              <a:gd name="connsiteY5" fmla="*/ 2957644 h 2957644"/>
              <a:gd name="connsiteX6" fmla="*/ 174988 w 2712100"/>
              <a:gd name="connsiteY6" fmla="*/ 1783622 h 2957644"/>
              <a:gd name="connsiteX0" fmla="*/ 174988 w 2712100"/>
              <a:gd name="connsiteY0" fmla="*/ 1783622 h 3071944"/>
              <a:gd name="connsiteX1" fmla="*/ 0 w 2712100"/>
              <a:gd name="connsiteY1" fmla="*/ 774700 h 3071944"/>
              <a:gd name="connsiteX2" fmla="*/ 1375789 w 2712100"/>
              <a:gd name="connsiteY2" fmla="*/ 0 h 3071944"/>
              <a:gd name="connsiteX3" fmla="*/ 2712100 w 2712100"/>
              <a:gd name="connsiteY3" fmla="*/ 767622 h 3071944"/>
              <a:gd name="connsiteX4" fmla="*/ 2709289 w 2712100"/>
              <a:gd name="connsiteY4" fmla="*/ 2309944 h 3071944"/>
              <a:gd name="connsiteX5" fmla="*/ 1384300 w 2712100"/>
              <a:gd name="connsiteY5" fmla="*/ 3071944 h 3071944"/>
              <a:gd name="connsiteX6" fmla="*/ 174988 w 2712100"/>
              <a:gd name="connsiteY6" fmla="*/ 1783622 h 3071944"/>
              <a:gd name="connsiteX0" fmla="*/ 22588 w 2712100"/>
              <a:gd name="connsiteY0" fmla="*/ 2342422 h 3071944"/>
              <a:gd name="connsiteX1" fmla="*/ 0 w 2712100"/>
              <a:gd name="connsiteY1" fmla="*/ 774700 h 3071944"/>
              <a:gd name="connsiteX2" fmla="*/ 1375789 w 2712100"/>
              <a:gd name="connsiteY2" fmla="*/ 0 h 3071944"/>
              <a:gd name="connsiteX3" fmla="*/ 2712100 w 2712100"/>
              <a:gd name="connsiteY3" fmla="*/ 767622 h 3071944"/>
              <a:gd name="connsiteX4" fmla="*/ 2709289 w 2712100"/>
              <a:gd name="connsiteY4" fmla="*/ 2309944 h 3071944"/>
              <a:gd name="connsiteX5" fmla="*/ 1384300 w 2712100"/>
              <a:gd name="connsiteY5" fmla="*/ 3071944 h 3071944"/>
              <a:gd name="connsiteX6" fmla="*/ 22588 w 2712100"/>
              <a:gd name="connsiteY6" fmla="*/ 2342422 h 3071944"/>
              <a:gd name="connsiteX0" fmla="*/ 22588 w 2735104"/>
              <a:gd name="connsiteY0" fmla="*/ 2342422 h 3071944"/>
              <a:gd name="connsiteX1" fmla="*/ 0 w 2735104"/>
              <a:gd name="connsiteY1" fmla="*/ 774700 h 3071944"/>
              <a:gd name="connsiteX2" fmla="*/ 1375789 w 2735104"/>
              <a:gd name="connsiteY2" fmla="*/ 0 h 3071944"/>
              <a:gd name="connsiteX3" fmla="*/ 2735104 w 2735104"/>
              <a:gd name="connsiteY3" fmla="*/ 779124 h 3071944"/>
              <a:gd name="connsiteX4" fmla="*/ 2709289 w 2735104"/>
              <a:gd name="connsiteY4" fmla="*/ 2309944 h 3071944"/>
              <a:gd name="connsiteX5" fmla="*/ 1384300 w 2735104"/>
              <a:gd name="connsiteY5" fmla="*/ 3071944 h 3071944"/>
              <a:gd name="connsiteX6" fmla="*/ 22588 w 2735104"/>
              <a:gd name="connsiteY6" fmla="*/ 2342422 h 3071944"/>
              <a:gd name="connsiteX0" fmla="*/ 22588 w 2743795"/>
              <a:gd name="connsiteY0" fmla="*/ 2342422 h 3071944"/>
              <a:gd name="connsiteX1" fmla="*/ 0 w 2743795"/>
              <a:gd name="connsiteY1" fmla="*/ 774700 h 3071944"/>
              <a:gd name="connsiteX2" fmla="*/ 1375789 w 2743795"/>
              <a:gd name="connsiteY2" fmla="*/ 0 h 3071944"/>
              <a:gd name="connsiteX3" fmla="*/ 2735104 w 2743795"/>
              <a:gd name="connsiteY3" fmla="*/ 779124 h 3071944"/>
              <a:gd name="connsiteX4" fmla="*/ 2743795 w 2743795"/>
              <a:gd name="connsiteY4" fmla="*/ 2321446 h 3071944"/>
              <a:gd name="connsiteX5" fmla="*/ 1384300 w 2743795"/>
              <a:gd name="connsiteY5" fmla="*/ 3071944 h 3071944"/>
              <a:gd name="connsiteX6" fmla="*/ 22588 w 2743795"/>
              <a:gd name="connsiteY6" fmla="*/ 2342422 h 3071944"/>
              <a:gd name="connsiteX0" fmla="*/ 22588 w 2743795"/>
              <a:gd name="connsiteY0" fmla="*/ 2342422 h 3094948"/>
              <a:gd name="connsiteX1" fmla="*/ 0 w 2743795"/>
              <a:gd name="connsiteY1" fmla="*/ 774700 h 3094948"/>
              <a:gd name="connsiteX2" fmla="*/ 1375789 w 2743795"/>
              <a:gd name="connsiteY2" fmla="*/ 0 h 3094948"/>
              <a:gd name="connsiteX3" fmla="*/ 2735104 w 2743795"/>
              <a:gd name="connsiteY3" fmla="*/ 779124 h 3094948"/>
              <a:gd name="connsiteX4" fmla="*/ 2743795 w 2743795"/>
              <a:gd name="connsiteY4" fmla="*/ 2321446 h 3094948"/>
              <a:gd name="connsiteX5" fmla="*/ 1367048 w 2743795"/>
              <a:gd name="connsiteY5" fmla="*/ 3094948 h 3094948"/>
              <a:gd name="connsiteX6" fmla="*/ 22588 w 2743795"/>
              <a:gd name="connsiteY6" fmla="*/ 2342422 h 3094948"/>
              <a:gd name="connsiteX0" fmla="*/ 0 w 2749962"/>
              <a:gd name="connsiteY0" fmla="*/ 2325169 h 3094948"/>
              <a:gd name="connsiteX1" fmla="*/ 6167 w 2749962"/>
              <a:gd name="connsiteY1" fmla="*/ 774700 h 3094948"/>
              <a:gd name="connsiteX2" fmla="*/ 1381956 w 2749962"/>
              <a:gd name="connsiteY2" fmla="*/ 0 h 3094948"/>
              <a:gd name="connsiteX3" fmla="*/ 2741271 w 2749962"/>
              <a:gd name="connsiteY3" fmla="*/ 779124 h 3094948"/>
              <a:gd name="connsiteX4" fmla="*/ 2749962 w 2749962"/>
              <a:gd name="connsiteY4" fmla="*/ 2321446 h 3094948"/>
              <a:gd name="connsiteX5" fmla="*/ 1373215 w 2749962"/>
              <a:gd name="connsiteY5" fmla="*/ 3094948 h 3094948"/>
              <a:gd name="connsiteX6" fmla="*/ 0 w 2749962"/>
              <a:gd name="connsiteY6" fmla="*/ 2325169 h 3094948"/>
              <a:gd name="connsiteX0" fmla="*/ 0 w 2749962"/>
              <a:gd name="connsiteY0" fmla="*/ 2325169 h 3094948"/>
              <a:gd name="connsiteX1" fmla="*/ 6167 w 2749962"/>
              <a:gd name="connsiteY1" fmla="*/ 774700 h 3094948"/>
              <a:gd name="connsiteX2" fmla="*/ 1381956 w 2749962"/>
              <a:gd name="connsiteY2" fmla="*/ 0 h 3094948"/>
              <a:gd name="connsiteX3" fmla="*/ 2747022 w 2749962"/>
              <a:gd name="connsiteY3" fmla="*/ 767622 h 3094948"/>
              <a:gd name="connsiteX4" fmla="*/ 2749962 w 2749962"/>
              <a:gd name="connsiteY4" fmla="*/ 2321446 h 3094948"/>
              <a:gd name="connsiteX5" fmla="*/ 1373215 w 2749962"/>
              <a:gd name="connsiteY5" fmla="*/ 3094948 h 3094948"/>
              <a:gd name="connsiteX6" fmla="*/ 0 w 2749962"/>
              <a:gd name="connsiteY6" fmla="*/ 2325169 h 309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9962" h="3094948">
                <a:moveTo>
                  <a:pt x="0" y="2325169"/>
                </a:moveTo>
                <a:cubicBezTo>
                  <a:pt x="2056" y="1808346"/>
                  <a:pt x="4111" y="1291523"/>
                  <a:pt x="6167" y="774700"/>
                </a:cubicBezTo>
                <a:lnTo>
                  <a:pt x="1381956" y="0"/>
                </a:lnTo>
                <a:lnTo>
                  <a:pt x="2747022" y="767622"/>
                </a:lnTo>
                <a:lnTo>
                  <a:pt x="2749962" y="2321446"/>
                </a:lnTo>
                <a:lnTo>
                  <a:pt x="1373215" y="3094948"/>
                </a:lnTo>
                <a:lnTo>
                  <a:pt x="0" y="2325169"/>
                </a:lnTo>
                <a:close/>
              </a:path>
            </a:pathLst>
          </a:custGeom>
          <a:solidFill>
            <a:schemeClr val="bg1">
              <a:lumMod val="95000"/>
            </a:schemeClr>
          </a:solidFill>
        </p:spPr>
        <p:txBody>
          <a:bodyPr anchor="ct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Forma libre 13"/>
          <p:cNvSpPr/>
          <p:nvPr userDrawn="1"/>
        </p:nvSpPr>
        <p:spPr>
          <a:xfrm rot="5400000">
            <a:off x="8387309" y="5107067"/>
            <a:ext cx="1728694" cy="1773172"/>
          </a:xfrm>
          <a:custGeom>
            <a:avLst/>
            <a:gdLst>
              <a:gd name="connsiteX0" fmla="*/ 0 w 1728694"/>
              <a:gd name="connsiteY0" fmla="*/ 882868 h 1773172"/>
              <a:gd name="connsiteX1" fmla="*/ 494972 w 1728694"/>
              <a:gd name="connsiteY1" fmla="*/ 4496 h 1773172"/>
              <a:gd name="connsiteX2" fmla="*/ 1498431 w 1728694"/>
              <a:gd name="connsiteY2" fmla="*/ 0 h 1773172"/>
              <a:gd name="connsiteX3" fmla="*/ 1728694 w 1728694"/>
              <a:gd name="connsiteY3" fmla="*/ 405988 h 1773172"/>
              <a:gd name="connsiteX4" fmla="*/ 1728694 w 1728694"/>
              <a:gd name="connsiteY4" fmla="*/ 1369960 h 1773172"/>
              <a:gd name="connsiteX5" fmla="*/ 1507138 w 1728694"/>
              <a:gd name="connsiteY5" fmla="*/ 1768963 h 1773172"/>
              <a:gd name="connsiteX6" fmla="*/ 489781 w 1728694"/>
              <a:gd name="connsiteY6" fmla="*/ 1773172 h 177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8694" h="1773172">
                <a:moveTo>
                  <a:pt x="0" y="882868"/>
                </a:moveTo>
                <a:lnTo>
                  <a:pt x="494972" y="4496"/>
                </a:lnTo>
                <a:lnTo>
                  <a:pt x="1498431" y="0"/>
                </a:lnTo>
                <a:lnTo>
                  <a:pt x="1728694" y="405988"/>
                </a:lnTo>
                <a:lnTo>
                  <a:pt x="1728694" y="1369960"/>
                </a:lnTo>
                <a:lnTo>
                  <a:pt x="1507138" y="1768963"/>
                </a:lnTo>
                <a:lnTo>
                  <a:pt x="489781" y="1773172"/>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3" name="Forma libre 12"/>
          <p:cNvSpPr/>
          <p:nvPr userDrawn="1"/>
        </p:nvSpPr>
        <p:spPr>
          <a:xfrm rot="5400000">
            <a:off x="8745093" y="-417029"/>
            <a:ext cx="1005229" cy="1781068"/>
          </a:xfrm>
          <a:custGeom>
            <a:avLst/>
            <a:gdLst>
              <a:gd name="connsiteX0" fmla="*/ 0 w 1005229"/>
              <a:gd name="connsiteY0" fmla="*/ 1781068 h 1781068"/>
              <a:gd name="connsiteX1" fmla="*/ 0 w 1005229"/>
              <a:gd name="connsiteY1" fmla="*/ 2248 h 1781068"/>
              <a:gd name="connsiteX2" fmla="*/ 501667 w 1005229"/>
              <a:gd name="connsiteY2" fmla="*/ 0 h 1781068"/>
              <a:gd name="connsiteX3" fmla="*/ 1005229 w 1005229"/>
              <a:gd name="connsiteY3" fmla="*/ 887855 h 1781068"/>
              <a:gd name="connsiteX4" fmla="*/ 510424 w 1005229"/>
              <a:gd name="connsiteY4" fmla="*/ 1778956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229" h="1781068">
                <a:moveTo>
                  <a:pt x="0" y="1781068"/>
                </a:moveTo>
                <a:lnTo>
                  <a:pt x="0" y="2248"/>
                </a:lnTo>
                <a:lnTo>
                  <a:pt x="501667" y="0"/>
                </a:lnTo>
                <a:lnTo>
                  <a:pt x="1005229" y="887855"/>
                </a:lnTo>
                <a:lnTo>
                  <a:pt x="510424" y="1778956"/>
                </a:lnTo>
                <a:close/>
              </a:path>
            </a:pathLst>
          </a:custGeom>
          <a:solidFill>
            <a:srgbClr val="36A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dirty="0">
              <a:solidFill>
                <a:prstClr val="white"/>
              </a:solidFill>
            </a:endParaRPr>
          </a:p>
        </p:txBody>
      </p:sp>
      <p:sp>
        <p:nvSpPr>
          <p:cNvPr id="8" name="Forma libre 7"/>
          <p:cNvSpPr/>
          <p:nvPr userDrawn="1"/>
        </p:nvSpPr>
        <p:spPr>
          <a:xfrm>
            <a:off x="0" y="322358"/>
            <a:ext cx="731520" cy="867692"/>
          </a:xfrm>
          <a:custGeom>
            <a:avLst/>
            <a:gdLst>
              <a:gd name="connsiteX0" fmla="*/ 0 w 731520"/>
              <a:gd name="connsiteY0" fmla="*/ 0 h 867692"/>
              <a:gd name="connsiteX1" fmla="*/ 514597 w 731520"/>
              <a:gd name="connsiteY1" fmla="*/ 0 h 867692"/>
              <a:gd name="connsiteX2" fmla="*/ 731520 w 731520"/>
              <a:gd name="connsiteY2" fmla="*/ 433846 h 867692"/>
              <a:gd name="connsiteX3" fmla="*/ 514597 w 731520"/>
              <a:gd name="connsiteY3" fmla="*/ 867692 h 867692"/>
              <a:gd name="connsiteX4" fmla="*/ 0 w 731520"/>
              <a:gd name="connsiteY4" fmla="*/ 867692 h 867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867692">
                <a:moveTo>
                  <a:pt x="0" y="0"/>
                </a:moveTo>
                <a:lnTo>
                  <a:pt x="514597" y="0"/>
                </a:lnTo>
                <a:lnTo>
                  <a:pt x="731520" y="433846"/>
                </a:lnTo>
                <a:lnTo>
                  <a:pt x="514597" y="867692"/>
                </a:lnTo>
                <a:lnTo>
                  <a:pt x="0" y="867692"/>
                </a:lnTo>
                <a:close/>
              </a:path>
            </a:pathLst>
          </a:cu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1055897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1_Images &amp; Contents Layout">
    <p:spTree>
      <p:nvGrpSpPr>
        <p:cNvPr id="1" name=""/>
        <p:cNvGrpSpPr/>
        <p:nvPr/>
      </p:nvGrpSpPr>
      <p:grpSpPr>
        <a:xfrm>
          <a:off x="0" y="0"/>
          <a:ext cx="0" cy="0"/>
          <a:chOff x="0" y="0"/>
          <a:chExt cx="0" cy="0"/>
        </a:xfrm>
      </p:grpSpPr>
      <p:sp>
        <p:nvSpPr>
          <p:cNvPr id="13" name="Rectángulo 12"/>
          <p:cNvSpPr/>
          <p:nvPr userDrawn="1"/>
        </p:nvSpPr>
        <p:spPr>
          <a:xfrm>
            <a:off x="-42681" y="908653"/>
            <a:ext cx="12234682" cy="1845014"/>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3" name="Rectángulo 2"/>
          <p:cNvSpPr/>
          <p:nvPr userDrawn="1"/>
        </p:nvSpPr>
        <p:spPr>
          <a:xfrm>
            <a:off x="0" y="0"/>
            <a:ext cx="12192000" cy="90865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9" name="Marcador de posición de imagen 18"/>
          <p:cNvSpPr>
            <a:spLocks noGrp="1"/>
          </p:cNvSpPr>
          <p:nvPr>
            <p:ph type="pic" sz="quarter" idx="12"/>
          </p:nvPr>
        </p:nvSpPr>
        <p:spPr>
          <a:xfrm>
            <a:off x="-571500" y="908652"/>
            <a:ext cx="3892599" cy="3791624"/>
          </a:xfrm>
          <a:custGeom>
            <a:avLst/>
            <a:gdLst>
              <a:gd name="connsiteX0" fmla="*/ 557629 w 3892599"/>
              <a:gd name="connsiteY0" fmla="*/ 0 h 3791624"/>
              <a:gd name="connsiteX1" fmla="*/ 2944693 w 3892599"/>
              <a:gd name="connsiteY1" fmla="*/ 0 h 3791624"/>
              <a:gd name="connsiteX2" fmla="*/ 3892599 w 3892599"/>
              <a:gd name="connsiteY2" fmla="*/ 1895812 h 3791624"/>
              <a:gd name="connsiteX3" fmla="*/ 2944693 w 3892599"/>
              <a:gd name="connsiteY3" fmla="*/ 3791624 h 3791624"/>
              <a:gd name="connsiteX4" fmla="*/ 557629 w 3892599"/>
              <a:gd name="connsiteY4" fmla="*/ 3791624 h 3791624"/>
              <a:gd name="connsiteX5" fmla="*/ 0 w 3892599"/>
              <a:gd name="connsiteY5" fmla="*/ 2676367 h 3791624"/>
              <a:gd name="connsiteX6" fmla="*/ 0 w 3892599"/>
              <a:gd name="connsiteY6" fmla="*/ 1115257 h 379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2599" h="3791624">
                <a:moveTo>
                  <a:pt x="557629" y="0"/>
                </a:moveTo>
                <a:lnTo>
                  <a:pt x="2944693" y="0"/>
                </a:lnTo>
                <a:lnTo>
                  <a:pt x="3892599" y="1895812"/>
                </a:lnTo>
                <a:lnTo>
                  <a:pt x="2944693" y="3791624"/>
                </a:lnTo>
                <a:lnTo>
                  <a:pt x="557629" y="3791624"/>
                </a:lnTo>
                <a:lnTo>
                  <a:pt x="0" y="2676367"/>
                </a:lnTo>
                <a:lnTo>
                  <a:pt x="0" y="1115257"/>
                </a:lnTo>
                <a:close/>
              </a:path>
            </a:pathLst>
          </a:custGeom>
          <a:ln w="12700">
            <a:noFill/>
          </a:ln>
        </p:spPr>
        <p:txBody>
          <a:bodyPr wrap="square">
            <a:noAutofit/>
          </a:bodyPr>
          <a:lstStyle/>
          <a:p>
            <a:endParaRPr lang="es-PE"/>
          </a:p>
        </p:txBody>
      </p:sp>
      <p:sp>
        <p:nvSpPr>
          <p:cNvPr id="36" name="Forma libre 35"/>
          <p:cNvSpPr/>
          <p:nvPr userDrawn="1"/>
        </p:nvSpPr>
        <p:spPr>
          <a:xfrm rot="10800000">
            <a:off x="0" y="4944873"/>
            <a:ext cx="757667" cy="1342342"/>
          </a:xfrm>
          <a:custGeom>
            <a:avLst/>
            <a:gdLst>
              <a:gd name="connsiteX0" fmla="*/ 757667 w 757667"/>
              <a:gd name="connsiteY0" fmla="*/ 0 h 1342342"/>
              <a:gd name="connsiteX1" fmla="*/ 757667 w 757667"/>
              <a:gd name="connsiteY1" fmla="*/ 1340743 h 1342342"/>
              <a:gd name="connsiteX2" fmla="*/ 371246 w 757667"/>
              <a:gd name="connsiteY2" fmla="*/ 1342342 h 1342342"/>
              <a:gd name="connsiteX3" fmla="*/ 0 w 757667"/>
              <a:gd name="connsiteY3" fmla="*/ 667506 h 1342342"/>
              <a:gd name="connsiteX4" fmla="*/ 375181 w 757667"/>
              <a:gd name="connsiteY4" fmla="*/ 1714 h 1342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667" h="1342342">
                <a:moveTo>
                  <a:pt x="757667" y="0"/>
                </a:moveTo>
                <a:lnTo>
                  <a:pt x="757667" y="1340743"/>
                </a:lnTo>
                <a:lnTo>
                  <a:pt x="371246" y="1342342"/>
                </a:lnTo>
                <a:lnTo>
                  <a:pt x="0" y="667506"/>
                </a:lnTo>
                <a:lnTo>
                  <a:pt x="375181" y="17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8" name="Text Placeholder 9">
            <a:extLst>
              <a:ext uri="{FF2B5EF4-FFF2-40B4-BE49-F238E27FC236}">
                <a16:creationId xmlns:a16="http://schemas.microsoft.com/office/drawing/2014/main" id="{AB371E8A-A192-4671-B498-E986D3D9572B}"/>
              </a:ext>
            </a:extLst>
          </p:cNvPr>
          <p:cNvSpPr>
            <a:spLocks noGrp="1"/>
          </p:cNvSpPr>
          <p:nvPr>
            <p:ph type="body" sz="quarter" idx="13" hasCustomPrompt="1"/>
          </p:nvPr>
        </p:nvSpPr>
        <p:spPr>
          <a:xfrm>
            <a:off x="309401" y="162177"/>
            <a:ext cx="11573197"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cxnSp>
        <p:nvCxnSpPr>
          <p:cNvPr id="10" name="Conector recto 9"/>
          <p:cNvCxnSpPr>
            <a:stCxn id="19" idx="1"/>
            <a:endCxn id="19" idx="2"/>
          </p:cNvCxnSpPr>
          <p:nvPr userDrawn="1"/>
        </p:nvCxnSpPr>
        <p:spPr>
          <a:xfrm>
            <a:off x="2373193" y="908652"/>
            <a:ext cx="947906" cy="189581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30" name="Forma libre 29"/>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31" name="Rectángulo 30"/>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33" name="Forma libre 32"/>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265586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2_Images &amp; Contents Layout">
    <p:spTree>
      <p:nvGrpSpPr>
        <p:cNvPr id="1" name=""/>
        <p:cNvGrpSpPr/>
        <p:nvPr/>
      </p:nvGrpSpPr>
      <p:grpSpPr>
        <a:xfrm>
          <a:off x="0" y="0"/>
          <a:ext cx="0" cy="0"/>
          <a:chOff x="0" y="0"/>
          <a:chExt cx="0" cy="0"/>
        </a:xfrm>
      </p:grpSpPr>
      <p:sp>
        <p:nvSpPr>
          <p:cNvPr id="32"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0" name="Forma libre 19"/>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4" name="Rectángulo 13"/>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8" name="Text Placeholder 9">
            <a:extLst>
              <a:ext uri="{FF2B5EF4-FFF2-40B4-BE49-F238E27FC236}">
                <a16:creationId xmlns:a16="http://schemas.microsoft.com/office/drawing/2014/main" id="{AB371E8A-A192-4671-B498-E986D3D9572B}"/>
              </a:ext>
            </a:extLst>
          </p:cNvPr>
          <p:cNvSpPr>
            <a:spLocks noGrp="1"/>
          </p:cNvSpPr>
          <p:nvPr>
            <p:ph type="body" sz="quarter" idx="13" hasCustomPrompt="1"/>
          </p:nvPr>
        </p:nvSpPr>
        <p:spPr>
          <a:xfrm>
            <a:off x="957101" y="394080"/>
            <a:ext cx="11573197" cy="724247"/>
          </a:xfrm>
          <a:prstGeom prst="rect">
            <a:avLst/>
          </a:prstGeom>
        </p:spPr>
        <p:txBody>
          <a:bodyPr anchor="ctr"/>
          <a:lstStyle>
            <a:lvl1pPr marL="0" indent="0" algn="l">
              <a:buNone/>
              <a:defRPr sz="5400" b="0" baseline="0">
                <a:solidFill>
                  <a:schemeClr val="tx1"/>
                </a:solidFill>
                <a:latin typeface="+mj-lt"/>
                <a:cs typeface="Arial" pitchFamily="34" charset="0"/>
              </a:defRPr>
            </a:lvl1pPr>
          </a:lstStyle>
          <a:p>
            <a:pPr lvl="0"/>
            <a:r>
              <a:rPr lang="en-US" altLang="ko-KR" dirty="0"/>
              <a:t>BASIC LAYOUT</a:t>
            </a:r>
          </a:p>
        </p:txBody>
      </p:sp>
      <p:cxnSp>
        <p:nvCxnSpPr>
          <p:cNvPr id="10" name="Conector recto 9"/>
          <p:cNvCxnSpPr/>
          <p:nvPr userDrawn="1"/>
        </p:nvCxnSpPr>
        <p:spPr>
          <a:xfrm>
            <a:off x="2373193" y="908652"/>
            <a:ext cx="947906" cy="189581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rma libre 11"/>
          <p:cNvSpPr/>
          <p:nvPr userDrawn="1"/>
        </p:nvSpPr>
        <p:spPr>
          <a:xfrm>
            <a:off x="0" y="322358"/>
            <a:ext cx="731520" cy="867692"/>
          </a:xfrm>
          <a:custGeom>
            <a:avLst/>
            <a:gdLst>
              <a:gd name="connsiteX0" fmla="*/ 0 w 731520"/>
              <a:gd name="connsiteY0" fmla="*/ 0 h 867692"/>
              <a:gd name="connsiteX1" fmla="*/ 514597 w 731520"/>
              <a:gd name="connsiteY1" fmla="*/ 0 h 867692"/>
              <a:gd name="connsiteX2" fmla="*/ 731520 w 731520"/>
              <a:gd name="connsiteY2" fmla="*/ 433846 h 867692"/>
              <a:gd name="connsiteX3" fmla="*/ 514597 w 731520"/>
              <a:gd name="connsiteY3" fmla="*/ 867692 h 867692"/>
              <a:gd name="connsiteX4" fmla="*/ 0 w 731520"/>
              <a:gd name="connsiteY4" fmla="*/ 867692 h 867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867692">
                <a:moveTo>
                  <a:pt x="0" y="0"/>
                </a:moveTo>
                <a:lnTo>
                  <a:pt x="514597" y="0"/>
                </a:lnTo>
                <a:lnTo>
                  <a:pt x="731520" y="433846"/>
                </a:lnTo>
                <a:lnTo>
                  <a:pt x="514597" y="867692"/>
                </a:lnTo>
                <a:lnTo>
                  <a:pt x="0" y="867692"/>
                </a:lnTo>
                <a:close/>
              </a:path>
            </a:pathLst>
          </a:cu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3" name="Forma libre 22"/>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40803645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0_Images &amp; Contents Layout">
    <p:spTree>
      <p:nvGrpSpPr>
        <p:cNvPr id="1" name=""/>
        <p:cNvGrpSpPr/>
        <p:nvPr/>
      </p:nvGrpSpPr>
      <p:grpSpPr>
        <a:xfrm>
          <a:off x="0" y="0"/>
          <a:ext cx="0" cy="0"/>
          <a:chOff x="0" y="0"/>
          <a:chExt cx="0" cy="0"/>
        </a:xfrm>
      </p:grpSpPr>
      <p:sp>
        <p:nvSpPr>
          <p:cNvPr id="32"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0" name="Forma libre 19"/>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4" name="Rectángulo 13"/>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cxnSp>
        <p:nvCxnSpPr>
          <p:cNvPr id="10" name="Conector recto 9"/>
          <p:cNvCxnSpPr/>
          <p:nvPr userDrawn="1"/>
        </p:nvCxnSpPr>
        <p:spPr>
          <a:xfrm>
            <a:off x="2373193" y="908652"/>
            <a:ext cx="947906" cy="189581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rma libre 11"/>
          <p:cNvSpPr/>
          <p:nvPr userDrawn="1"/>
        </p:nvSpPr>
        <p:spPr>
          <a:xfrm>
            <a:off x="0" y="322358"/>
            <a:ext cx="731520" cy="867692"/>
          </a:xfrm>
          <a:custGeom>
            <a:avLst/>
            <a:gdLst>
              <a:gd name="connsiteX0" fmla="*/ 0 w 731520"/>
              <a:gd name="connsiteY0" fmla="*/ 0 h 867692"/>
              <a:gd name="connsiteX1" fmla="*/ 514597 w 731520"/>
              <a:gd name="connsiteY1" fmla="*/ 0 h 867692"/>
              <a:gd name="connsiteX2" fmla="*/ 731520 w 731520"/>
              <a:gd name="connsiteY2" fmla="*/ 433846 h 867692"/>
              <a:gd name="connsiteX3" fmla="*/ 514597 w 731520"/>
              <a:gd name="connsiteY3" fmla="*/ 867692 h 867692"/>
              <a:gd name="connsiteX4" fmla="*/ 0 w 731520"/>
              <a:gd name="connsiteY4" fmla="*/ 867692 h 867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867692">
                <a:moveTo>
                  <a:pt x="0" y="0"/>
                </a:moveTo>
                <a:lnTo>
                  <a:pt x="514597" y="0"/>
                </a:lnTo>
                <a:lnTo>
                  <a:pt x="731520" y="433846"/>
                </a:lnTo>
                <a:lnTo>
                  <a:pt x="514597" y="867692"/>
                </a:lnTo>
                <a:lnTo>
                  <a:pt x="0" y="867692"/>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3" name="Forma libre 22"/>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5" name="Forma libre 14"/>
          <p:cNvSpPr/>
          <p:nvPr userDrawn="1"/>
        </p:nvSpPr>
        <p:spPr>
          <a:xfrm>
            <a:off x="796707" y="322358"/>
            <a:ext cx="10988842" cy="867693"/>
          </a:xfrm>
          <a:custGeom>
            <a:avLst/>
            <a:gdLst>
              <a:gd name="connsiteX0" fmla="*/ 42959 w 10988842"/>
              <a:gd name="connsiteY0" fmla="*/ 0 h 867693"/>
              <a:gd name="connsiteX1" fmla="*/ 10988842 w 10988842"/>
              <a:gd name="connsiteY1" fmla="*/ 0 h 867693"/>
              <a:gd name="connsiteX2" fmla="*/ 10988842 w 10988842"/>
              <a:gd name="connsiteY2" fmla="*/ 867693 h 867693"/>
              <a:gd name="connsiteX3" fmla="*/ 0 w 10988842"/>
              <a:gd name="connsiteY3" fmla="*/ 867693 h 867693"/>
              <a:gd name="connsiteX4" fmla="*/ 0 w 10988842"/>
              <a:gd name="connsiteY4" fmla="*/ 867692 h 867693"/>
              <a:gd name="connsiteX5" fmla="*/ 42959 w 10988842"/>
              <a:gd name="connsiteY5" fmla="*/ 867692 h 867693"/>
              <a:gd name="connsiteX6" fmla="*/ 259882 w 10988842"/>
              <a:gd name="connsiteY6" fmla="*/ 433846 h 8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8842" h="867693">
                <a:moveTo>
                  <a:pt x="42959" y="0"/>
                </a:moveTo>
                <a:lnTo>
                  <a:pt x="10988842" y="0"/>
                </a:lnTo>
                <a:lnTo>
                  <a:pt x="10988842" y="867693"/>
                </a:lnTo>
                <a:lnTo>
                  <a:pt x="0" y="867693"/>
                </a:lnTo>
                <a:lnTo>
                  <a:pt x="0" y="867692"/>
                </a:lnTo>
                <a:lnTo>
                  <a:pt x="42959" y="867692"/>
                </a:lnTo>
                <a:lnTo>
                  <a:pt x="259882" y="433846"/>
                </a:lnTo>
                <a:close/>
              </a:path>
            </a:pathLst>
          </a:cu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8" name="Text Placeholder 9">
            <a:extLst>
              <a:ext uri="{FF2B5EF4-FFF2-40B4-BE49-F238E27FC236}">
                <a16:creationId xmlns:a16="http://schemas.microsoft.com/office/drawing/2014/main" id="{AB371E8A-A192-4671-B498-E986D3D9572B}"/>
              </a:ext>
            </a:extLst>
          </p:cNvPr>
          <p:cNvSpPr>
            <a:spLocks noGrp="1"/>
          </p:cNvSpPr>
          <p:nvPr>
            <p:ph type="body" sz="quarter" idx="13" hasCustomPrompt="1"/>
          </p:nvPr>
        </p:nvSpPr>
        <p:spPr>
          <a:xfrm>
            <a:off x="1180699" y="375041"/>
            <a:ext cx="8572901"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16" name="Forma libre 15"/>
          <p:cNvSpPr/>
          <p:nvPr userDrawn="1"/>
        </p:nvSpPr>
        <p:spPr>
          <a:xfrm rot="10800000">
            <a:off x="11451556" y="322358"/>
            <a:ext cx="731520" cy="867692"/>
          </a:xfrm>
          <a:custGeom>
            <a:avLst/>
            <a:gdLst>
              <a:gd name="connsiteX0" fmla="*/ 0 w 731520"/>
              <a:gd name="connsiteY0" fmla="*/ 0 h 867692"/>
              <a:gd name="connsiteX1" fmla="*/ 514597 w 731520"/>
              <a:gd name="connsiteY1" fmla="*/ 0 h 867692"/>
              <a:gd name="connsiteX2" fmla="*/ 731520 w 731520"/>
              <a:gd name="connsiteY2" fmla="*/ 433846 h 867692"/>
              <a:gd name="connsiteX3" fmla="*/ 514597 w 731520"/>
              <a:gd name="connsiteY3" fmla="*/ 867692 h 867692"/>
              <a:gd name="connsiteX4" fmla="*/ 0 w 731520"/>
              <a:gd name="connsiteY4" fmla="*/ 867692 h 867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867692">
                <a:moveTo>
                  <a:pt x="0" y="0"/>
                </a:moveTo>
                <a:lnTo>
                  <a:pt x="514597" y="0"/>
                </a:lnTo>
                <a:lnTo>
                  <a:pt x="731520" y="433846"/>
                </a:lnTo>
                <a:lnTo>
                  <a:pt x="514597" y="867692"/>
                </a:lnTo>
                <a:lnTo>
                  <a:pt x="0" y="867692"/>
                </a:lnTo>
                <a:close/>
              </a:path>
            </a:pathLst>
          </a:cu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30451680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3_Images &amp; Contents Layout">
    <p:spTree>
      <p:nvGrpSpPr>
        <p:cNvPr id="1" name=""/>
        <p:cNvGrpSpPr/>
        <p:nvPr/>
      </p:nvGrpSpPr>
      <p:grpSpPr>
        <a:xfrm>
          <a:off x="0" y="0"/>
          <a:ext cx="0" cy="0"/>
          <a:chOff x="0" y="0"/>
          <a:chExt cx="0" cy="0"/>
        </a:xfrm>
      </p:grpSpPr>
      <p:sp>
        <p:nvSpPr>
          <p:cNvPr id="13" name="Rectángulo 12"/>
          <p:cNvSpPr/>
          <p:nvPr userDrawn="1"/>
        </p:nvSpPr>
        <p:spPr>
          <a:xfrm>
            <a:off x="-42682" y="3004967"/>
            <a:ext cx="12234682" cy="3620120"/>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5" name="그림 개체 틀 2">
            <a:extLst>
              <a:ext uri="{FF2B5EF4-FFF2-40B4-BE49-F238E27FC236}">
                <a16:creationId xmlns:a16="http://schemas.microsoft.com/office/drawing/2014/main" id="{B6985C44-FB11-49F8-B921-62351225F7BD}"/>
              </a:ext>
            </a:extLst>
          </p:cNvPr>
          <p:cNvSpPr>
            <a:spLocks noGrp="1"/>
          </p:cNvSpPr>
          <p:nvPr>
            <p:ph type="pic" sz="quarter" idx="61" hasCustomPrompt="1"/>
          </p:nvPr>
        </p:nvSpPr>
        <p:spPr>
          <a:xfrm>
            <a:off x="-42682" y="-36950"/>
            <a:ext cx="12234682" cy="3040486"/>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6" name="Hexágono 8"/>
          <p:cNvSpPr/>
          <p:nvPr userDrawn="1"/>
        </p:nvSpPr>
        <p:spPr>
          <a:xfrm>
            <a:off x="0" y="3174986"/>
            <a:ext cx="3077171" cy="2729317"/>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09AB9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7"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1" name="Forma libre 20"/>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3" name="Rectángulo 22"/>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4" name="Forma libre 23"/>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30893300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4_Images &amp; Contents Layout">
    <p:spTree>
      <p:nvGrpSpPr>
        <p:cNvPr id="1" name=""/>
        <p:cNvGrpSpPr/>
        <p:nvPr/>
      </p:nvGrpSpPr>
      <p:grpSpPr>
        <a:xfrm>
          <a:off x="0" y="0"/>
          <a:ext cx="0" cy="0"/>
          <a:chOff x="0" y="0"/>
          <a:chExt cx="0" cy="0"/>
        </a:xfrm>
      </p:grpSpPr>
      <p:sp>
        <p:nvSpPr>
          <p:cNvPr id="9" name="Picture Placeholder 31">
            <a:extLst>
              <a:ext uri="{FF2B5EF4-FFF2-40B4-BE49-F238E27FC236}">
                <a16:creationId xmlns:a16="http://schemas.microsoft.com/office/drawing/2014/main" id="{55F8A121-A7E3-47C7-8266-8E311677B30A}"/>
              </a:ext>
            </a:extLst>
          </p:cNvPr>
          <p:cNvSpPr>
            <a:spLocks noGrp="1"/>
          </p:cNvSpPr>
          <p:nvPr>
            <p:ph type="pic" sz="quarter" idx="13"/>
          </p:nvPr>
        </p:nvSpPr>
        <p:spPr>
          <a:xfrm>
            <a:off x="-92241" y="-971386"/>
            <a:ext cx="12661145" cy="4395812"/>
          </a:xfrm>
          <a:custGeom>
            <a:avLst/>
            <a:gdLst>
              <a:gd name="connsiteX0" fmla="*/ 11232395 w 12661145"/>
              <a:gd name="connsiteY0" fmla="*/ 2746082 h 4395812"/>
              <a:gd name="connsiteX1" fmla="*/ 12184895 w 12661145"/>
              <a:gd name="connsiteY1" fmla="*/ 2746082 h 4395812"/>
              <a:gd name="connsiteX2" fmla="*/ 12661145 w 12661145"/>
              <a:gd name="connsiteY2" fmla="*/ 3570947 h 4395812"/>
              <a:gd name="connsiteX3" fmla="*/ 12184895 w 12661145"/>
              <a:gd name="connsiteY3" fmla="*/ 4395812 h 4395812"/>
              <a:gd name="connsiteX4" fmla="*/ 11232395 w 12661145"/>
              <a:gd name="connsiteY4" fmla="*/ 4395812 h 4395812"/>
              <a:gd name="connsiteX5" fmla="*/ 10756145 w 12661145"/>
              <a:gd name="connsiteY5" fmla="*/ 3570947 h 4395812"/>
              <a:gd name="connsiteX6" fmla="*/ 8184014 w 12661145"/>
              <a:gd name="connsiteY6" fmla="*/ 2746082 h 4395812"/>
              <a:gd name="connsiteX7" fmla="*/ 9136514 w 12661145"/>
              <a:gd name="connsiteY7" fmla="*/ 2746082 h 4395812"/>
              <a:gd name="connsiteX8" fmla="*/ 9612764 w 12661145"/>
              <a:gd name="connsiteY8" fmla="*/ 3570947 h 4395812"/>
              <a:gd name="connsiteX9" fmla="*/ 9136514 w 12661145"/>
              <a:gd name="connsiteY9" fmla="*/ 4395812 h 4395812"/>
              <a:gd name="connsiteX10" fmla="*/ 8184014 w 12661145"/>
              <a:gd name="connsiteY10" fmla="*/ 4395812 h 4395812"/>
              <a:gd name="connsiteX11" fmla="*/ 7707764 w 12661145"/>
              <a:gd name="connsiteY11" fmla="*/ 3570947 h 4395812"/>
              <a:gd name="connsiteX12" fmla="*/ 5068218 w 12661145"/>
              <a:gd name="connsiteY12" fmla="*/ 2746082 h 4395812"/>
              <a:gd name="connsiteX13" fmla="*/ 6020716 w 12661145"/>
              <a:gd name="connsiteY13" fmla="*/ 2746082 h 4395812"/>
              <a:gd name="connsiteX14" fmla="*/ 6496966 w 12661145"/>
              <a:gd name="connsiteY14" fmla="*/ 3570947 h 4395812"/>
              <a:gd name="connsiteX15" fmla="*/ 6020716 w 12661145"/>
              <a:gd name="connsiteY15" fmla="*/ 4395812 h 4395812"/>
              <a:gd name="connsiteX16" fmla="*/ 5068218 w 12661145"/>
              <a:gd name="connsiteY16" fmla="*/ 4395812 h 4395812"/>
              <a:gd name="connsiteX17" fmla="*/ 4591967 w 12661145"/>
              <a:gd name="connsiteY17" fmla="*/ 3570947 h 4395812"/>
              <a:gd name="connsiteX18" fmla="*/ 2019837 w 12661145"/>
              <a:gd name="connsiteY18" fmla="*/ 2746082 h 4395812"/>
              <a:gd name="connsiteX19" fmla="*/ 2972337 w 12661145"/>
              <a:gd name="connsiteY19" fmla="*/ 2746082 h 4395812"/>
              <a:gd name="connsiteX20" fmla="*/ 3448587 w 12661145"/>
              <a:gd name="connsiteY20" fmla="*/ 3570947 h 4395812"/>
              <a:gd name="connsiteX21" fmla="*/ 2972337 w 12661145"/>
              <a:gd name="connsiteY21" fmla="*/ 4395812 h 4395812"/>
              <a:gd name="connsiteX22" fmla="*/ 2019837 w 12661145"/>
              <a:gd name="connsiteY22" fmla="*/ 4395812 h 4395812"/>
              <a:gd name="connsiteX23" fmla="*/ 1543587 w 12661145"/>
              <a:gd name="connsiteY23" fmla="*/ 3570947 h 4395812"/>
              <a:gd name="connsiteX24" fmla="*/ 9701632 w 12661145"/>
              <a:gd name="connsiteY24" fmla="*/ 1847685 h 4395812"/>
              <a:gd name="connsiteX25" fmla="*/ 10654132 w 12661145"/>
              <a:gd name="connsiteY25" fmla="*/ 1847685 h 4395812"/>
              <a:gd name="connsiteX26" fmla="*/ 11130382 w 12661145"/>
              <a:gd name="connsiteY26" fmla="*/ 2672549 h 4395812"/>
              <a:gd name="connsiteX27" fmla="*/ 10654132 w 12661145"/>
              <a:gd name="connsiteY27" fmla="*/ 3497509 h 4395812"/>
              <a:gd name="connsiteX28" fmla="*/ 9701632 w 12661145"/>
              <a:gd name="connsiteY28" fmla="*/ 3497509 h 4395812"/>
              <a:gd name="connsiteX29" fmla="*/ 9225382 w 12661145"/>
              <a:gd name="connsiteY29" fmla="*/ 2672549 h 4395812"/>
              <a:gd name="connsiteX30" fmla="*/ 6664491 w 12661145"/>
              <a:gd name="connsiteY30" fmla="*/ 1847685 h 4395812"/>
              <a:gd name="connsiteX31" fmla="*/ 7616991 w 12661145"/>
              <a:gd name="connsiteY31" fmla="*/ 1847685 h 4395812"/>
              <a:gd name="connsiteX32" fmla="*/ 8093241 w 12661145"/>
              <a:gd name="connsiteY32" fmla="*/ 2672549 h 4395812"/>
              <a:gd name="connsiteX33" fmla="*/ 7616991 w 12661145"/>
              <a:gd name="connsiteY33" fmla="*/ 3497509 h 4395812"/>
              <a:gd name="connsiteX34" fmla="*/ 6664491 w 12661145"/>
              <a:gd name="connsiteY34" fmla="*/ 3497509 h 4395812"/>
              <a:gd name="connsiteX35" fmla="*/ 6188242 w 12661145"/>
              <a:gd name="connsiteY35" fmla="*/ 2672549 h 4395812"/>
              <a:gd name="connsiteX36" fmla="*/ 3537456 w 12661145"/>
              <a:gd name="connsiteY36" fmla="*/ 1847685 h 4395812"/>
              <a:gd name="connsiteX37" fmla="*/ 4489955 w 12661145"/>
              <a:gd name="connsiteY37" fmla="*/ 1847685 h 4395812"/>
              <a:gd name="connsiteX38" fmla="*/ 4966204 w 12661145"/>
              <a:gd name="connsiteY38" fmla="*/ 2672549 h 4395812"/>
              <a:gd name="connsiteX39" fmla="*/ 4489955 w 12661145"/>
              <a:gd name="connsiteY39" fmla="*/ 3497509 h 4395812"/>
              <a:gd name="connsiteX40" fmla="*/ 3537456 w 12661145"/>
              <a:gd name="connsiteY40" fmla="*/ 3497509 h 4395812"/>
              <a:gd name="connsiteX41" fmla="*/ 3061206 w 12661145"/>
              <a:gd name="connsiteY41" fmla="*/ 2672549 h 4395812"/>
              <a:gd name="connsiteX42" fmla="*/ 500314 w 12661145"/>
              <a:gd name="connsiteY42" fmla="*/ 1847685 h 4395812"/>
              <a:gd name="connsiteX43" fmla="*/ 1452814 w 12661145"/>
              <a:gd name="connsiteY43" fmla="*/ 1847685 h 4395812"/>
              <a:gd name="connsiteX44" fmla="*/ 1929064 w 12661145"/>
              <a:gd name="connsiteY44" fmla="*/ 2672549 h 4395812"/>
              <a:gd name="connsiteX45" fmla="*/ 1452814 w 12661145"/>
              <a:gd name="connsiteY45" fmla="*/ 3497509 h 4395812"/>
              <a:gd name="connsiteX46" fmla="*/ 500314 w 12661145"/>
              <a:gd name="connsiteY46" fmla="*/ 3497509 h 4395812"/>
              <a:gd name="connsiteX47" fmla="*/ 24065 w 12661145"/>
              <a:gd name="connsiteY47" fmla="*/ 2672549 h 4395812"/>
              <a:gd name="connsiteX48" fmla="*/ 8159951 w 12661145"/>
              <a:gd name="connsiteY48" fmla="*/ 898399 h 4395812"/>
              <a:gd name="connsiteX49" fmla="*/ 9112451 w 12661145"/>
              <a:gd name="connsiteY49" fmla="*/ 898399 h 4395812"/>
              <a:gd name="connsiteX50" fmla="*/ 9588701 w 12661145"/>
              <a:gd name="connsiteY50" fmla="*/ 1723264 h 4395812"/>
              <a:gd name="connsiteX51" fmla="*/ 9112451 w 12661145"/>
              <a:gd name="connsiteY51" fmla="*/ 2548128 h 4395812"/>
              <a:gd name="connsiteX52" fmla="*/ 8159951 w 12661145"/>
              <a:gd name="connsiteY52" fmla="*/ 2548128 h 4395812"/>
              <a:gd name="connsiteX53" fmla="*/ 7683701 w 12661145"/>
              <a:gd name="connsiteY53" fmla="*/ 1723264 h 4395812"/>
              <a:gd name="connsiteX54" fmla="*/ 11208332 w 12661145"/>
              <a:gd name="connsiteY54" fmla="*/ 898398 h 4395812"/>
              <a:gd name="connsiteX55" fmla="*/ 12160832 w 12661145"/>
              <a:gd name="connsiteY55" fmla="*/ 898398 h 4395812"/>
              <a:gd name="connsiteX56" fmla="*/ 12637082 w 12661145"/>
              <a:gd name="connsiteY56" fmla="*/ 1723263 h 4395812"/>
              <a:gd name="connsiteX57" fmla="*/ 12160832 w 12661145"/>
              <a:gd name="connsiteY57" fmla="*/ 2548128 h 4395812"/>
              <a:gd name="connsiteX58" fmla="*/ 11208332 w 12661145"/>
              <a:gd name="connsiteY58" fmla="*/ 2548128 h 4395812"/>
              <a:gd name="connsiteX59" fmla="*/ 10732082 w 12661145"/>
              <a:gd name="connsiteY59" fmla="*/ 1723263 h 4395812"/>
              <a:gd name="connsiteX60" fmla="*/ 5044153 w 12661145"/>
              <a:gd name="connsiteY60" fmla="*/ 898398 h 4395812"/>
              <a:gd name="connsiteX61" fmla="*/ 5996653 w 12661145"/>
              <a:gd name="connsiteY61" fmla="*/ 898398 h 4395812"/>
              <a:gd name="connsiteX62" fmla="*/ 6472903 w 12661145"/>
              <a:gd name="connsiteY62" fmla="*/ 1723263 h 4395812"/>
              <a:gd name="connsiteX63" fmla="*/ 5996653 w 12661145"/>
              <a:gd name="connsiteY63" fmla="*/ 2548128 h 4395812"/>
              <a:gd name="connsiteX64" fmla="*/ 5044153 w 12661145"/>
              <a:gd name="connsiteY64" fmla="*/ 2548128 h 4395812"/>
              <a:gd name="connsiteX65" fmla="*/ 4567904 w 12661145"/>
              <a:gd name="connsiteY65" fmla="*/ 1723263 h 4395812"/>
              <a:gd name="connsiteX66" fmla="*/ 1995773 w 12661145"/>
              <a:gd name="connsiteY66" fmla="*/ 898398 h 4395812"/>
              <a:gd name="connsiteX67" fmla="*/ 2948273 w 12661145"/>
              <a:gd name="connsiteY67" fmla="*/ 898398 h 4395812"/>
              <a:gd name="connsiteX68" fmla="*/ 3424523 w 12661145"/>
              <a:gd name="connsiteY68" fmla="*/ 1723263 h 4395812"/>
              <a:gd name="connsiteX69" fmla="*/ 2948273 w 12661145"/>
              <a:gd name="connsiteY69" fmla="*/ 2548128 h 4395812"/>
              <a:gd name="connsiteX70" fmla="*/ 1995773 w 12661145"/>
              <a:gd name="connsiteY70" fmla="*/ 2548128 h 4395812"/>
              <a:gd name="connsiteX71" fmla="*/ 1519523 w 12661145"/>
              <a:gd name="connsiteY71" fmla="*/ 1723263 h 4395812"/>
              <a:gd name="connsiteX72" fmla="*/ 9677569 w 12661145"/>
              <a:gd name="connsiteY72" fmla="*/ 0 h 4395812"/>
              <a:gd name="connsiteX73" fmla="*/ 10630069 w 12661145"/>
              <a:gd name="connsiteY73" fmla="*/ 0 h 4395812"/>
              <a:gd name="connsiteX74" fmla="*/ 11106319 w 12661145"/>
              <a:gd name="connsiteY74" fmla="*/ 824865 h 4395812"/>
              <a:gd name="connsiteX75" fmla="*/ 10630069 w 12661145"/>
              <a:gd name="connsiteY75" fmla="*/ 1649825 h 4395812"/>
              <a:gd name="connsiteX76" fmla="*/ 9677569 w 12661145"/>
              <a:gd name="connsiteY76" fmla="*/ 1649825 h 4395812"/>
              <a:gd name="connsiteX77" fmla="*/ 9201319 w 12661145"/>
              <a:gd name="connsiteY77" fmla="*/ 824865 h 4395812"/>
              <a:gd name="connsiteX78" fmla="*/ 6640428 w 12661145"/>
              <a:gd name="connsiteY78" fmla="*/ 0 h 4395812"/>
              <a:gd name="connsiteX79" fmla="*/ 7592928 w 12661145"/>
              <a:gd name="connsiteY79" fmla="*/ 0 h 4395812"/>
              <a:gd name="connsiteX80" fmla="*/ 8069178 w 12661145"/>
              <a:gd name="connsiteY80" fmla="*/ 824865 h 4395812"/>
              <a:gd name="connsiteX81" fmla="*/ 7592928 w 12661145"/>
              <a:gd name="connsiteY81" fmla="*/ 1649825 h 4395812"/>
              <a:gd name="connsiteX82" fmla="*/ 6640428 w 12661145"/>
              <a:gd name="connsiteY82" fmla="*/ 1649825 h 4395812"/>
              <a:gd name="connsiteX83" fmla="*/ 6164179 w 12661145"/>
              <a:gd name="connsiteY83" fmla="*/ 824865 h 4395812"/>
              <a:gd name="connsiteX84" fmla="*/ 3513391 w 12661145"/>
              <a:gd name="connsiteY84" fmla="*/ 0 h 4395812"/>
              <a:gd name="connsiteX85" fmla="*/ 4465892 w 12661145"/>
              <a:gd name="connsiteY85" fmla="*/ 0 h 4395812"/>
              <a:gd name="connsiteX86" fmla="*/ 4942141 w 12661145"/>
              <a:gd name="connsiteY86" fmla="*/ 824865 h 4395812"/>
              <a:gd name="connsiteX87" fmla="*/ 4465892 w 12661145"/>
              <a:gd name="connsiteY87" fmla="*/ 1649826 h 4395812"/>
              <a:gd name="connsiteX88" fmla="*/ 3513391 w 12661145"/>
              <a:gd name="connsiteY88" fmla="*/ 1649826 h 4395812"/>
              <a:gd name="connsiteX89" fmla="*/ 3037141 w 12661145"/>
              <a:gd name="connsiteY89" fmla="*/ 824865 h 4395812"/>
              <a:gd name="connsiteX90" fmla="*/ 476250 w 12661145"/>
              <a:gd name="connsiteY90" fmla="*/ 0 h 4395812"/>
              <a:gd name="connsiteX91" fmla="*/ 1428750 w 12661145"/>
              <a:gd name="connsiteY91" fmla="*/ 0 h 4395812"/>
              <a:gd name="connsiteX92" fmla="*/ 1905000 w 12661145"/>
              <a:gd name="connsiteY92" fmla="*/ 824865 h 4395812"/>
              <a:gd name="connsiteX93" fmla="*/ 1428750 w 12661145"/>
              <a:gd name="connsiteY93" fmla="*/ 1649826 h 4395812"/>
              <a:gd name="connsiteX94" fmla="*/ 476250 w 12661145"/>
              <a:gd name="connsiteY94" fmla="*/ 1649826 h 4395812"/>
              <a:gd name="connsiteX95" fmla="*/ 0 w 12661145"/>
              <a:gd name="connsiteY95" fmla="*/ 824865 h 439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2661145" h="4395812">
                <a:moveTo>
                  <a:pt x="11232395" y="2746082"/>
                </a:moveTo>
                <a:lnTo>
                  <a:pt x="12184895" y="2746082"/>
                </a:lnTo>
                <a:lnTo>
                  <a:pt x="12661145" y="3570947"/>
                </a:lnTo>
                <a:lnTo>
                  <a:pt x="12184895" y="4395812"/>
                </a:lnTo>
                <a:lnTo>
                  <a:pt x="11232395" y="4395812"/>
                </a:lnTo>
                <a:lnTo>
                  <a:pt x="10756145" y="3570947"/>
                </a:lnTo>
                <a:close/>
                <a:moveTo>
                  <a:pt x="8184014" y="2746082"/>
                </a:moveTo>
                <a:lnTo>
                  <a:pt x="9136514" y="2746082"/>
                </a:lnTo>
                <a:lnTo>
                  <a:pt x="9612764" y="3570947"/>
                </a:lnTo>
                <a:lnTo>
                  <a:pt x="9136514" y="4395812"/>
                </a:lnTo>
                <a:lnTo>
                  <a:pt x="8184014" y="4395812"/>
                </a:lnTo>
                <a:lnTo>
                  <a:pt x="7707764" y="3570947"/>
                </a:lnTo>
                <a:close/>
                <a:moveTo>
                  <a:pt x="5068218" y="2746082"/>
                </a:moveTo>
                <a:lnTo>
                  <a:pt x="6020716" y="2746082"/>
                </a:lnTo>
                <a:lnTo>
                  <a:pt x="6496966" y="3570947"/>
                </a:lnTo>
                <a:lnTo>
                  <a:pt x="6020716" y="4395812"/>
                </a:lnTo>
                <a:lnTo>
                  <a:pt x="5068218" y="4395812"/>
                </a:lnTo>
                <a:lnTo>
                  <a:pt x="4591967" y="3570947"/>
                </a:lnTo>
                <a:close/>
                <a:moveTo>
                  <a:pt x="2019837" y="2746082"/>
                </a:moveTo>
                <a:lnTo>
                  <a:pt x="2972337" y="2746082"/>
                </a:lnTo>
                <a:lnTo>
                  <a:pt x="3448587" y="3570947"/>
                </a:lnTo>
                <a:lnTo>
                  <a:pt x="2972337" y="4395812"/>
                </a:lnTo>
                <a:lnTo>
                  <a:pt x="2019837" y="4395812"/>
                </a:lnTo>
                <a:lnTo>
                  <a:pt x="1543587" y="3570947"/>
                </a:lnTo>
                <a:close/>
                <a:moveTo>
                  <a:pt x="9701632" y="1847685"/>
                </a:moveTo>
                <a:lnTo>
                  <a:pt x="10654132" y="1847685"/>
                </a:lnTo>
                <a:lnTo>
                  <a:pt x="11130382" y="2672549"/>
                </a:lnTo>
                <a:lnTo>
                  <a:pt x="10654132" y="3497509"/>
                </a:lnTo>
                <a:lnTo>
                  <a:pt x="9701632" y="3497509"/>
                </a:lnTo>
                <a:lnTo>
                  <a:pt x="9225382" y="2672549"/>
                </a:lnTo>
                <a:close/>
                <a:moveTo>
                  <a:pt x="6664491" y="1847685"/>
                </a:moveTo>
                <a:lnTo>
                  <a:pt x="7616991" y="1847685"/>
                </a:lnTo>
                <a:lnTo>
                  <a:pt x="8093241" y="2672549"/>
                </a:lnTo>
                <a:lnTo>
                  <a:pt x="7616991" y="3497509"/>
                </a:lnTo>
                <a:lnTo>
                  <a:pt x="6664491" y="3497509"/>
                </a:lnTo>
                <a:lnTo>
                  <a:pt x="6188242" y="2672549"/>
                </a:lnTo>
                <a:close/>
                <a:moveTo>
                  <a:pt x="3537456" y="1847685"/>
                </a:moveTo>
                <a:lnTo>
                  <a:pt x="4489955" y="1847685"/>
                </a:lnTo>
                <a:lnTo>
                  <a:pt x="4966204" y="2672549"/>
                </a:lnTo>
                <a:lnTo>
                  <a:pt x="4489955" y="3497509"/>
                </a:lnTo>
                <a:lnTo>
                  <a:pt x="3537456" y="3497509"/>
                </a:lnTo>
                <a:lnTo>
                  <a:pt x="3061206" y="2672549"/>
                </a:lnTo>
                <a:close/>
                <a:moveTo>
                  <a:pt x="500314" y="1847685"/>
                </a:moveTo>
                <a:lnTo>
                  <a:pt x="1452814" y="1847685"/>
                </a:lnTo>
                <a:lnTo>
                  <a:pt x="1929064" y="2672549"/>
                </a:lnTo>
                <a:lnTo>
                  <a:pt x="1452814" y="3497509"/>
                </a:lnTo>
                <a:lnTo>
                  <a:pt x="500314" y="3497509"/>
                </a:lnTo>
                <a:lnTo>
                  <a:pt x="24065" y="2672549"/>
                </a:lnTo>
                <a:close/>
                <a:moveTo>
                  <a:pt x="8159951" y="898399"/>
                </a:moveTo>
                <a:lnTo>
                  <a:pt x="9112451" y="898399"/>
                </a:lnTo>
                <a:lnTo>
                  <a:pt x="9588701" y="1723264"/>
                </a:lnTo>
                <a:lnTo>
                  <a:pt x="9112451" y="2548128"/>
                </a:lnTo>
                <a:lnTo>
                  <a:pt x="8159951" y="2548128"/>
                </a:lnTo>
                <a:lnTo>
                  <a:pt x="7683701" y="1723264"/>
                </a:lnTo>
                <a:close/>
                <a:moveTo>
                  <a:pt x="11208332" y="898398"/>
                </a:moveTo>
                <a:lnTo>
                  <a:pt x="12160832" y="898398"/>
                </a:lnTo>
                <a:lnTo>
                  <a:pt x="12637082" y="1723263"/>
                </a:lnTo>
                <a:lnTo>
                  <a:pt x="12160832" y="2548128"/>
                </a:lnTo>
                <a:lnTo>
                  <a:pt x="11208332" y="2548128"/>
                </a:lnTo>
                <a:lnTo>
                  <a:pt x="10732082" y="1723263"/>
                </a:lnTo>
                <a:close/>
                <a:moveTo>
                  <a:pt x="5044153" y="898398"/>
                </a:moveTo>
                <a:lnTo>
                  <a:pt x="5996653" y="898398"/>
                </a:lnTo>
                <a:lnTo>
                  <a:pt x="6472903" y="1723263"/>
                </a:lnTo>
                <a:lnTo>
                  <a:pt x="5996653" y="2548128"/>
                </a:lnTo>
                <a:lnTo>
                  <a:pt x="5044153" y="2548128"/>
                </a:lnTo>
                <a:lnTo>
                  <a:pt x="4567904" y="1723263"/>
                </a:lnTo>
                <a:close/>
                <a:moveTo>
                  <a:pt x="1995773" y="898398"/>
                </a:moveTo>
                <a:lnTo>
                  <a:pt x="2948273" y="898398"/>
                </a:lnTo>
                <a:lnTo>
                  <a:pt x="3424523" y="1723263"/>
                </a:lnTo>
                <a:lnTo>
                  <a:pt x="2948273" y="2548128"/>
                </a:lnTo>
                <a:lnTo>
                  <a:pt x="1995773" y="2548128"/>
                </a:lnTo>
                <a:lnTo>
                  <a:pt x="1519523" y="1723263"/>
                </a:lnTo>
                <a:close/>
                <a:moveTo>
                  <a:pt x="9677569" y="0"/>
                </a:moveTo>
                <a:lnTo>
                  <a:pt x="10630069" y="0"/>
                </a:lnTo>
                <a:lnTo>
                  <a:pt x="11106319" y="824865"/>
                </a:lnTo>
                <a:lnTo>
                  <a:pt x="10630069" y="1649825"/>
                </a:lnTo>
                <a:lnTo>
                  <a:pt x="9677569" y="1649825"/>
                </a:lnTo>
                <a:lnTo>
                  <a:pt x="9201319" y="824865"/>
                </a:lnTo>
                <a:close/>
                <a:moveTo>
                  <a:pt x="6640428" y="0"/>
                </a:moveTo>
                <a:lnTo>
                  <a:pt x="7592928" y="0"/>
                </a:lnTo>
                <a:lnTo>
                  <a:pt x="8069178" y="824865"/>
                </a:lnTo>
                <a:lnTo>
                  <a:pt x="7592928" y="1649825"/>
                </a:lnTo>
                <a:lnTo>
                  <a:pt x="6640428" y="1649825"/>
                </a:lnTo>
                <a:lnTo>
                  <a:pt x="6164179" y="824865"/>
                </a:lnTo>
                <a:close/>
                <a:moveTo>
                  <a:pt x="3513391" y="0"/>
                </a:moveTo>
                <a:lnTo>
                  <a:pt x="4465892" y="0"/>
                </a:lnTo>
                <a:lnTo>
                  <a:pt x="4942141" y="824865"/>
                </a:lnTo>
                <a:lnTo>
                  <a:pt x="4465892" y="1649826"/>
                </a:lnTo>
                <a:lnTo>
                  <a:pt x="3513391" y="1649826"/>
                </a:lnTo>
                <a:lnTo>
                  <a:pt x="3037141" y="824865"/>
                </a:lnTo>
                <a:close/>
                <a:moveTo>
                  <a:pt x="476250" y="0"/>
                </a:moveTo>
                <a:lnTo>
                  <a:pt x="1428750" y="0"/>
                </a:lnTo>
                <a:lnTo>
                  <a:pt x="1905000" y="824865"/>
                </a:lnTo>
                <a:lnTo>
                  <a:pt x="1428750" y="1649826"/>
                </a:lnTo>
                <a:lnTo>
                  <a:pt x="476250" y="1649826"/>
                </a:lnTo>
                <a:lnTo>
                  <a:pt x="0" y="824865"/>
                </a:lnTo>
                <a:close/>
              </a:path>
            </a:pathLst>
          </a:custGeom>
        </p:spPr>
        <p:txBody>
          <a:bodyPr wrap="square">
            <a:noAutofit/>
          </a:bodyPr>
          <a:lstStyle/>
          <a:p>
            <a:endParaRPr lang="en-US"/>
          </a:p>
        </p:txBody>
      </p:sp>
      <p:sp>
        <p:nvSpPr>
          <p:cNvPr id="10"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1" name="Forma libre 10"/>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2" name="Rectángulo 11"/>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7" name="Forma libre 16"/>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7012827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5_Images &amp; Contents Layout">
    <p:spTree>
      <p:nvGrpSpPr>
        <p:cNvPr id="1" name=""/>
        <p:cNvGrpSpPr/>
        <p:nvPr/>
      </p:nvGrpSpPr>
      <p:grpSpPr>
        <a:xfrm>
          <a:off x="0" y="0"/>
          <a:ext cx="0" cy="0"/>
          <a:chOff x="0" y="0"/>
          <a:chExt cx="0" cy="0"/>
        </a:xfrm>
      </p:grpSpPr>
      <p:sp>
        <p:nvSpPr>
          <p:cNvPr id="7" name="Picture Placeholder 16">
            <a:extLst>
              <a:ext uri="{FF2B5EF4-FFF2-40B4-BE49-F238E27FC236}">
                <a16:creationId xmlns:a16="http://schemas.microsoft.com/office/drawing/2014/main" id="{058E39B0-1454-4134-BAFA-EFD5F919AD79}"/>
              </a:ext>
            </a:extLst>
          </p:cNvPr>
          <p:cNvSpPr>
            <a:spLocks noGrp="1"/>
          </p:cNvSpPr>
          <p:nvPr>
            <p:ph type="pic" sz="quarter" idx="22"/>
          </p:nvPr>
        </p:nvSpPr>
        <p:spPr>
          <a:xfrm>
            <a:off x="6462362" y="475480"/>
            <a:ext cx="5062033" cy="6028680"/>
          </a:xfrm>
          <a:custGeom>
            <a:avLst/>
            <a:gdLst>
              <a:gd name="connsiteX0" fmla="*/ 3972029 w 5062033"/>
              <a:gd name="connsiteY0" fmla="*/ 4770016 h 6028680"/>
              <a:gd name="connsiteX1" fmla="*/ 4698698 w 5062033"/>
              <a:gd name="connsiteY1" fmla="*/ 4770016 h 6028680"/>
              <a:gd name="connsiteX2" fmla="*/ 5062033 w 5062033"/>
              <a:gd name="connsiteY2" fmla="*/ 5399312 h 6028680"/>
              <a:gd name="connsiteX3" fmla="*/ 4698698 w 5062033"/>
              <a:gd name="connsiteY3" fmla="*/ 6028680 h 6028680"/>
              <a:gd name="connsiteX4" fmla="*/ 3972029 w 5062033"/>
              <a:gd name="connsiteY4" fmla="*/ 6028680 h 6028680"/>
              <a:gd name="connsiteX5" fmla="*/ 3608694 w 5062033"/>
              <a:gd name="connsiteY5" fmla="*/ 5399312 h 6028680"/>
              <a:gd name="connsiteX6" fmla="*/ 2802943 w 5062033"/>
              <a:gd name="connsiteY6" fmla="*/ 4126692 h 6028680"/>
              <a:gd name="connsiteX7" fmla="*/ 3529612 w 5062033"/>
              <a:gd name="connsiteY7" fmla="*/ 4126692 h 6028680"/>
              <a:gd name="connsiteX8" fmla="*/ 3892947 w 5062033"/>
              <a:gd name="connsiteY8" fmla="*/ 4755987 h 6028680"/>
              <a:gd name="connsiteX9" fmla="*/ 3529612 w 5062033"/>
              <a:gd name="connsiteY9" fmla="*/ 5385356 h 6028680"/>
              <a:gd name="connsiteX10" fmla="*/ 2802943 w 5062033"/>
              <a:gd name="connsiteY10" fmla="*/ 5385356 h 6028680"/>
              <a:gd name="connsiteX11" fmla="*/ 2439608 w 5062033"/>
              <a:gd name="connsiteY11" fmla="*/ 4755987 h 6028680"/>
              <a:gd name="connsiteX12" fmla="*/ 2738045 w 5062033"/>
              <a:gd name="connsiteY12" fmla="*/ 2750240 h 6028680"/>
              <a:gd name="connsiteX13" fmla="*/ 3464714 w 5062033"/>
              <a:gd name="connsiteY13" fmla="*/ 2750240 h 6028680"/>
              <a:gd name="connsiteX14" fmla="*/ 3828049 w 5062033"/>
              <a:gd name="connsiteY14" fmla="*/ 3379535 h 6028680"/>
              <a:gd name="connsiteX15" fmla="*/ 3464714 w 5062033"/>
              <a:gd name="connsiteY15" fmla="*/ 4008904 h 6028680"/>
              <a:gd name="connsiteX16" fmla="*/ 2738045 w 5062033"/>
              <a:gd name="connsiteY16" fmla="*/ 4008904 h 6028680"/>
              <a:gd name="connsiteX17" fmla="*/ 2374710 w 5062033"/>
              <a:gd name="connsiteY17" fmla="*/ 3379535 h 6028680"/>
              <a:gd name="connsiteX18" fmla="*/ 1550690 w 5062033"/>
              <a:gd name="connsiteY18" fmla="*/ 2071703 h 6028680"/>
              <a:gd name="connsiteX19" fmla="*/ 2277360 w 5062033"/>
              <a:gd name="connsiteY19" fmla="*/ 2071703 h 6028680"/>
              <a:gd name="connsiteX20" fmla="*/ 2640694 w 5062033"/>
              <a:gd name="connsiteY20" fmla="*/ 2700998 h 6028680"/>
              <a:gd name="connsiteX21" fmla="*/ 2277360 w 5062033"/>
              <a:gd name="connsiteY21" fmla="*/ 3330367 h 6028680"/>
              <a:gd name="connsiteX22" fmla="*/ 1550690 w 5062033"/>
              <a:gd name="connsiteY22" fmla="*/ 3330367 h 6028680"/>
              <a:gd name="connsiteX23" fmla="*/ 1187355 w 5062033"/>
              <a:gd name="connsiteY23" fmla="*/ 2700998 h 6028680"/>
              <a:gd name="connsiteX24" fmla="*/ 3925400 w 5062033"/>
              <a:gd name="connsiteY24" fmla="*/ 2037585 h 6028680"/>
              <a:gd name="connsiteX25" fmla="*/ 4652070 w 5062033"/>
              <a:gd name="connsiteY25" fmla="*/ 2037585 h 6028680"/>
              <a:gd name="connsiteX26" fmla="*/ 5015404 w 5062033"/>
              <a:gd name="connsiteY26" fmla="*/ 2666880 h 6028680"/>
              <a:gd name="connsiteX27" fmla="*/ 4652070 w 5062033"/>
              <a:gd name="connsiteY27" fmla="*/ 3296249 h 6028680"/>
              <a:gd name="connsiteX28" fmla="*/ 3925400 w 5062033"/>
              <a:gd name="connsiteY28" fmla="*/ 3296249 h 6028680"/>
              <a:gd name="connsiteX29" fmla="*/ 3562065 w 5062033"/>
              <a:gd name="connsiteY29" fmla="*/ 2666880 h 6028680"/>
              <a:gd name="connsiteX30" fmla="*/ 363335 w 5062033"/>
              <a:gd name="connsiteY30" fmla="*/ 1425311 h 6028680"/>
              <a:gd name="connsiteX31" fmla="*/ 1090004 w 5062033"/>
              <a:gd name="connsiteY31" fmla="*/ 1425311 h 6028680"/>
              <a:gd name="connsiteX32" fmla="*/ 1453339 w 5062033"/>
              <a:gd name="connsiteY32" fmla="*/ 2054606 h 6028680"/>
              <a:gd name="connsiteX33" fmla="*/ 1090004 w 5062033"/>
              <a:gd name="connsiteY33" fmla="*/ 2683975 h 6028680"/>
              <a:gd name="connsiteX34" fmla="*/ 363335 w 5062033"/>
              <a:gd name="connsiteY34" fmla="*/ 2683975 h 6028680"/>
              <a:gd name="connsiteX35" fmla="*/ 0 w 5062033"/>
              <a:gd name="connsiteY35" fmla="*/ 2054606 h 6028680"/>
              <a:gd name="connsiteX36" fmla="*/ 2738045 w 5062033"/>
              <a:gd name="connsiteY36" fmla="*/ 1359049 h 6028680"/>
              <a:gd name="connsiteX37" fmla="*/ 3464714 w 5062033"/>
              <a:gd name="connsiteY37" fmla="*/ 1359049 h 6028680"/>
              <a:gd name="connsiteX38" fmla="*/ 3828049 w 5062033"/>
              <a:gd name="connsiteY38" fmla="*/ 1988343 h 6028680"/>
              <a:gd name="connsiteX39" fmla="*/ 3464714 w 5062033"/>
              <a:gd name="connsiteY39" fmla="*/ 2617712 h 6028680"/>
              <a:gd name="connsiteX40" fmla="*/ 2738045 w 5062033"/>
              <a:gd name="connsiteY40" fmla="*/ 2617712 h 6028680"/>
              <a:gd name="connsiteX41" fmla="*/ 2374710 w 5062033"/>
              <a:gd name="connsiteY41" fmla="*/ 1988343 h 6028680"/>
              <a:gd name="connsiteX42" fmla="*/ 1550690 w 5062033"/>
              <a:gd name="connsiteY42" fmla="*/ 712656 h 6028680"/>
              <a:gd name="connsiteX43" fmla="*/ 2277360 w 5062033"/>
              <a:gd name="connsiteY43" fmla="*/ 712656 h 6028680"/>
              <a:gd name="connsiteX44" fmla="*/ 2640694 w 5062033"/>
              <a:gd name="connsiteY44" fmla="*/ 1341952 h 6028680"/>
              <a:gd name="connsiteX45" fmla="*/ 2277360 w 5062033"/>
              <a:gd name="connsiteY45" fmla="*/ 1971320 h 6028680"/>
              <a:gd name="connsiteX46" fmla="*/ 1550690 w 5062033"/>
              <a:gd name="connsiteY46" fmla="*/ 1971320 h 6028680"/>
              <a:gd name="connsiteX47" fmla="*/ 1187355 w 5062033"/>
              <a:gd name="connsiteY47" fmla="*/ 1341952 h 6028680"/>
              <a:gd name="connsiteX48" fmla="*/ 3925399 w 5062033"/>
              <a:gd name="connsiteY48" fmla="*/ 695598 h 6028680"/>
              <a:gd name="connsiteX49" fmla="*/ 4652068 w 5062033"/>
              <a:gd name="connsiteY49" fmla="*/ 695598 h 6028680"/>
              <a:gd name="connsiteX50" fmla="*/ 5015403 w 5062033"/>
              <a:gd name="connsiteY50" fmla="*/ 1324894 h 6028680"/>
              <a:gd name="connsiteX51" fmla="*/ 4652068 w 5062033"/>
              <a:gd name="connsiteY51" fmla="*/ 1954262 h 6028680"/>
              <a:gd name="connsiteX52" fmla="*/ 3925399 w 5062033"/>
              <a:gd name="connsiteY52" fmla="*/ 1954262 h 6028680"/>
              <a:gd name="connsiteX53" fmla="*/ 3562064 w 5062033"/>
              <a:gd name="connsiteY53" fmla="*/ 1324894 h 6028680"/>
              <a:gd name="connsiteX54" fmla="*/ 363335 w 5062033"/>
              <a:gd name="connsiteY54" fmla="*/ 0 h 6028680"/>
              <a:gd name="connsiteX55" fmla="*/ 1090004 w 5062033"/>
              <a:gd name="connsiteY55" fmla="*/ 0 h 6028680"/>
              <a:gd name="connsiteX56" fmla="*/ 1453339 w 5062033"/>
              <a:gd name="connsiteY56" fmla="*/ 629296 h 6028680"/>
              <a:gd name="connsiteX57" fmla="*/ 1090004 w 5062033"/>
              <a:gd name="connsiteY57" fmla="*/ 1258664 h 6028680"/>
              <a:gd name="connsiteX58" fmla="*/ 363335 w 5062033"/>
              <a:gd name="connsiteY58" fmla="*/ 1258664 h 6028680"/>
              <a:gd name="connsiteX59" fmla="*/ 0 w 5062033"/>
              <a:gd name="connsiteY59" fmla="*/ 629296 h 602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062033" h="6028680">
                <a:moveTo>
                  <a:pt x="3972029" y="4770016"/>
                </a:moveTo>
                <a:lnTo>
                  <a:pt x="4698698" y="4770016"/>
                </a:lnTo>
                <a:lnTo>
                  <a:pt x="5062033" y="5399312"/>
                </a:lnTo>
                <a:lnTo>
                  <a:pt x="4698698" y="6028680"/>
                </a:lnTo>
                <a:lnTo>
                  <a:pt x="3972029" y="6028680"/>
                </a:lnTo>
                <a:lnTo>
                  <a:pt x="3608694" y="5399312"/>
                </a:lnTo>
                <a:close/>
                <a:moveTo>
                  <a:pt x="2802943" y="4126692"/>
                </a:moveTo>
                <a:lnTo>
                  <a:pt x="3529612" y="4126692"/>
                </a:lnTo>
                <a:lnTo>
                  <a:pt x="3892947" y="4755987"/>
                </a:lnTo>
                <a:lnTo>
                  <a:pt x="3529612" y="5385356"/>
                </a:lnTo>
                <a:lnTo>
                  <a:pt x="2802943" y="5385356"/>
                </a:lnTo>
                <a:lnTo>
                  <a:pt x="2439608" y="4755987"/>
                </a:lnTo>
                <a:close/>
                <a:moveTo>
                  <a:pt x="2738045" y="2750240"/>
                </a:moveTo>
                <a:lnTo>
                  <a:pt x="3464714" y="2750240"/>
                </a:lnTo>
                <a:lnTo>
                  <a:pt x="3828049" y="3379535"/>
                </a:lnTo>
                <a:lnTo>
                  <a:pt x="3464714" y="4008904"/>
                </a:lnTo>
                <a:lnTo>
                  <a:pt x="2738045" y="4008904"/>
                </a:lnTo>
                <a:lnTo>
                  <a:pt x="2374710" y="3379535"/>
                </a:lnTo>
                <a:close/>
                <a:moveTo>
                  <a:pt x="1550690" y="2071703"/>
                </a:moveTo>
                <a:lnTo>
                  <a:pt x="2277360" y="2071703"/>
                </a:lnTo>
                <a:lnTo>
                  <a:pt x="2640694" y="2700998"/>
                </a:lnTo>
                <a:lnTo>
                  <a:pt x="2277360" y="3330367"/>
                </a:lnTo>
                <a:lnTo>
                  <a:pt x="1550690" y="3330367"/>
                </a:lnTo>
                <a:lnTo>
                  <a:pt x="1187355" y="2700998"/>
                </a:lnTo>
                <a:close/>
                <a:moveTo>
                  <a:pt x="3925400" y="2037585"/>
                </a:moveTo>
                <a:lnTo>
                  <a:pt x="4652070" y="2037585"/>
                </a:lnTo>
                <a:lnTo>
                  <a:pt x="5015404" y="2666880"/>
                </a:lnTo>
                <a:lnTo>
                  <a:pt x="4652070" y="3296249"/>
                </a:lnTo>
                <a:lnTo>
                  <a:pt x="3925400" y="3296249"/>
                </a:lnTo>
                <a:lnTo>
                  <a:pt x="3562065" y="2666880"/>
                </a:lnTo>
                <a:close/>
                <a:moveTo>
                  <a:pt x="363335" y="1425311"/>
                </a:moveTo>
                <a:lnTo>
                  <a:pt x="1090004" y="1425311"/>
                </a:lnTo>
                <a:lnTo>
                  <a:pt x="1453339" y="2054606"/>
                </a:lnTo>
                <a:lnTo>
                  <a:pt x="1090004" y="2683975"/>
                </a:lnTo>
                <a:lnTo>
                  <a:pt x="363335" y="2683975"/>
                </a:lnTo>
                <a:lnTo>
                  <a:pt x="0" y="2054606"/>
                </a:lnTo>
                <a:close/>
                <a:moveTo>
                  <a:pt x="2738045" y="1359049"/>
                </a:moveTo>
                <a:lnTo>
                  <a:pt x="3464714" y="1359049"/>
                </a:lnTo>
                <a:lnTo>
                  <a:pt x="3828049" y="1988343"/>
                </a:lnTo>
                <a:lnTo>
                  <a:pt x="3464714" y="2617712"/>
                </a:lnTo>
                <a:lnTo>
                  <a:pt x="2738045" y="2617712"/>
                </a:lnTo>
                <a:lnTo>
                  <a:pt x="2374710" y="1988343"/>
                </a:lnTo>
                <a:close/>
                <a:moveTo>
                  <a:pt x="1550690" y="712656"/>
                </a:moveTo>
                <a:lnTo>
                  <a:pt x="2277360" y="712656"/>
                </a:lnTo>
                <a:lnTo>
                  <a:pt x="2640694" y="1341952"/>
                </a:lnTo>
                <a:lnTo>
                  <a:pt x="2277360" y="1971320"/>
                </a:lnTo>
                <a:lnTo>
                  <a:pt x="1550690" y="1971320"/>
                </a:lnTo>
                <a:lnTo>
                  <a:pt x="1187355" y="1341952"/>
                </a:lnTo>
                <a:close/>
                <a:moveTo>
                  <a:pt x="3925399" y="695598"/>
                </a:moveTo>
                <a:lnTo>
                  <a:pt x="4652068" y="695598"/>
                </a:lnTo>
                <a:lnTo>
                  <a:pt x="5015403" y="1324894"/>
                </a:lnTo>
                <a:lnTo>
                  <a:pt x="4652068" y="1954262"/>
                </a:lnTo>
                <a:lnTo>
                  <a:pt x="3925399" y="1954262"/>
                </a:lnTo>
                <a:lnTo>
                  <a:pt x="3562064" y="1324894"/>
                </a:lnTo>
                <a:close/>
                <a:moveTo>
                  <a:pt x="363335" y="0"/>
                </a:moveTo>
                <a:lnTo>
                  <a:pt x="1090004" y="0"/>
                </a:lnTo>
                <a:lnTo>
                  <a:pt x="1453339" y="629296"/>
                </a:lnTo>
                <a:lnTo>
                  <a:pt x="1090004" y="1258664"/>
                </a:lnTo>
                <a:lnTo>
                  <a:pt x="363335" y="1258664"/>
                </a:lnTo>
                <a:lnTo>
                  <a:pt x="0" y="629296"/>
                </a:lnTo>
                <a:close/>
              </a:path>
            </a:pathLst>
          </a:custGeom>
        </p:spPr>
        <p:txBody>
          <a:bodyPr wrap="square">
            <a:noAutofit/>
          </a:bodyPr>
          <a:lstStyle/>
          <a:p>
            <a:endParaRPr lang="en-US"/>
          </a:p>
        </p:txBody>
      </p:sp>
      <p:sp>
        <p:nvSpPr>
          <p:cNvPr id="8"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0" name="Forma libre 9"/>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1" name="Rectángulo 10"/>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2" name="Forma libre 11"/>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407399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6_Images &amp; Contents Layout">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F490FE18-4F4D-4C21-BC8F-FAFBCABF383E}"/>
              </a:ext>
            </a:extLst>
          </p:cNvPr>
          <p:cNvSpPr>
            <a:spLocks noGrp="1"/>
          </p:cNvSpPr>
          <p:nvPr>
            <p:ph type="pic" sz="quarter" idx="14"/>
          </p:nvPr>
        </p:nvSpPr>
        <p:spPr>
          <a:xfrm>
            <a:off x="4602887" y="-2305015"/>
            <a:ext cx="10758626" cy="10749035"/>
          </a:xfrm>
          <a:custGeom>
            <a:avLst/>
            <a:gdLst>
              <a:gd name="connsiteX0" fmla="*/ 1494270 w 10758626"/>
              <a:gd name="connsiteY0" fmla="*/ 5572589 h 10749035"/>
              <a:gd name="connsiteX1" fmla="*/ 4482807 w 10758626"/>
              <a:gd name="connsiteY1" fmla="*/ 5572589 h 10749035"/>
              <a:gd name="connsiteX2" fmla="*/ 5977075 w 10758626"/>
              <a:gd name="connsiteY2" fmla="*/ 8160662 h 10749035"/>
              <a:gd name="connsiteX3" fmla="*/ 4482807 w 10758626"/>
              <a:gd name="connsiteY3" fmla="*/ 10749035 h 10749035"/>
              <a:gd name="connsiteX4" fmla="*/ 1494270 w 10758626"/>
              <a:gd name="connsiteY4" fmla="*/ 10749035 h 10749035"/>
              <a:gd name="connsiteX5" fmla="*/ 0 w 10758626"/>
              <a:gd name="connsiteY5" fmla="*/ 8160662 h 10749035"/>
              <a:gd name="connsiteX6" fmla="*/ 6275821 w 10758626"/>
              <a:gd name="connsiteY6" fmla="*/ 2779026 h 10749035"/>
              <a:gd name="connsiteX7" fmla="*/ 9264359 w 10758626"/>
              <a:gd name="connsiteY7" fmla="*/ 2779026 h 10749035"/>
              <a:gd name="connsiteX8" fmla="*/ 10758626 w 10758626"/>
              <a:gd name="connsiteY8" fmla="*/ 5367100 h 10749035"/>
              <a:gd name="connsiteX9" fmla="*/ 9264359 w 10758626"/>
              <a:gd name="connsiteY9" fmla="*/ 7955472 h 10749035"/>
              <a:gd name="connsiteX10" fmla="*/ 6275821 w 10758626"/>
              <a:gd name="connsiteY10" fmla="*/ 7955472 h 10749035"/>
              <a:gd name="connsiteX11" fmla="*/ 4781551 w 10758626"/>
              <a:gd name="connsiteY11" fmla="*/ 5367100 h 10749035"/>
              <a:gd name="connsiteX12" fmla="*/ 1494271 w 10758626"/>
              <a:gd name="connsiteY12" fmla="*/ 0 h 10749035"/>
              <a:gd name="connsiteX13" fmla="*/ 4482809 w 10758626"/>
              <a:gd name="connsiteY13" fmla="*/ 0 h 10749035"/>
              <a:gd name="connsiteX14" fmla="*/ 5977076 w 10758626"/>
              <a:gd name="connsiteY14" fmla="*/ 2588074 h 10749035"/>
              <a:gd name="connsiteX15" fmla="*/ 4482809 w 10758626"/>
              <a:gd name="connsiteY15" fmla="*/ 5176446 h 10749035"/>
              <a:gd name="connsiteX16" fmla="*/ 1494271 w 10758626"/>
              <a:gd name="connsiteY16" fmla="*/ 5176446 h 10749035"/>
              <a:gd name="connsiteX17" fmla="*/ 1 w 10758626"/>
              <a:gd name="connsiteY17" fmla="*/ 2588074 h 1074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58626" h="10749035">
                <a:moveTo>
                  <a:pt x="1494270" y="5572589"/>
                </a:moveTo>
                <a:lnTo>
                  <a:pt x="4482807" y="5572589"/>
                </a:lnTo>
                <a:lnTo>
                  <a:pt x="5977075" y="8160662"/>
                </a:lnTo>
                <a:lnTo>
                  <a:pt x="4482807" y="10749035"/>
                </a:lnTo>
                <a:lnTo>
                  <a:pt x="1494270" y="10749035"/>
                </a:lnTo>
                <a:lnTo>
                  <a:pt x="0" y="8160662"/>
                </a:lnTo>
                <a:close/>
                <a:moveTo>
                  <a:pt x="6275821" y="2779026"/>
                </a:moveTo>
                <a:lnTo>
                  <a:pt x="9264359" y="2779026"/>
                </a:lnTo>
                <a:lnTo>
                  <a:pt x="10758626" y="5367100"/>
                </a:lnTo>
                <a:lnTo>
                  <a:pt x="9264359" y="7955472"/>
                </a:lnTo>
                <a:lnTo>
                  <a:pt x="6275821" y="7955472"/>
                </a:lnTo>
                <a:lnTo>
                  <a:pt x="4781551" y="5367100"/>
                </a:lnTo>
                <a:close/>
                <a:moveTo>
                  <a:pt x="1494271" y="0"/>
                </a:moveTo>
                <a:lnTo>
                  <a:pt x="4482809" y="0"/>
                </a:lnTo>
                <a:lnTo>
                  <a:pt x="5977076" y="2588074"/>
                </a:lnTo>
                <a:lnTo>
                  <a:pt x="4482809" y="5176446"/>
                </a:lnTo>
                <a:lnTo>
                  <a:pt x="1494271" y="5176446"/>
                </a:lnTo>
                <a:lnTo>
                  <a:pt x="1" y="2588074"/>
                </a:lnTo>
                <a:close/>
              </a:path>
            </a:pathLst>
          </a:custGeom>
        </p:spPr>
        <p:txBody>
          <a:bodyPr wrap="square">
            <a:noAutofit/>
          </a:bodyPr>
          <a:lstStyle/>
          <a:p>
            <a:endParaRPr lang="en-US"/>
          </a:p>
        </p:txBody>
      </p:sp>
      <p:sp>
        <p:nvSpPr>
          <p:cNvPr id="8"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0" name="Forma libre 9"/>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1" name="Rectángulo 10"/>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2" name="Forma libre 11"/>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108012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7_Images &amp; Contents Layout">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7DD0EA18-BEDE-40D9-A204-1E8A8E43A870}"/>
              </a:ext>
            </a:extLst>
          </p:cNvPr>
          <p:cNvSpPr>
            <a:spLocks noGrp="1"/>
          </p:cNvSpPr>
          <p:nvPr>
            <p:ph type="pic" sz="quarter" idx="16"/>
          </p:nvPr>
        </p:nvSpPr>
        <p:spPr>
          <a:xfrm>
            <a:off x="572711" y="1482973"/>
            <a:ext cx="6017378" cy="3892053"/>
          </a:xfrm>
          <a:custGeom>
            <a:avLst/>
            <a:gdLst>
              <a:gd name="connsiteX0" fmla="*/ 4503441 w 6017378"/>
              <a:gd name="connsiteY0" fmla="*/ 2143858 h 3892053"/>
              <a:gd name="connsiteX1" fmla="*/ 5512733 w 6017378"/>
              <a:gd name="connsiteY1" fmla="*/ 2143858 h 3892053"/>
              <a:gd name="connsiteX2" fmla="*/ 6017378 w 6017378"/>
              <a:gd name="connsiteY2" fmla="*/ 3017905 h 3892053"/>
              <a:gd name="connsiteX3" fmla="*/ 5512733 w 6017378"/>
              <a:gd name="connsiteY3" fmla="*/ 3892053 h 3892053"/>
              <a:gd name="connsiteX4" fmla="*/ 4503441 w 6017378"/>
              <a:gd name="connsiteY4" fmla="*/ 3892053 h 3892053"/>
              <a:gd name="connsiteX5" fmla="*/ 3998794 w 6017378"/>
              <a:gd name="connsiteY5" fmla="*/ 3017905 h 3892053"/>
              <a:gd name="connsiteX6" fmla="*/ 504647 w 6017378"/>
              <a:gd name="connsiteY6" fmla="*/ 1951467 h 3892053"/>
              <a:gd name="connsiteX7" fmla="*/ 1513939 w 6017378"/>
              <a:gd name="connsiteY7" fmla="*/ 1951467 h 3892053"/>
              <a:gd name="connsiteX8" fmla="*/ 2018584 w 6017378"/>
              <a:gd name="connsiteY8" fmla="*/ 2825514 h 3892053"/>
              <a:gd name="connsiteX9" fmla="*/ 1513939 w 6017378"/>
              <a:gd name="connsiteY9" fmla="*/ 3699662 h 3892053"/>
              <a:gd name="connsiteX10" fmla="*/ 504647 w 6017378"/>
              <a:gd name="connsiteY10" fmla="*/ 3699662 h 3892053"/>
              <a:gd name="connsiteX11" fmla="*/ 0 w 6017378"/>
              <a:gd name="connsiteY11" fmla="*/ 2825514 h 3892053"/>
              <a:gd name="connsiteX12" fmla="*/ 2475785 w 6017378"/>
              <a:gd name="connsiteY12" fmla="*/ 642208 h 3892053"/>
              <a:gd name="connsiteX13" fmla="*/ 3847385 w 6017378"/>
              <a:gd name="connsiteY13" fmla="*/ 642208 h 3892053"/>
              <a:gd name="connsiteX14" fmla="*/ 4533184 w 6017378"/>
              <a:gd name="connsiteY14" fmla="*/ 1830013 h 3892053"/>
              <a:gd name="connsiteX15" fmla="*/ 3847385 w 6017378"/>
              <a:gd name="connsiteY15" fmla="*/ 3017956 h 3892053"/>
              <a:gd name="connsiteX16" fmla="*/ 2475785 w 6017378"/>
              <a:gd name="connsiteY16" fmla="*/ 3017956 h 3892053"/>
              <a:gd name="connsiteX17" fmla="*/ 1789985 w 6017378"/>
              <a:gd name="connsiteY17" fmla="*/ 1830013 h 3892053"/>
              <a:gd name="connsiteX18" fmla="*/ 504647 w 6017378"/>
              <a:gd name="connsiteY18" fmla="*/ 0 h 3892053"/>
              <a:gd name="connsiteX19" fmla="*/ 1513939 w 6017378"/>
              <a:gd name="connsiteY19" fmla="*/ 0 h 3892053"/>
              <a:gd name="connsiteX20" fmla="*/ 2018584 w 6017378"/>
              <a:gd name="connsiteY20" fmla="*/ 874047 h 3892053"/>
              <a:gd name="connsiteX21" fmla="*/ 1513939 w 6017378"/>
              <a:gd name="connsiteY21" fmla="*/ 1748195 h 3892053"/>
              <a:gd name="connsiteX22" fmla="*/ 504647 w 6017378"/>
              <a:gd name="connsiteY22" fmla="*/ 1748195 h 3892053"/>
              <a:gd name="connsiteX23" fmla="*/ 0 w 6017378"/>
              <a:gd name="connsiteY23" fmla="*/ 874047 h 389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17378" h="3892053">
                <a:moveTo>
                  <a:pt x="4503441" y="2143858"/>
                </a:moveTo>
                <a:lnTo>
                  <a:pt x="5512733" y="2143858"/>
                </a:lnTo>
                <a:lnTo>
                  <a:pt x="6017378" y="3017905"/>
                </a:lnTo>
                <a:lnTo>
                  <a:pt x="5512733" y="3892053"/>
                </a:lnTo>
                <a:lnTo>
                  <a:pt x="4503441" y="3892053"/>
                </a:lnTo>
                <a:lnTo>
                  <a:pt x="3998794" y="3017905"/>
                </a:lnTo>
                <a:close/>
                <a:moveTo>
                  <a:pt x="504647" y="1951467"/>
                </a:moveTo>
                <a:lnTo>
                  <a:pt x="1513939" y="1951467"/>
                </a:lnTo>
                <a:lnTo>
                  <a:pt x="2018584" y="2825514"/>
                </a:lnTo>
                <a:lnTo>
                  <a:pt x="1513939" y="3699662"/>
                </a:lnTo>
                <a:lnTo>
                  <a:pt x="504647" y="3699662"/>
                </a:lnTo>
                <a:lnTo>
                  <a:pt x="0" y="2825514"/>
                </a:lnTo>
                <a:close/>
                <a:moveTo>
                  <a:pt x="2475785" y="642208"/>
                </a:moveTo>
                <a:lnTo>
                  <a:pt x="3847385" y="642208"/>
                </a:lnTo>
                <a:lnTo>
                  <a:pt x="4533184" y="1830013"/>
                </a:lnTo>
                <a:lnTo>
                  <a:pt x="3847385" y="3017956"/>
                </a:lnTo>
                <a:lnTo>
                  <a:pt x="2475785" y="3017956"/>
                </a:lnTo>
                <a:lnTo>
                  <a:pt x="1789985" y="1830013"/>
                </a:lnTo>
                <a:close/>
                <a:moveTo>
                  <a:pt x="504647" y="0"/>
                </a:moveTo>
                <a:lnTo>
                  <a:pt x="1513939" y="0"/>
                </a:lnTo>
                <a:lnTo>
                  <a:pt x="2018584" y="874047"/>
                </a:lnTo>
                <a:lnTo>
                  <a:pt x="1513939" y="1748195"/>
                </a:lnTo>
                <a:lnTo>
                  <a:pt x="504647" y="1748195"/>
                </a:lnTo>
                <a:lnTo>
                  <a:pt x="0" y="874047"/>
                </a:lnTo>
                <a:close/>
              </a:path>
            </a:pathLst>
          </a:custGeom>
        </p:spPr>
        <p:txBody>
          <a:bodyPr wrap="square">
            <a:noAutofit/>
          </a:bodyPr>
          <a:lstStyle/>
          <a:p>
            <a:endParaRPr lang="en-US"/>
          </a:p>
        </p:txBody>
      </p:sp>
      <p:sp>
        <p:nvSpPr>
          <p:cNvPr id="8"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0" name="Forma libre 9"/>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1" name="Rectángulo 10"/>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2" name="Forma libre 11"/>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29276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8_Images &amp; Contents Layout">
    <p:spTree>
      <p:nvGrpSpPr>
        <p:cNvPr id="1" name=""/>
        <p:cNvGrpSpPr/>
        <p:nvPr/>
      </p:nvGrpSpPr>
      <p:grpSpPr>
        <a:xfrm>
          <a:off x="0" y="0"/>
          <a:ext cx="0" cy="0"/>
          <a:chOff x="0" y="0"/>
          <a:chExt cx="0" cy="0"/>
        </a:xfrm>
      </p:grpSpPr>
      <p:sp>
        <p:nvSpPr>
          <p:cNvPr id="7" name="Picture Placeholder 24">
            <a:extLst>
              <a:ext uri="{FF2B5EF4-FFF2-40B4-BE49-F238E27FC236}">
                <a16:creationId xmlns:a16="http://schemas.microsoft.com/office/drawing/2014/main" id="{D19EFCBF-A2C7-476B-B91E-10985B68D218}"/>
              </a:ext>
            </a:extLst>
          </p:cNvPr>
          <p:cNvSpPr>
            <a:spLocks noGrp="1"/>
          </p:cNvSpPr>
          <p:nvPr>
            <p:ph type="pic" sz="quarter" idx="23"/>
          </p:nvPr>
        </p:nvSpPr>
        <p:spPr>
          <a:xfrm>
            <a:off x="634768" y="323602"/>
            <a:ext cx="3168114" cy="5483412"/>
          </a:xfrm>
          <a:custGeom>
            <a:avLst/>
            <a:gdLst>
              <a:gd name="connsiteX0" fmla="*/ 2272590 w 3168114"/>
              <a:gd name="connsiteY0" fmla="*/ 4449321 h 5483412"/>
              <a:gd name="connsiteX1" fmla="*/ 2869606 w 3168114"/>
              <a:gd name="connsiteY1" fmla="*/ 4449321 h 5483412"/>
              <a:gd name="connsiteX2" fmla="*/ 3168114 w 3168114"/>
              <a:gd name="connsiteY2" fmla="*/ 4966337 h 5483412"/>
              <a:gd name="connsiteX3" fmla="*/ 2869606 w 3168114"/>
              <a:gd name="connsiteY3" fmla="*/ 5483412 h 5483412"/>
              <a:gd name="connsiteX4" fmla="*/ 2272590 w 3168114"/>
              <a:gd name="connsiteY4" fmla="*/ 5483412 h 5483412"/>
              <a:gd name="connsiteX5" fmla="*/ 1974082 w 3168114"/>
              <a:gd name="connsiteY5" fmla="*/ 4966337 h 5483412"/>
              <a:gd name="connsiteX6" fmla="*/ 1299197 w 3168114"/>
              <a:gd name="connsiteY6" fmla="*/ 3899988 h 5483412"/>
              <a:gd name="connsiteX7" fmla="*/ 1896213 w 3168114"/>
              <a:gd name="connsiteY7" fmla="*/ 3899988 h 5483412"/>
              <a:gd name="connsiteX8" fmla="*/ 2194721 w 3168114"/>
              <a:gd name="connsiteY8" fmla="*/ 4417003 h 5483412"/>
              <a:gd name="connsiteX9" fmla="*/ 1896213 w 3168114"/>
              <a:gd name="connsiteY9" fmla="*/ 4934079 h 5483412"/>
              <a:gd name="connsiteX10" fmla="*/ 1299197 w 3168114"/>
              <a:gd name="connsiteY10" fmla="*/ 4934079 h 5483412"/>
              <a:gd name="connsiteX11" fmla="*/ 1000689 w 3168114"/>
              <a:gd name="connsiteY11" fmla="*/ 4417003 h 5483412"/>
              <a:gd name="connsiteX12" fmla="*/ 312156 w 3168114"/>
              <a:gd name="connsiteY12" fmla="*/ 3308940 h 5483412"/>
              <a:gd name="connsiteX13" fmla="*/ 909172 w 3168114"/>
              <a:gd name="connsiteY13" fmla="*/ 3308940 h 5483412"/>
              <a:gd name="connsiteX14" fmla="*/ 1207680 w 3168114"/>
              <a:gd name="connsiteY14" fmla="*/ 3825955 h 5483412"/>
              <a:gd name="connsiteX15" fmla="*/ 909172 w 3168114"/>
              <a:gd name="connsiteY15" fmla="*/ 4343031 h 5483412"/>
              <a:gd name="connsiteX16" fmla="*/ 312156 w 3168114"/>
              <a:gd name="connsiteY16" fmla="*/ 4343031 h 5483412"/>
              <a:gd name="connsiteX17" fmla="*/ 13648 w 3168114"/>
              <a:gd name="connsiteY17" fmla="*/ 3825955 h 5483412"/>
              <a:gd name="connsiteX18" fmla="*/ 1299197 w 3168114"/>
              <a:gd name="connsiteY18" fmla="*/ 2766211 h 5483412"/>
              <a:gd name="connsiteX19" fmla="*/ 1896213 w 3168114"/>
              <a:gd name="connsiteY19" fmla="*/ 2766211 h 5483412"/>
              <a:gd name="connsiteX20" fmla="*/ 2194721 w 3168114"/>
              <a:gd name="connsiteY20" fmla="*/ 3283226 h 5483412"/>
              <a:gd name="connsiteX21" fmla="*/ 1896213 w 3168114"/>
              <a:gd name="connsiteY21" fmla="*/ 3800302 h 5483412"/>
              <a:gd name="connsiteX22" fmla="*/ 1299197 w 3168114"/>
              <a:gd name="connsiteY22" fmla="*/ 3800302 h 5483412"/>
              <a:gd name="connsiteX23" fmla="*/ 1000689 w 3168114"/>
              <a:gd name="connsiteY23" fmla="*/ 3283226 h 5483412"/>
              <a:gd name="connsiteX24" fmla="*/ 2249917 w 3168114"/>
              <a:gd name="connsiteY24" fmla="*/ 2202047 h 5483412"/>
              <a:gd name="connsiteX25" fmla="*/ 2846933 w 3168114"/>
              <a:gd name="connsiteY25" fmla="*/ 2202047 h 5483412"/>
              <a:gd name="connsiteX26" fmla="*/ 3145441 w 3168114"/>
              <a:gd name="connsiteY26" fmla="*/ 2719062 h 5483412"/>
              <a:gd name="connsiteX27" fmla="*/ 2846933 w 3168114"/>
              <a:gd name="connsiteY27" fmla="*/ 3236138 h 5483412"/>
              <a:gd name="connsiteX28" fmla="*/ 2249917 w 3168114"/>
              <a:gd name="connsiteY28" fmla="*/ 3236138 h 5483412"/>
              <a:gd name="connsiteX29" fmla="*/ 1951409 w 3168114"/>
              <a:gd name="connsiteY29" fmla="*/ 2719062 h 5483412"/>
              <a:gd name="connsiteX30" fmla="*/ 1276524 w 3168114"/>
              <a:gd name="connsiteY30" fmla="*/ 1655069 h 5483412"/>
              <a:gd name="connsiteX31" fmla="*/ 1873540 w 3168114"/>
              <a:gd name="connsiteY31" fmla="*/ 1655069 h 5483412"/>
              <a:gd name="connsiteX32" fmla="*/ 2172048 w 3168114"/>
              <a:gd name="connsiteY32" fmla="*/ 2172084 h 5483412"/>
              <a:gd name="connsiteX33" fmla="*/ 1873540 w 3168114"/>
              <a:gd name="connsiteY33" fmla="*/ 2689160 h 5483412"/>
              <a:gd name="connsiteX34" fmla="*/ 1276524 w 3168114"/>
              <a:gd name="connsiteY34" fmla="*/ 2689160 h 5483412"/>
              <a:gd name="connsiteX35" fmla="*/ 978016 w 3168114"/>
              <a:gd name="connsiteY35" fmla="*/ 2172084 h 5483412"/>
              <a:gd name="connsiteX36" fmla="*/ 2249917 w 3168114"/>
              <a:gd name="connsiteY36" fmla="*/ 1103379 h 5483412"/>
              <a:gd name="connsiteX37" fmla="*/ 2846933 w 3168114"/>
              <a:gd name="connsiteY37" fmla="*/ 1103379 h 5483412"/>
              <a:gd name="connsiteX38" fmla="*/ 3145441 w 3168114"/>
              <a:gd name="connsiteY38" fmla="*/ 1620395 h 5483412"/>
              <a:gd name="connsiteX39" fmla="*/ 2846933 w 3168114"/>
              <a:gd name="connsiteY39" fmla="*/ 2137470 h 5483412"/>
              <a:gd name="connsiteX40" fmla="*/ 2249917 w 3168114"/>
              <a:gd name="connsiteY40" fmla="*/ 2137470 h 5483412"/>
              <a:gd name="connsiteX41" fmla="*/ 1951409 w 3168114"/>
              <a:gd name="connsiteY41" fmla="*/ 1620395 h 5483412"/>
              <a:gd name="connsiteX42" fmla="*/ 298509 w 3168114"/>
              <a:gd name="connsiteY42" fmla="*/ 1103379 h 5483412"/>
              <a:gd name="connsiteX43" fmla="*/ 895524 w 3168114"/>
              <a:gd name="connsiteY43" fmla="*/ 1103379 h 5483412"/>
              <a:gd name="connsiteX44" fmla="*/ 1194032 w 3168114"/>
              <a:gd name="connsiteY44" fmla="*/ 1620395 h 5483412"/>
              <a:gd name="connsiteX45" fmla="*/ 895524 w 3168114"/>
              <a:gd name="connsiteY45" fmla="*/ 2137470 h 5483412"/>
              <a:gd name="connsiteX46" fmla="*/ 298509 w 3168114"/>
              <a:gd name="connsiteY46" fmla="*/ 2137470 h 5483412"/>
              <a:gd name="connsiteX47" fmla="*/ 0 w 3168114"/>
              <a:gd name="connsiteY47" fmla="*/ 1620395 h 5483412"/>
              <a:gd name="connsiteX48" fmla="*/ 1276524 w 3168114"/>
              <a:gd name="connsiteY48" fmla="*/ 551690 h 5483412"/>
              <a:gd name="connsiteX49" fmla="*/ 1873540 w 3168114"/>
              <a:gd name="connsiteY49" fmla="*/ 551690 h 5483412"/>
              <a:gd name="connsiteX50" fmla="*/ 2172048 w 3168114"/>
              <a:gd name="connsiteY50" fmla="*/ 1068705 h 5483412"/>
              <a:gd name="connsiteX51" fmla="*/ 1873540 w 3168114"/>
              <a:gd name="connsiteY51" fmla="*/ 1585781 h 5483412"/>
              <a:gd name="connsiteX52" fmla="*/ 1276524 w 3168114"/>
              <a:gd name="connsiteY52" fmla="*/ 1585781 h 5483412"/>
              <a:gd name="connsiteX53" fmla="*/ 978016 w 3168114"/>
              <a:gd name="connsiteY53" fmla="*/ 1068705 h 5483412"/>
              <a:gd name="connsiteX54" fmla="*/ 298509 w 3168114"/>
              <a:gd name="connsiteY54" fmla="*/ 0 h 5483412"/>
              <a:gd name="connsiteX55" fmla="*/ 895524 w 3168114"/>
              <a:gd name="connsiteY55" fmla="*/ 0 h 5483412"/>
              <a:gd name="connsiteX56" fmla="*/ 1194032 w 3168114"/>
              <a:gd name="connsiteY56" fmla="*/ 517015 h 5483412"/>
              <a:gd name="connsiteX57" fmla="*/ 895524 w 3168114"/>
              <a:gd name="connsiteY57" fmla="*/ 1034091 h 5483412"/>
              <a:gd name="connsiteX58" fmla="*/ 298509 w 3168114"/>
              <a:gd name="connsiteY58" fmla="*/ 1034091 h 5483412"/>
              <a:gd name="connsiteX59" fmla="*/ 0 w 3168114"/>
              <a:gd name="connsiteY59" fmla="*/ 517015 h 548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168114" h="5483412">
                <a:moveTo>
                  <a:pt x="2272590" y="4449321"/>
                </a:moveTo>
                <a:lnTo>
                  <a:pt x="2869606" y="4449321"/>
                </a:lnTo>
                <a:lnTo>
                  <a:pt x="3168114" y="4966337"/>
                </a:lnTo>
                <a:lnTo>
                  <a:pt x="2869606" y="5483412"/>
                </a:lnTo>
                <a:lnTo>
                  <a:pt x="2272590" y="5483412"/>
                </a:lnTo>
                <a:lnTo>
                  <a:pt x="1974082" y="4966337"/>
                </a:lnTo>
                <a:close/>
                <a:moveTo>
                  <a:pt x="1299197" y="3899988"/>
                </a:moveTo>
                <a:lnTo>
                  <a:pt x="1896213" y="3899988"/>
                </a:lnTo>
                <a:lnTo>
                  <a:pt x="2194721" y="4417003"/>
                </a:lnTo>
                <a:lnTo>
                  <a:pt x="1896213" y="4934079"/>
                </a:lnTo>
                <a:lnTo>
                  <a:pt x="1299197" y="4934079"/>
                </a:lnTo>
                <a:lnTo>
                  <a:pt x="1000689" y="4417003"/>
                </a:lnTo>
                <a:close/>
                <a:moveTo>
                  <a:pt x="312156" y="3308940"/>
                </a:moveTo>
                <a:lnTo>
                  <a:pt x="909172" y="3308940"/>
                </a:lnTo>
                <a:lnTo>
                  <a:pt x="1207680" y="3825955"/>
                </a:lnTo>
                <a:lnTo>
                  <a:pt x="909172" y="4343031"/>
                </a:lnTo>
                <a:lnTo>
                  <a:pt x="312156" y="4343031"/>
                </a:lnTo>
                <a:lnTo>
                  <a:pt x="13648" y="3825955"/>
                </a:lnTo>
                <a:close/>
                <a:moveTo>
                  <a:pt x="1299197" y="2766211"/>
                </a:moveTo>
                <a:lnTo>
                  <a:pt x="1896213" y="2766211"/>
                </a:lnTo>
                <a:lnTo>
                  <a:pt x="2194721" y="3283226"/>
                </a:lnTo>
                <a:lnTo>
                  <a:pt x="1896213" y="3800302"/>
                </a:lnTo>
                <a:lnTo>
                  <a:pt x="1299197" y="3800302"/>
                </a:lnTo>
                <a:lnTo>
                  <a:pt x="1000689" y="3283226"/>
                </a:lnTo>
                <a:close/>
                <a:moveTo>
                  <a:pt x="2249917" y="2202047"/>
                </a:moveTo>
                <a:lnTo>
                  <a:pt x="2846933" y="2202047"/>
                </a:lnTo>
                <a:lnTo>
                  <a:pt x="3145441" y="2719062"/>
                </a:lnTo>
                <a:lnTo>
                  <a:pt x="2846933" y="3236138"/>
                </a:lnTo>
                <a:lnTo>
                  <a:pt x="2249917" y="3236138"/>
                </a:lnTo>
                <a:lnTo>
                  <a:pt x="1951409" y="2719062"/>
                </a:lnTo>
                <a:close/>
                <a:moveTo>
                  <a:pt x="1276524" y="1655069"/>
                </a:moveTo>
                <a:lnTo>
                  <a:pt x="1873540" y="1655069"/>
                </a:lnTo>
                <a:lnTo>
                  <a:pt x="2172048" y="2172084"/>
                </a:lnTo>
                <a:lnTo>
                  <a:pt x="1873540" y="2689160"/>
                </a:lnTo>
                <a:lnTo>
                  <a:pt x="1276524" y="2689160"/>
                </a:lnTo>
                <a:lnTo>
                  <a:pt x="978016" y="2172084"/>
                </a:lnTo>
                <a:close/>
                <a:moveTo>
                  <a:pt x="2249917" y="1103379"/>
                </a:moveTo>
                <a:lnTo>
                  <a:pt x="2846933" y="1103379"/>
                </a:lnTo>
                <a:lnTo>
                  <a:pt x="3145441" y="1620395"/>
                </a:lnTo>
                <a:lnTo>
                  <a:pt x="2846933" y="2137470"/>
                </a:lnTo>
                <a:lnTo>
                  <a:pt x="2249917" y="2137470"/>
                </a:lnTo>
                <a:lnTo>
                  <a:pt x="1951409" y="1620395"/>
                </a:lnTo>
                <a:close/>
                <a:moveTo>
                  <a:pt x="298509" y="1103379"/>
                </a:moveTo>
                <a:lnTo>
                  <a:pt x="895524" y="1103379"/>
                </a:lnTo>
                <a:lnTo>
                  <a:pt x="1194032" y="1620395"/>
                </a:lnTo>
                <a:lnTo>
                  <a:pt x="895524" y="2137470"/>
                </a:lnTo>
                <a:lnTo>
                  <a:pt x="298509" y="2137470"/>
                </a:lnTo>
                <a:lnTo>
                  <a:pt x="0" y="1620395"/>
                </a:lnTo>
                <a:close/>
                <a:moveTo>
                  <a:pt x="1276524" y="551690"/>
                </a:moveTo>
                <a:lnTo>
                  <a:pt x="1873540" y="551690"/>
                </a:lnTo>
                <a:lnTo>
                  <a:pt x="2172048" y="1068705"/>
                </a:lnTo>
                <a:lnTo>
                  <a:pt x="1873540" y="1585781"/>
                </a:lnTo>
                <a:lnTo>
                  <a:pt x="1276524" y="1585781"/>
                </a:lnTo>
                <a:lnTo>
                  <a:pt x="978016" y="1068705"/>
                </a:lnTo>
                <a:close/>
                <a:moveTo>
                  <a:pt x="298509" y="0"/>
                </a:moveTo>
                <a:lnTo>
                  <a:pt x="895524" y="0"/>
                </a:lnTo>
                <a:lnTo>
                  <a:pt x="1194032" y="517015"/>
                </a:lnTo>
                <a:lnTo>
                  <a:pt x="895524" y="1034091"/>
                </a:lnTo>
                <a:lnTo>
                  <a:pt x="298509" y="1034091"/>
                </a:lnTo>
                <a:lnTo>
                  <a:pt x="0" y="517015"/>
                </a:lnTo>
                <a:close/>
              </a:path>
            </a:pathLst>
          </a:custGeom>
        </p:spPr>
        <p:txBody>
          <a:bodyPr wrap="square">
            <a:noAutofit/>
          </a:bodyPr>
          <a:lstStyle/>
          <a:p>
            <a:endParaRPr lang="en-US" dirty="0"/>
          </a:p>
        </p:txBody>
      </p:sp>
      <p:sp>
        <p:nvSpPr>
          <p:cNvPr id="8" name="Picture Placeholder 23">
            <a:extLst>
              <a:ext uri="{FF2B5EF4-FFF2-40B4-BE49-F238E27FC236}">
                <a16:creationId xmlns:a16="http://schemas.microsoft.com/office/drawing/2014/main" id="{60245E12-741B-4B80-8F35-6D8FF0C954ED}"/>
              </a:ext>
            </a:extLst>
          </p:cNvPr>
          <p:cNvSpPr>
            <a:spLocks noGrp="1"/>
          </p:cNvSpPr>
          <p:nvPr>
            <p:ph type="pic" sz="quarter" idx="28"/>
          </p:nvPr>
        </p:nvSpPr>
        <p:spPr>
          <a:xfrm>
            <a:off x="9385184" y="323600"/>
            <a:ext cx="2172048" cy="3345986"/>
          </a:xfrm>
          <a:custGeom>
            <a:avLst/>
            <a:gdLst>
              <a:gd name="connsiteX0" fmla="*/ 1276524 w 2172048"/>
              <a:gd name="connsiteY0" fmla="*/ 2311895 h 3345986"/>
              <a:gd name="connsiteX1" fmla="*/ 1873540 w 2172048"/>
              <a:gd name="connsiteY1" fmla="*/ 2311895 h 3345986"/>
              <a:gd name="connsiteX2" fmla="*/ 2172048 w 2172048"/>
              <a:gd name="connsiteY2" fmla="*/ 2828911 h 3345986"/>
              <a:gd name="connsiteX3" fmla="*/ 1873540 w 2172048"/>
              <a:gd name="connsiteY3" fmla="*/ 3345986 h 3345986"/>
              <a:gd name="connsiteX4" fmla="*/ 1276524 w 2172048"/>
              <a:gd name="connsiteY4" fmla="*/ 3345986 h 3345986"/>
              <a:gd name="connsiteX5" fmla="*/ 978016 w 2172048"/>
              <a:gd name="connsiteY5" fmla="*/ 2828911 h 3345986"/>
              <a:gd name="connsiteX6" fmla="*/ 298508 w 2172048"/>
              <a:gd name="connsiteY6" fmla="*/ 1732122 h 3345986"/>
              <a:gd name="connsiteX7" fmla="*/ 895524 w 2172048"/>
              <a:gd name="connsiteY7" fmla="*/ 1732122 h 3345986"/>
              <a:gd name="connsiteX8" fmla="*/ 1194032 w 2172048"/>
              <a:gd name="connsiteY8" fmla="*/ 2249137 h 3345986"/>
              <a:gd name="connsiteX9" fmla="*/ 895524 w 2172048"/>
              <a:gd name="connsiteY9" fmla="*/ 2766213 h 3345986"/>
              <a:gd name="connsiteX10" fmla="*/ 298508 w 2172048"/>
              <a:gd name="connsiteY10" fmla="*/ 2766213 h 3345986"/>
              <a:gd name="connsiteX11" fmla="*/ 0 w 2172048"/>
              <a:gd name="connsiteY11" fmla="*/ 2249137 h 3345986"/>
              <a:gd name="connsiteX12" fmla="*/ 1276524 w 2172048"/>
              <a:gd name="connsiteY12" fmla="*/ 1167958 h 3345986"/>
              <a:gd name="connsiteX13" fmla="*/ 1873540 w 2172048"/>
              <a:gd name="connsiteY13" fmla="*/ 1167958 h 3345986"/>
              <a:gd name="connsiteX14" fmla="*/ 2172048 w 2172048"/>
              <a:gd name="connsiteY14" fmla="*/ 1684974 h 3345986"/>
              <a:gd name="connsiteX15" fmla="*/ 1873540 w 2172048"/>
              <a:gd name="connsiteY15" fmla="*/ 2202049 h 3345986"/>
              <a:gd name="connsiteX16" fmla="*/ 1276524 w 2172048"/>
              <a:gd name="connsiteY16" fmla="*/ 2202049 h 3345986"/>
              <a:gd name="connsiteX17" fmla="*/ 978016 w 2172048"/>
              <a:gd name="connsiteY17" fmla="*/ 1684974 h 3345986"/>
              <a:gd name="connsiteX18" fmla="*/ 298508 w 2172048"/>
              <a:gd name="connsiteY18" fmla="*/ 588185 h 3345986"/>
              <a:gd name="connsiteX19" fmla="*/ 895524 w 2172048"/>
              <a:gd name="connsiteY19" fmla="*/ 588185 h 3345986"/>
              <a:gd name="connsiteX20" fmla="*/ 1194032 w 2172048"/>
              <a:gd name="connsiteY20" fmla="*/ 1105201 h 3345986"/>
              <a:gd name="connsiteX21" fmla="*/ 895524 w 2172048"/>
              <a:gd name="connsiteY21" fmla="*/ 1622276 h 3345986"/>
              <a:gd name="connsiteX22" fmla="*/ 298508 w 2172048"/>
              <a:gd name="connsiteY22" fmla="*/ 1622276 h 3345986"/>
              <a:gd name="connsiteX23" fmla="*/ 0 w 2172048"/>
              <a:gd name="connsiteY23" fmla="*/ 1105201 h 3345986"/>
              <a:gd name="connsiteX24" fmla="*/ 1276524 w 2172048"/>
              <a:gd name="connsiteY24" fmla="*/ 0 h 3345986"/>
              <a:gd name="connsiteX25" fmla="*/ 1873540 w 2172048"/>
              <a:gd name="connsiteY25" fmla="*/ 0 h 3345986"/>
              <a:gd name="connsiteX26" fmla="*/ 2172048 w 2172048"/>
              <a:gd name="connsiteY26" fmla="*/ 517016 h 3345986"/>
              <a:gd name="connsiteX27" fmla="*/ 1873540 w 2172048"/>
              <a:gd name="connsiteY27" fmla="*/ 1034091 h 3345986"/>
              <a:gd name="connsiteX28" fmla="*/ 1276524 w 2172048"/>
              <a:gd name="connsiteY28" fmla="*/ 1034091 h 3345986"/>
              <a:gd name="connsiteX29" fmla="*/ 978016 w 2172048"/>
              <a:gd name="connsiteY29" fmla="*/ 517016 h 334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72048" h="3345986">
                <a:moveTo>
                  <a:pt x="1276524" y="2311895"/>
                </a:moveTo>
                <a:lnTo>
                  <a:pt x="1873540" y="2311895"/>
                </a:lnTo>
                <a:lnTo>
                  <a:pt x="2172048" y="2828911"/>
                </a:lnTo>
                <a:lnTo>
                  <a:pt x="1873540" y="3345986"/>
                </a:lnTo>
                <a:lnTo>
                  <a:pt x="1276524" y="3345986"/>
                </a:lnTo>
                <a:lnTo>
                  <a:pt x="978016" y="2828911"/>
                </a:lnTo>
                <a:close/>
                <a:moveTo>
                  <a:pt x="298508" y="1732122"/>
                </a:moveTo>
                <a:lnTo>
                  <a:pt x="895524" y="1732122"/>
                </a:lnTo>
                <a:lnTo>
                  <a:pt x="1194032" y="2249137"/>
                </a:lnTo>
                <a:lnTo>
                  <a:pt x="895524" y="2766213"/>
                </a:lnTo>
                <a:lnTo>
                  <a:pt x="298508" y="2766213"/>
                </a:lnTo>
                <a:lnTo>
                  <a:pt x="0" y="2249137"/>
                </a:lnTo>
                <a:close/>
                <a:moveTo>
                  <a:pt x="1276524" y="1167958"/>
                </a:moveTo>
                <a:lnTo>
                  <a:pt x="1873540" y="1167958"/>
                </a:lnTo>
                <a:lnTo>
                  <a:pt x="2172048" y="1684974"/>
                </a:lnTo>
                <a:lnTo>
                  <a:pt x="1873540" y="2202049"/>
                </a:lnTo>
                <a:lnTo>
                  <a:pt x="1276524" y="2202049"/>
                </a:lnTo>
                <a:lnTo>
                  <a:pt x="978016" y="1684974"/>
                </a:lnTo>
                <a:close/>
                <a:moveTo>
                  <a:pt x="298508" y="588185"/>
                </a:moveTo>
                <a:lnTo>
                  <a:pt x="895524" y="588185"/>
                </a:lnTo>
                <a:lnTo>
                  <a:pt x="1194032" y="1105201"/>
                </a:lnTo>
                <a:lnTo>
                  <a:pt x="895524" y="1622276"/>
                </a:lnTo>
                <a:lnTo>
                  <a:pt x="298508" y="1622276"/>
                </a:lnTo>
                <a:lnTo>
                  <a:pt x="0" y="1105201"/>
                </a:lnTo>
                <a:close/>
                <a:moveTo>
                  <a:pt x="1276524" y="0"/>
                </a:moveTo>
                <a:lnTo>
                  <a:pt x="1873540" y="0"/>
                </a:lnTo>
                <a:lnTo>
                  <a:pt x="2172048" y="517016"/>
                </a:lnTo>
                <a:lnTo>
                  <a:pt x="1873540" y="1034091"/>
                </a:lnTo>
                <a:lnTo>
                  <a:pt x="1276524" y="1034091"/>
                </a:lnTo>
                <a:lnTo>
                  <a:pt x="978016" y="517016"/>
                </a:lnTo>
                <a:close/>
              </a:path>
            </a:pathLst>
          </a:custGeom>
        </p:spPr>
        <p:txBody>
          <a:bodyPr wrap="square">
            <a:noAutofit/>
          </a:bodyPr>
          <a:lstStyle/>
          <a:p>
            <a:endParaRPr lang="en-US" dirty="0"/>
          </a:p>
        </p:txBody>
      </p:sp>
      <p:sp>
        <p:nvSpPr>
          <p:cNvPr id="10"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1" name="Forma libre 10"/>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2" name="Rectángulo 11"/>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3" name="Forma libre 12"/>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2461564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B78B6F8E-F94C-4948-BD7B-60C4AFE9478C}" type="datetimeFigureOut">
              <a:rPr lang="es-MX" smtClean="0"/>
              <a:t>10/01/2023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351DC579-1005-42C8-A40A-6A4B114350B2}" type="slidenum">
              <a:rPr lang="es-MX" smtClean="0"/>
              <a:t>‹Nº›</a:t>
            </a:fld>
            <a:endParaRPr lang="es-MX"/>
          </a:p>
        </p:txBody>
      </p:sp>
    </p:spTree>
    <p:extLst>
      <p:ext uri="{BB962C8B-B14F-4D97-AF65-F5344CB8AC3E}">
        <p14:creationId xmlns:p14="http://schemas.microsoft.com/office/powerpoint/2010/main" val="38031430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9_Images &amp; Contents Layout">
    <p:spTree>
      <p:nvGrpSpPr>
        <p:cNvPr id="1" name=""/>
        <p:cNvGrpSpPr/>
        <p:nvPr/>
      </p:nvGrpSpPr>
      <p:grpSpPr>
        <a:xfrm>
          <a:off x="0" y="0"/>
          <a:ext cx="0" cy="0"/>
          <a:chOff x="0" y="0"/>
          <a:chExt cx="0" cy="0"/>
        </a:xfrm>
      </p:grpSpPr>
      <p:sp>
        <p:nvSpPr>
          <p:cNvPr id="7" name="Picture Placeholder 17">
            <a:extLst>
              <a:ext uri="{FF2B5EF4-FFF2-40B4-BE49-F238E27FC236}">
                <a16:creationId xmlns:a16="http://schemas.microsoft.com/office/drawing/2014/main" id="{09073AAD-52E8-4F84-994C-6A79DFBF93E0}"/>
              </a:ext>
            </a:extLst>
          </p:cNvPr>
          <p:cNvSpPr>
            <a:spLocks noGrp="1"/>
          </p:cNvSpPr>
          <p:nvPr>
            <p:ph type="pic" sz="quarter" idx="13"/>
          </p:nvPr>
        </p:nvSpPr>
        <p:spPr>
          <a:xfrm>
            <a:off x="1562816" y="1893094"/>
            <a:ext cx="2494118" cy="2160031"/>
          </a:xfrm>
          <a:custGeom>
            <a:avLst/>
            <a:gdLst>
              <a:gd name="connsiteX0" fmla="*/ 623530 w 2494118"/>
              <a:gd name="connsiteY0" fmla="*/ 0 h 2160031"/>
              <a:gd name="connsiteX1" fmla="*/ 1870589 w 2494118"/>
              <a:gd name="connsiteY1" fmla="*/ 0 h 2160031"/>
              <a:gd name="connsiteX2" fmla="*/ 2494118 w 2494118"/>
              <a:gd name="connsiteY2" fmla="*/ 1079953 h 2160031"/>
              <a:gd name="connsiteX3" fmla="*/ 1870589 w 2494118"/>
              <a:gd name="connsiteY3" fmla="*/ 2160031 h 2160031"/>
              <a:gd name="connsiteX4" fmla="*/ 623530 w 2494118"/>
              <a:gd name="connsiteY4" fmla="*/ 2160031 h 2160031"/>
              <a:gd name="connsiteX5" fmla="*/ 0 w 2494118"/>
              <a:gd name="connsiteY5" fmla="*/ 1079953 h 21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4118" h="2160031">
                <a:moveTo>
                  <a:pt x="623530" y="0"/>
                </a:moveTo>
                <a:lnTo>
                  <a:pt x="1870589" y="0"/>
                </a:lnTo>
                <a:lnTo>
                  <a:pt x="2494118" y="1079953"/>
                </a:lnTo>
                <a:lnTo>
                  <a:pt x="1870589" y="2160031"/>
                </a:lnTo>
                <a:lnTo>
                  <a:pt x="623530" y="2160031"/>
                </a:lnTo>
                <a:lnTo>
                  <a:pt x="0" y="1079953"/>
                </a:lnTo>
                <a:close/>
              </a:path>
            </a:pathLst>
          </a:custGeom>
        </p:spPr>
        <p:txBody>
          <a:bodyPr wrap="square">
            <a:noAutofit/>
          </a:bodyPr>
          <a:lstStyle/>
          <a:p>
            <a:endParaRPr lang="en-US"/>
          </a:p>
        </p:txBody>
      </p:sp>
      <p:sp>
        <p:nvSpPr>
          <p:cNvPr id="8" name="Picture Placeholder 20">
            <a:extLst>
              <a:ext uri="{FF2B5EF4-FFF2-40B4-BE49-F238E27FC236}">
                <a16:creationId xmlns:a16="http://schemas.microsoft.com/office/drawing/2014/main" id="{ABED708D-7022-4E54-A4CA-3230D6FEEE3E}"/>
              </a:ext>
            </a:extLst>
          </p:cNvPr>
          <p:cNvSpPr>
            <a:spLocks noGrp="1"/>
          </p:cNvSpPr>
          <p:nvPr>
            <p:ph type="pic" sz="quarter" idx="14"/>
          </p:nvPr>
        </p:nvSpPr>
        <p:spPr>
          <a:xfrm>
            <a:off x="4848941" y="1893094"/>
            <a:ext cx="2494118" cy="2160031"/>
          </a:xfrm>
          <a:custGeom>
            <a:avLst/>
            <a:gdLst>
              <a:gd name="connsiteX0" fmla="*/ 623530 w 2494118"/>
              <a:gd name="connsiteY0" fmla="*/ 0 h 2160031"/>
              <a:gd name="connsiteX1" fmla="*/ 1870589 w 2494118"/>
              <a:gd name="connsiteY1" fmla="*/ 0 h 2160031"/>
              <a:gd name="connsiteX2" fmla="*/ 2494118 w 2494118"/>
              <a:gd name="connsiteY2" fmla="*/ 1079953 h 2160031"/>
              <a:gd name="connsiteX3" fmla="*/ 1870589 w 2494118"/>
              <a:gd name="connsiteY3" fmla="*/ 2160031 h 2160031"/>
              <a:gd name="connsiteX4" fmla="*/ 623530 w 2494118"/>
              <a:gd name="connsiteY4" fmla="*/ 2160031 h 2160031"/>
              <a:gd name="connsiteX5" fmla="*/ 0 w 2494118"/>
              <a:gd name="connsiteY5" fmla="*/ 1079953 h 21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4118" h="2160031">
                <a:moveTo>
                  <a:pt x="623530" y="0"/>
                </a:moveTo>
                <a:lnTo>
                  <a:pt x="1870589" y="0"/>
                </a:lnTo>
                <a:lnTo>
                  <a:pt x="2494118" y="1079953"/>
                </a:lnTo>
                <a:lnTo>
                  <a:pt x="1870589" y="2160031"/>
                </a:lnTo>
                <a:lnTo>
                  <a:pt x="623530" y="2160031"/>
                </a:lnTo>
                <a:lnTo>
                  <a:pt x="0" y="1079953"/>
                </a:lnTo>
                <a:close/>
              </a:path>
            </a:pathLst>
          </a:custGeom>
        </p:spPr>
        <p:txBody>
          <a:bodyPr wrap="square">
            <a:noAutofit/>
          </a:bodyPr>
          <a:lstStyle/>
          <a:p>
            <a:endParaRPr lang="en-US"/>
          </a:p>
        </p:txBody>
      </p:sp>
      <p:sp>
        <p:nvSpPr>
          <p:cNvPr id="10" name="Picture Placeholder 23">
            <a:extLst>
              <a:ext uri="{FF2B5EF4-FFF2-40B4-BE49-F238E27FC236}">
                <a16:creationId xmlns:a16="http://schemas.microsoft.com/office/drawing/2014/main" id="{353681CD-AEBF-45B8-B0AA-3388B337C900}"/>
              </a:ext>
            </a:extLst>
          </p:cNvPr>
          <p:cNvSpPr>
            <a:spLocks noGrp="1"/>
          </p:cNvSpPr>
          <p:nvPr>
            <p:ph type="pic" sz="quarter" idx="15"/>
          </p:nvPr>
        </p:nvSpPr>
        <p:spPr>
          <a:xfrm>
            <a:off x="8135065" y="1893094"/>
            <a:ext cx="2494118" cy="2160031"/>
          </a:xfrm>
          <a:custGeom>
            <a:avLst/>
            <a:gdLst>
              <a:gd name="connsiteX0" fmla="*/ 623530 w 2494118"/>
              <a:gd name="connsiteY0" fmla="*/ 0 h 2160031"/>
              <a:gd name="connsiteX1" fmla="*/ 1870589 w 2494118"/>
              <a:gd name="connsiteY1" fmla="*/ 0 h 2160031"/>
              <a:gd name="connsiteX2" fmla="*/ 2494118 w 2494118"/>
              <a:gd name="connsiteY2" fmla="*/ 1079953 h 2160031"/>
              <a:gd name="connsiteX3" fmla="*/ 1870589 w 2494118"/>
              <a:gd name="connsiteY3" fmla="*/ 2160031 h 2160031"/>
              <a:gd name="connsiteX4" fmla="*/ 623530 w 2494118"/>
              <a:gd name="connsiteY4" fmla="*/ 2160031 h 2160031"/>
              <a:gd name="connsiteX5" fmla="*/ 0 w 2494118"/>
              <a:gd name="connsiteY5" fmla="*/ 1079953 h 21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4118" h="2160031">
                <a:moveTo>
                  <a:pt x="623530" y="0"/>
                </a:moveTo>
                <a:lnTo>
                  <a:pt x="1870589" y="0"/>
                </a:lnTo>
                <a:lnTo>
                  <a:pt x="2494118" y="1079953"/>
                </a:lnTo>
                <a:lnTo>
                  <a:pt x="1870589" y="2160031"/>
                </a:lnTo>
                <a:lnTo>
                  <a:pt x="623530" y="2160031"/>
                </a:lnTo>
                <a:lnTo>
                  <a:pt x="0" y="1079953"/>
                </a:lnTo>
                <a:close/>
              </a:path>
            </a:pathLst>
          </a:custGeom>
        </p:spPr>
        <p:txBody>
          <a:bodyPr wrap="square">
            <a:noAutofit/>
          </a:bodyPr>
          <a:lstStyle/>
          <a:p>
            <a:endParaRPr lang="en-US"/>
          </a:p>
        </p:txBody>
      </p:sp>
      <p:sp>
        <p:nvSpPr>
          <p:cNvPr id="11"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2" name="Forma libre 11"/>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3" name="Rectángulo 12"/>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5" name="Forma libre 14"/>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6" name="Forma libre 15"/>
          <p:cNvSpPr/>
          <p:nvPr userDrawn="1"/>
        </p:nvSpPr>
        <p:spPr>
          <a:xfrm>
            <a:off x="0" y="322358"/>
            <a:ext cx="731520" cy="867692"/>
          </a:xfrm>
          <a:custGeom>
            <a:avLst/>
            <a:gdLst>
              <a:gd name="connsiteX0" fmla="*/ 0 w 731520"/>
              <a:gd name="connsiteY0" fmla="*/ 0 h 867692"/>
              <a:gd name="connsiteX1" fmla="*/ 514597 w 731520"/>
              <a:gd name="connsiteY1" fmla="*/ 0 h 867692"/>
              <a:gd name="connsiteX2" fmla="*/ 731520 w 731520"/>
              <a:gd name="connsiteY2" fmla="*/ 433846 h 867692"/>
              <a:gd name="connsiteX3" fmla="*/ 514597 w 731520"/>
              <a:gd name="connsiteY3" fmla="*/ 867692 h 867692"/>
              <a:gd name="connsiteX4" fmla="*/ 0 w 731520"/>
              <a:gd name="connsiteY4" fmla="*/ 867692 h 867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867692">
                <a:moveTo>
                  <a:pt x="0" y="0"/>
                </a:moveTo>
                <a:lnTo>
                  <a:pt x="514597" y="0"/>
                </a:lnTo>
                <a:lnTo>
                  <a:pt x="731520" y="433846"/>
                </a:lnTo>
                <a:lnTo>
                  <a:pt x="514597" y="867692"/>
                </a:lnTo>
                <a:lnTo>
                  <a:pt x="0" y="867692"/>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7" name="Forma libre 16"/>
          <p:cNvSpPr/>
          <p:nvPr userDrawn="1"/>
        </p:nvSpPr>
        <p:spPr>
          <a:xfrm>
            <a:off x="796707" y="322358"/>
            <a:ext cx="10988842" cy="867693"/>
          </a:xfrm>
          <a:custGeom>
            <a:avLst/>
            <a:gdLst>
              <a:gd name="connsiteX0" fmla="*/ 42959 w 10988842"/>
              <a:gd name="connsiteY0" fmla="*/ 0 h 867693"/>
              <a:gd name="connsiteX1" fmla="*/ 10988842 w 10988842"/>
              <a:gd name="connsiteY1" fmla="*/ 0 h 867693"/>
              <a:gd name="connsiteX2" fmla="*/ 10988842 w 10988842"/>
              <a:gd name="connsiteY2" fmla="*/ 867693 h 867693"/>
              <a:gd name="connsiteX3" fmla="*/ 0 w 10988842"/>
              <a:gd name="connsiteY3" fmla="*/ 867693 h 867693"/>
              <a:gd name="connsiteX4" fmla="*/ 0 w 10988842"/>
              <a:gd name="connsiteY4" fmla="*/ 867692 h 867693"/>
              <a:gd name="connsiteX5" fmla="*/ 42959 w 10988842"/>
              <a:gd name="connsiteY5" fmla="*/ 867692 h 867693"/>
              <a:gd name="connsiteX6" fmla="*/ 259882 w 10988842"/>
              <a:gd name="connsiteY6" fmla="*/ 433846 h 8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8842" h="867693">
                <a:moveTo>
                  <a:pt x="42959" y="0"/>
                </a:moveTo>
                <a:lnTo>
                  <a:pt x="10988842" y="0"/>
                </a:lnTo>
                <a:lnTo>
                  <a:pt x="10988842" y="867693"/>
                </a:lnTo>
                <a:lnTo>
                  <a:pt x="0" y="867693"/>
                </a:lnTo>
                <a:lnTo>
                  <a:pt x="0" y="867692"/>
                </a:lnTo>
                <a:lnTo>
                  <a:pt x="42959" y="867692"/>
                </a:lnTo>
                <a:lnTo>
                  <a:pt x="259882" y="433846"/>
                </a:lnTo>
                <a:close/>
              </a:path>
            </a:pathLst>
          </a:cu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8" name="Text Placeholder 9">
            <a:extLst>
              <a:ext uri="{FF2B5EF4-FFF2-40B4-BE49-F238E27FC236}">
                <a16:creationId xmlns:a16="http://schemas.microsoft.com/office/drawing/2014/main" id="{AB371E8A-A192-4671-B498-E986D3D9572B}"/>
              </a:ext>
            </a:extLst>
          </p:cNvPr>
          <p:cNvSpPr>
            <a:spLocks noGrp="1"/>
          </p:cNvSpPr>
          <p:nvPr>
            <p:ph type="body" sz="quarter" idx="16" hasCustomPrompt="1"/>
          </p:nvPr>
        </p:nvSpPr>
        <p:spPr>
          <a:xfrm>
            <a:off x="1180699" y="375041"/>
            <a:ext cx="8572901"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19" name="Forma libre 18"/>
          <p:cNvSpPr/>
          <p:nvPr userDrawn="1"/>
        </p:nvSpPr>
        <p:spPr>
          <a:xfrm rot="10800000">
            <a:off x="11451556" y="322358"/>
            <a:ext cx="731520" cy="867692"/>
          </a:xfrm>
          <a:custGeom>
            <a:avLst/>
            <a:gdLst>
              <a:gd name="connsiteX0" fmla="*/ 0 w 731520"/>
              <a:gd name="connsiteY0" fmla="*/ 0 h 867692"/>
              <a:gd name="connsiteX1" fmla="*/ 514597 w 731520"/>
              <a:gd name="connsiteY1" fmla="*/ 0 h 867692"/>
              <a:gd name="connsiteX2" fmla="*/ 731520 w 731520"/>
              <a:gd name="connsiteY2" fmla="*/ 433846 h 867692"/>
              <a:gd name="connsiteX3" fmla="*/ 514597 w 731520"/>
              <a:gd name="connsiteY3" fmla="*/ 867692 h 867692"/>
              <a:gd name="connsiteX4" fmla="*/ 0 w 731520"/>
              <a:gd name="connsiteY4" fmla="*/ 867692 h 867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867692">
                <a:moveTo>
                  <a:pt x="0" y="0"/>
                </a:moveTo>
                <a:lnTo>
                  <a:pt x="514597" y="0"/>
                </a:lnTo>
                <a:lnTo>
                  <a:pt x="731520" y="433846"/>
                </a:lnTo>
                <a:lnTo>
                  <a:pt x="514597" y="867692"/>
                </a:lnTo>
                <a:lnTo>
                  <a:pt x="0" y="867692"/>
                </a:lnTo>
                <a:close/>
              </a:path>
            </a:pathLst>
          </a:cu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1" name="Forma libre 20"/>
          <p:cNvSpPr/>
          <p:nvPr userDrawn="1"/>
        </p:nvSpPr>
        <p:spPr>
          <a:xfrm rot="10800000">
            <a:off x="-13074" y="4602856"/>
            <a:ext cx="757667" cy="1342342"/>
          </a:xfrm>
          <a:custGeom>
            <a:avLst/>
            <a:gdLst>
              <a:gd name="connsiteX0" fmla="*/ 757667 w 757667"/>
              <a:gd name="connsiteY0" fmla="*/ 0 h 1342342"/>
              <a:gd name="connsiteX1" fmla="*/ 757667 w 757667"/>
              <a:gd name="connsiteY1" fmla="*/ 1340743 h 1342342"/>
              <a:gd name="connsiteX2" fmla="*/ 371246 w 757667"/>
              <a:gd name="connsiteY2" fmla="*/ 1342342 h 1342342"/>
              <a:gd name="connsiteX3" fmla="*/ 0 w 757667"/>
              <a:gd name="connsiteY3" fmla="*/ 667506 h 1342342"/>
              <a:gd name="connsiteX4" fmla="*/ 375181 w 757667"/>
              <a:gd name="connsiteY4" fmla="*/ 1714 h 1342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667" h="1342342">
                <a:moveTo>
                  <a:pt x="757667" y="0"/>
                </a:moveTo>
                <a:lnTo>
                  <a:pt x="757667" y="1340743"/>
                </a:lnTo>
                <a:lnTo>
                  <a:pt x="371246" y="1342342"/>
                </a:lnTo>
                <a:lnTo>
                  <a:pt x="0" y="667506"/>
                </a:lnTo>
                <a:lnTo>
                  <a:pt x="375181" y="17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309881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nodePh="1">
                                  <p:stCondLst>
                                    <p:cond delay="0"/>
                                  </p:stCondLst>
                                  <p:endCondLst>
                                    <p:cond evt="begin" delay="0">
                                      <p:tn val="10"/>
                                    </p:cond>
                                  </p:end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nodePh="1">
                                  <p:stCondLst>
                                    <p:cond delay="0"/>
                                  </p:stCondLst>
                                  <p:endCondLst>
                                    <p:cond evt="begin" delay="0">
                                      <p:tn val="15"/>
                                    </p:cond>
                                  </p:end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0_Images &amp; Contents Layout">
    <p:spTree>
      <p:nvGrpSpPr>
        <p:cNvPr id="1" name=""/>
        <p:cNvGrpSpPr/>
        <p:nvPr/>
      </p:nvGrpSpPr>
      <p:grpSpPr>
        <a:xfrm>
          <a:off x="0" y="0"/>
          <a:ext cx="0" cy="0"/>
          <a:chOff x="0" y="0"/>
          <a:chExt cx="0" cy="0"/>
        </a:xfrm>
      </p:grpSpPr>
      <p:sp>
        <p:nvSpPr>
          <p:cNvPr id="7" name="Picture Placeholder 17">
            <a:extLst>
              <a:ext uri="{FF2B5EF4-FFF2-40B4-BE49-F238E27FC236}">
                <a16:creationId xmlns:a16="http://schemas.microsoft.com/office/drawing/2014/main" id="{09073AAD-52E8-4F84-994C-6A79DFBF93E0}"/>
              </a:ext>
            </a:extLst>
          </p:cNvPr>
          <p:cNvSpPr>
            <a:spLocks noGrp="1"/>
          </p:cNvSpPr>
          <p:nvPr>
            <p:ph type="pic" sz="quarter" idx="13"/>
          </p:nvPr>
        </p:nvSpPr>
        <p:spPr>
          <a:xfrm>
            <a:off x="3581400" y="2942132"/>
            <a:ext cx="2494118" cy="2160031"/>
          </a:xfrm>
          <a:custGeom>
            <a:avLst/>
            <a:gdLst>
              <a:gd name="connsiteX0" fmla="*/ 623530 w 2494118"/>
              <a:gd name="connsiteY0" fmla="*/ 0 h 2160031"/>
              <a:gd name="connsiteX1" fmla="*/ 1870589 w 2494118"/>
              <a:gd name="connsiteY1" fmla="*/ 0 h 2160031"/>
              <a:gd name="connsiteX2" fmla="*/ 2494118 w 2494118"/>
              <a:gd name="connsiteY2" fmla="*/ 1079953 h 2160031"/>
              <a:gd name="connsiteX3" fmla="*/ 1870589 w 2494118"/>
              <a:gd name="connsiteY3" fmla="*/ 2160031 h 2160031"/>
              <a:gd name="connsiteX4" fmla="*/ 623530 w 2494118"/>
              <a:gd name="connsiteY4" fmla="*/ 2160031 h 2160031"/>
              <a:gd name="connsiteX5" fmla="*/ 0 w 2494118"/>
              <a:gd name="connsiteY5" fmla="*/ 1079953 h 21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4118" h="2160031">
                <a:moveTo>
                  <a:pt x="623530" y="0"/>
                </a:moveTo>
                <a:lnTo>
                  <a:pt x="1870589" y="0"/>
                </a:lnTo>
                <a:lnTo>
                  <a:pt x="2494118" y="1079953"/>
                </a:lnTo>
                <a:lnTo>
                  <a:pt x="1870589" y="2160031"/>
                </a:lnTo>
                <a:lnTo>
                  <a:pt x="623530" y="2160031"/>
                </a:lnTo>
                <a:lnTo>
                  <a:pt x="0" y="1079953"/>
                </a:lnTo>
                <a:close/>
              </a:path>
            </a:pathLst>
          </a:custGeom>
        </p:spPr>
        <p:txBody>
          <a:bodyPr wrap="square">
            <a:noAutofit/>
          </a:bodyPr>
          <a:lstStyle/>
          <a:p>
            <a:endParaRPr lang="en-US"/>
          </a:p>
        </p:txBody>
      </p:sp>
      <p:sp>
        <p:nvSpPr>
          <p:cNvPr id="8" name="Picture Placeholder 20">
            <a:extLst>
              <a:ext uri="{FF2B5EF4-FFF2-40B4-BE49-F238E27FC236}">
                <a16:creationId xmlns:a16="http://schemas.microsoft.com/office/drawing/2014/main" id="{ABED708D-7022-4E54-A4CA-3230D6FEEE3E}"/>
              </a:ext>
            </a:extLst>
          </p:cNvPr>
          <p:cNvSpPr>
            <a:spLocks noGrp="1"/>
          </p:cNvSpPr>
          <p:nvPr>
            <p:ph type="pic" sz="quarter" idx="14"/>
          </p:nvPr>
        </p:nvSpPr>
        <p:spPr>
          <a:xfrm>
            <a:off x="5522686" y="1687945"/>
            <a:ext cx="2494118" cy="2160031"/>
          </a:xfrm>
          <a:custGeom>
            <a:avLst/>
            <a:gdLst>
              <a:gd name="connsiteX0" fmla="*/ 623530 w 2494118"/>
              <a:gd name="connsiteY0" fmla="*/ 0 h 2160031"/>
              <a:gd name="connsiteX1" fmla="*/ 1870589 w 2494118"/>
              <a:gd name="connsiteY1" fmla="*/ 0 h 2160031"/>
              <a:gd name="connsiteX2" fmla="*/ 2494118 w 2494118"/>
              <a:gd name="connsiteY2" fmla="*/ 1079953 h 2160031"/>
              <a:gd name="connsiteX3" fmla="*/ 1870589 w 2494118"/>
              <a:gd name="connsiteY3" fmla="*/ 2160031 h 2160031"/>
              <a:gd name="connsiteX4" fmla="*/ 623530 w 2494118"/>
              <a:gd name="connsiteY4" fmla="*/ 2160031 h 2160031"/>
              <a:gd name="connsiteX5" fmla="*/ 0 w 2494118"/>
              <a:gd name="connsiteY5" fmla="*/ 1079953 h 21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4118" h="2160031">
                <a:moveTo>
                  <a:pt x="623530" y="0"/>
                </a:moveTo>
                <a:lnTo>
                  <a:pt x="1870589" y="0"/>
                </a:lnTo>
                <a:lnTo>
                  <a:pt x="2494118" y="1079953"/>
                </a:lnTo>
                <a:lnTo>
                  <a:pt x="1870589" y="2160031"/>
                </a:lnTo>
                <a:lnTo>
                  <a:pt x="623530" y="2160031"/>
                </a:lnTo>
                <a:lnTo>
                  <a:pt x="0" y="1079953"/>
                </a:lnTo>
                <a:close/>
              </a:path>
            </a:pathLst>
          </a:custGeom>
        </p:spPr>
        <p:txBody>
          <a:bodyPr wrap="square">
            <a:noAutofit/>
          </a:bodyPr>
          <a:lstStyle/>
          <a:p>
            <a:endParaRPr lang="en-US"/>
          </a:p>
        </p:txBody>
      </p:sp>
      <p:sp>
        <p:nvSpPr>
          <p:cNvPr id="10" name="Picture Placeholder 23">
            <a:extLst>
              <a:ext uri="{FF2B5EF4-FFF2-40B4-BE49-F238E27FC236}">
                <a16:creationId xmlns:a16="http://schemas.microsoft.com/office/drawing/2014/main" id="{353681CD-AEBF-45B8-B0AA-3388B337C900}"/>
              </a:ext>
            </a:extLst>
          </p:cNvPr>
          <p:cNvSpPr>
            <a:spLocks noGrp="1"/>
          </p:cNvSpPr>
          <p:nvPr>
            <p:ph type="pic" sz="quarter" idx="15"/>
          </p:nvPr>
        </p:nvSpPr>
        <p:spPr>
          <a:xfrm>
            <a:off x="5522686" y="4196319"/>
            <a:ext cx="2494118" cy="2160031"/>
          </a:xfrm>
          <a:custGeom>
            <a:avLst/>
            <a:gdLst>
              <a:gd name="connsiteX0" fmla="*/ 623530 w 2494118"/>
              <a:gd name="connsiteY0" fmla="*/ 0 h 2160031"/>
              <a:gd name="connsiteX1" fmla="*/ 1870589 w 2494118"/>
              <a:gd name="connsiteY1" fmla="*/ 0 h 2160031"/>
              <a:gd name="connsiteX2" fmla="*/ 2494118 w 2494118"/>
              <a:gd name="connsiteY2" fmla="*/ 1079953 h 2160031"/>
              <a:gd name="connsiteX3" fmla="*/ 1870589 w 2494118"/>
              <a:gd name="connsiteY3" fmla="*/ 2160031 h 2160031"/>
              <a:gd name="connsiteX4" fmla="*/ 623530 w 2494118"/>
              <a:gd name="connsiteY4" fmla="*/ 2160031 h 2160031"/>
              <a:gd name="connsiteX5" fmla="*/ 0 w 2494118"/>
              <a:gd name="connsiteY5" fmla="*/ 1079953 h 21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4118" h="2160031">
                <a:moveTo>
                  <a:pt x="623530" y="0"/>
                </a:moveTo>
                <a:lnTo>
                  <a:pt x="1870589" y="0"/>
                </a:lnTo>
                <a:lnTo>
                  <a:pt x="2494118" y="1079953"/>
                </a:lnTo>
                <a:lnTo>
                  <a:pt x="1870589" y="2160031"/>
                </a:lnTo>
                <a:lnTo>
                  <a:pt x="623530" y="2160031"/>
                </a:lnTo>
                <a:lnTo>
                  <a:pt x="0" y="1079953"/>
                </a:lnTo>
                <a:close/>
              </a:path>
            </a:pathLst>
          </a:custGeom>
        </p:spPr>
        <p:txBody>
          <a:bodyPr wrap="square">
            <a:noAutofit/>
          </a:bodyPr>
          <a:lstStyle/>
          <a:p>
            <a:endParaRPr lang="en-US"/>
          </a:p>
        </p:txBody>
      </p:sp>
      <p:sp>
        <p:nvSpPr>
          <p:cNvPr id="11"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2" name="Forma libre 11"/>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3" name="Rectángulo 12"/>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5" name="Forma libre 14"/>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239846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nodePh="1">
                                  <p:stCondLst>
                                    <p:cond delay="0"/>
                                  </p:stCondLst>
                                  <p:endCondLst>
                                    <p:cond evt="begin" delay="0">
                                      <p:tn val="10"/>
                                    </p:cond>
                                  </p:end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nodePh="1">
                                  <p:stCondLst>
                                    <p:cond delay="0"/>
                                  </p:stCondLst>
                                  <p:endCondLst>
                                    <p:cond evt="begin" delay="0">
                                      <p:tn val="15"/>
                                    </p:cond>
                                  </p:end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1_Images &amp; Contents Layout">
    <p:spTree>
      <p:nvGrpSpPr>
        <p:cNvPr id="1" name=""/>
        <p:cNvGrpSpPr/>
        <p:nvPr/>
      </p:nvGrpSpPr>
      <p:grpSpPr>
        <a:xfrm>
          <a:off x="0" y="0"/>
          <a:ext cx="0" cy="0"/>
          <a:chOff x="0" y="0"/>
          <a:chExt cx="0" cy="0"/>
        </a:xfrm>
      </p:grpSpPr>
      <p:sp>
        <p:nvSpPr>
          <p:cNvPr id="7" name="Picture Placeholder 39">
            <a:extLst>
              <a:ext uri="{FF2B5EF4-FFF2-40B4-BE49-F238E27FC236}">
                <a16:creationId xmlns:a16="http://schemas.microsoft.com/office/drawing/2014/main" id="{FCC9C488-B415-4E7D-9EA5-978BA048047D}"/>
              </a:ext>
            </a:extLst>
          </p:cNvPr>
          <p:cNvSpPr>
            <a:spLocks noGrp="1"/>
          </p:cNvSpPr>
          <p:nvPr>
            <p:ph type="pic" sz="quarter" idx="13"/>
          </p:nvPr>
        </p:nvSpPr>
        <p:spPr>
          <a:xfrm>
            <a:off x="-2779580" y="0"/>
            <a:ext cx="8932730" cy="6860570"/>
          </a:xfrm>
          <a:custGeom>
            <a:avLst/>
            <a:gdLst>
              <a:gd name="connsiteX0" fmla="*/ 7917232 w 8932730"/>
              <a:gd name="connsiteY0" fmla="*/ 5687940 h 6860570"/>
              <a:gd name="connsiteX1" fmla="*/ 8594231 w 8932730"/>
              <a:gd name="connsiteY1" fmla="*/ 5687940 h 6860570"/>
              <a:gd name="connsiteX2" fmla="*/ 8932730 w 8932730"/>
              <a:gd name="connsiteY2" fmla="*/ 6274221 h 6860570"/>
              <a:gd name="connsiteX3" fmla="*/ 8594231 w 8932730"/>
              <a:gd name="connsiteY3" fmla="*/ 6860570 h 6860570"/>
              <a:gd name="connsiteX4" fmla="*/ 7917232 w 8932730"/>
              <a:gd name="connsiteY4" fmla="*/ 6860570 h 6860570"/>
              <a:gd name="connsiteX5" fmla="*/ 7578732 w 8932730"/>
              <a:gd name="connsiteY5" fmla="*/ 6274221 h 6860570"/>
              <a:gd name="connsiteX6" fmla="*/ 5750497 w 8932730"/>
              <a:gd name="connsiteY6" fmla="*/ 5687940 h 6860570"/>
              <a:gd name="connsiteX7" fmla="*/ 6427496 w 8932730"/>
              <a:gd name="connsiteY7" fmla="*/ 5687940 h 6860570"/>
              <a:gd name="connsiteX8" fmla="*/ 6765995 w 8932730"/>
              <a:gd name="connsiteY8" fmla="*/ 6274221 h 6860570"/>
              <a:gd name="connsiteX9" fmla="*/ 6427496 w 8932730"/>
              <a:gd name="connsiteY9" fmla="*/ 6860570 h 6860570"/>
              <a:gd name="connsiteX10" fmla="*/ 5750497 w 8932730"/>
              <a:gd name="connsiteY10" fmla="*/ 6860570 h 6860570"/>
              <a:gd name="connsiteX11" fmla="*/ 5411997 w 8932730"/>
              <a:gd name="connsiteY11" fmla="*/ 6274221 h 6860570"/>
              <a:gd name="connsiteX12" fmla="*/ 2505169 w 8932730"/>
              <a:gd name="connsiteY12" fmla="*/ 5100170 h 6860570"/>
              <a:gd name="connsiteX13" fmla="*/ 3182168 w 8932730"/>
              <a:gd name="connsiteY13" fmla="*/ 5100170 h 6860570"/>
              <a:gd name="connsiteX14" fmla="*/ 3520667 w 8932730"/>
              <a:gd name="connsiteY14" fmla="*/ 5686519 h 6860570"/>
              <a:gd name="connsiteX15" fmla="*/ 3182168 w 8932730"/>
              <a:gd name="connsiteY15" fmla="*/ 6272800 h 6860570"/>
              <a:gd name="connsiteX16" fmla="*/ 2505169 w 8932730"/>
              <a:gd name="connsiteY16" fmla="*/ 6272800 h 6860570"/>
              <a:gd name="connsiteX17" fmla="*/ 2166669 w 8932730"/>
              <a:gd name="connsiteY17" fmla="*/ 5686519 h 6860570"/>
              <a:gd name="connsiteX18" fmla="*/ 6829159 w 8932730"/>
              <a:gd name="connsiteY18" fmla="*/ 5056098 h 6860570"/>
              <a:gd name="connsiteX19" fmla="*/ 7506158 w 8932730"/>
              <a:gd name="connsiteY19" fmla="*/ 5056098 h 6860570"/>
              <a:gd name="connsiteX20" fmla="*/ 7844657 w 8932730"/>
              <a:gd name="connsiteY20" fmla="*/ 5642379 h 6860570"/>
              <a:gd name="connsiteX21" fmla="*/ 7506158 w 8932730"/>
              <a:gd name="connsiteY21" fmla="*/ 6228660 h 6860570"/>
              <a:gd name="connsiteX22" fmla="*/ 6829159 w 8932730"/>
              <a:gd name="connsiteY22" fmla="*/ 6228660 h 6860570"/>
              <a:gd name="connsiteX23" fmla="*/ 6490659 w 8932730"/>
              <a:gd name="connsiteY23" fmla="*/ 5642379 h 6860570"/>
              <a:gd name="connsiteX24" fmla="*/ 4670480 w 8932730"/>
              <a:gd name="connsiteY24" fmla="*/ 5056098 h 6860570"/>
              <a:gd name="connsiteX25" fmla="*/ 5347479 w 8932730"/>
              <a:gd name="connsiteY25" fmla="*/ 5056098 h 6860570"/>
              <a:gd name="connsiteX26" fmla="*/ 5685978 w 8932730"/>
              <a:gd name="connsiteY26" fmla="*/ 5642379 h 6860570"/>
              <a:gd name="connsiteX27" fmla="*/ 5673947 w 8932730"/>
              <a:gd name="connsiteY27" fmla="*/ 5663216 h 6860570"/>
              <a:gd name="connsiteX28" fmla="*/ 5687400 w 8932730"/>
              <a:gd name="connsiteY28" fmla="*/ 5686519 h 6860570"/>
              <a:gd name="connsiteX29" fmla="*/ 5348901 w 8932730"/>
              <a:gd name="connsiteY29" fmla="*/ 6272800 h 6860570"/>
              <a:gd name="connsiteX30" fmla="*/ 4671902 w 8932730"/>
              <a:gd name="connsiteY30" fmla="*/ 6272800 h 6860570"/>
              <a:gd name="connsiteX31" fmla="*/ 4333404 w 8932730"/>
              <a:gd name="connsiteY31" fmla="*/ 5686519 h 6860570"/>
              <a:gd name="connsiteX32" fmla="*/ 4345434 w 8932730"/>
              <a:gd name="connsiteY32" fmla="*/ 5665681 h 6860570"/>
              <a:gd name="connsiteX33" fmla="*/ 4331981 w 8932730"/>
              <a:gd name="connsiteY33" fmla="*/ 5642379 h 6860570"/>
              <a:gd name="connsiteX34" fmla="*/ 1425152 w 8932730"/>
              <a:gd name="connsiteY34" fmla="*/ 4468327 h 6860570"/>
              <a:gd name="connsiteX35" fmla="*/ 2102151 w 8932730"/>
              <a:gd name="connsiteY35" fmla="*/ 4468327 h 6860570"/>
              <a:gd name="connsiteX36" fmla="*/ 2440650 w 8932730"/>
              <a:gd name="connsiteY36" fmla="*/ 5054608 h 6860570"/>
              <a:gd name="connsiteX37" fmla="*/ 2102151 w 8932730"/>
              <a:gd name="connsiteY37" fmla="*/ 5640957 h 6860570"/>
              <a:gd name="connsiteX38" fmla="*/ 1425152 w 8932730"/>
              <a:gd name="connsiteY38" fmla="*/ 5640957 h 6860570"/>
              <a:gd name="connsiteX39" fmla="*/ 1086652 w 8932730"/>
              <a:gd name="connsiteY39" fmla="*/ 5054608 h 6860570"/>
              <a:gd name="connsiteX40" fmla="*/ 7917232 w 8932730"/>
              <a:gd name="connsiteY40" fmla="*/ 4415047 h 6860570"/>
              <a:gd name="connsiteX41" fmla="*/ 8594231 w 8932730"/>
              <a:gd name="connsiteY41" fmla="*/ 4415047 h 6860570"/>
              <a:gd name="connsiteX42" fmla="*/ 8932730 w 8932730"/>
              <a:gd name="connsiteY42" fmla="*/ 5001396 h 6860570"/>
              <a:gd name="connsiteX43" fmla="*/ 8594231 w 8932730"/>
              <a:gd name="connsiteY43" fmla="*/ 5587677 h 6860570"/>
              <a:gd name="connsiteX44" fmla="*/ 7917232 w 8932730"/>
              <a:gd name="connsiteY44" fmla="*/ 5587677 h 6860570"/>
              <a:gd name="connsiteX45" fmla="*/ 7578732 w 8932730"/>
              <a:gd name="connsiteY45" fmla="*/ 5001396 h 6860570"/>
              <a:gd name="connsiteX46" fmla="*/ 5750497 w 8932730"/>
              <a:gd name="connsiteY46" fmla="*/ 4415047 h 6860570"/>
              <a:gd name="connsiteX47" fmla="*/ 6427496 w 8932730"/>
              <a:gd name="connsiteY47" fmla="*/ 4415047 h 6860570"/>
              <a:gd name="connsiteX48" fmla="*/ 6765995 w 8932730"/>
              <a:gd name="connsiteY48" fmla="*/ 5001396 h 6860570"/>
              <a:gd name="connsiteX49" fmla="*/ 6427496 w 8932730"/>
              <a:gd name="connsiteY49" fmla="*/ 5587677 h 6860570"/>
              <a:gd name="connsiteX50" fmla="*/ 5750497 w 8932730"/>
              <a:gd name="connsiteY50" fmla="*/ 5587677 h 6860570"/>
              <a:gd name="connsiteX51" fmla="*/ 5411997 w 8932730"/>
              <a:gd name="connsiteY51" fmla="*/ 5001396 h 6860570"/>
              <a:gd name="connsiteX52" fmla="*/ 3583830 w 8932730"/>
              <a:gd name="connsiteY52" fmla="*/ 4415047 h 6860570"/>
              <a:gd name="connsiteX53" fmla="*/ 4260829 w 8932730"/>
              <a:gd name="connsiteY53" fmla="*/ 4415047 h 6860570"/>
              <a:gd name="connsiteX54" fmla="*/ 4599327 w 8932730"/>
              <a:gd name="connsiteY54" fmla="*/ 5001396 h 6860570"/>
              <a:gd name="connsiteX55" fmla="*/ 4583966 w 8932730"/>
              <a:gd name="connsiteY55" fmla="*/ 5028002 h 6860570"/>
              <a:gd name="connsiteX56" fmla="*/ 4599327 w 8932730"/>
              <a:gd name="connsiteY56" fmla="*/ 5054608 h 6860570"/>
              <a:gd name="connsiteX57" fmla="*/ 4260829 w 8932730"/>
              <a:gd name="connsiteY57" fmla="*/ 5640957 h 6860570"/>
              <a:gd name="connsiteX58" fmla="*/ 3583831 w 8932730"/>
              <a:gd name="connsiteY58" fmla="*/ 5640957 h 6860570"/>
              <a:gd name="connsiteX59" fmla="*/ 3245331 w 8932730"/>
              <a:gd name="connsiteY59" fmla="*/ 5054608 h 6860570"/>
              <a:gd name="connsiteX60" fmla="*/ 3260692 w 8932730"/>
              <a:gd name="connsiteY60" fmla="*/ 5028003 h 6860570"/>
              <a:gd name="connsiteX61" fmla="*/ 3245330 w 8932730"/>
              <a:gd name="connsiteY61" fmla="*/ 5001396 h 6860570"/>
              <a:gd name="connsiteX62" fmla="*/ 2505168 w 8932730"/>
              <a:gd name="connsiteY62" fmla="*/ 3827344 h 6860570"/>
              <a:gd name="connsiteX63" fmla="*/ 3182168 w 8932730"/>
              <a:gd name="connsiteY63" fmla="*/ 3827344 h 6860570"/>
              <a:gd name="connsiteX64" fmla="*/ 3520667 w 8932730"/>
              <a:gd name="connsiteY64" fmla="*/ 4413625 h 6860570"/>
              <a:gd name="connsiteX65" fmla="*/ 3182168 w 8932730"/>
              <a:gd name="connsiteY65" fmla="*/ 4999906 h 6860570"/>
              <a:gd name="connsiteX66" fmla="*/ 2505168 w 8932730"/>
              <a:gd name="connsiteY66" fmla="*/ 4999906 h 6860570"/>
              <a:gd name="connsiteX67" fmla="*/ 2166669 w 8932730"/>
              <a:gd name="connsiteY67" fmla="*/ 4413625 h 6860570"/>
              <a:gd name="connsiteX68" fmla="*/ 338501 w 8932730"/>
              <a:gd name="connsiteY68" fmla="*/ 3827344 h 6860570"/>
              <a:gd name="connsiteX69" fmla="*/ 1015500 w 8932730"/>
              <a:gd name="connsiteY69" fmla="*/ 3827344 h 6860570"/>
              <a:gd name="connsiteX70" fmla="*/ 1353999 w 8932730"/>
              <a:gd name="connsiteY70" fmla="*/ 4413625 h 6860570"/>
              <a:gd name="connsiteX71" fmla="*/ 1015500 w 8932730"/>
              <a:gd name="connsiteY71" fmla="*/ 4999906 h 6860570"/>
              <a:gd name="connsiteX72" fmla="*/ 338501 w 8932730"/>
              <a:gd name="connsiteY72" fmla="*/ 4999906 h 6860570"/>
              <a:gd name="connsiteX73" fmla="*/ 0 w 8932730"/>
              <a:gd name="connsiteY73" fmla="*/ 4413625 h 6860570"/>
              <a:gd name="connsiteX74" fmla="*/ 6829159 w 8932730"/>
              <a:gd name="connsiteY74" fmla="*/ 3776569 h 6860570"/>
              <a:gd name="connsiteX75" fmla="*/ 7506158 w 8932730"/>
              <a:gd name="connsiteY75" fmla="*/ 3776569 h 6860570"/>
              <a:gd name="connsiteX76" fmla="*/ 7844657 w 8932730"/>
              <a:gd name="connsiteY76" fmla="*/ 4362850 h 6860570"/>
              <a:gd name="connsiteX77" fmla="*/ 7506158 w 8932730"/>
              <a:gd name="connsiteY77" fmla="*/ 4949131 h 6860570"/>
              <a:gd name="connsiteX78" fmla="*/ 6829159 w 8932730"/>
              <a:gd name="connsiteY78" fmla="*/ 4949131 h 6860570"/>
              <a:gd name="connsiteX79" fmla="*/ 6490659 w 8932730"/>
              <a:gd name="connsiteY79" fmla="*/ 4362850 h 6860570"/>
              <a:gd name="connsiteX80" fmla="*/ 4670480 w 8932730"/>
              <a:gd name="connsiteY80" fmla="*/ 3776569 h 6860570"/>
              <a:gd name="connsiteX81" fmla="*/ 5347479 w 8932730"/>
              <a:gd name="connsiteY81" fmla="*/ 3776569 h 6860570"/>
              <a:gd name="connsiteX82" fmla="*/ 5685978 w 8932730"/>
              <a:gd name="connsiteY82" fmla="*/ 4362850 h 6860570"/>
              <a:gd name="connsiteX83" fmla="*/ 5672031 w 8932730"/>
              <a:gd name="connsiteY83" fmla="*/ 4387006 h 6860570"/>
              <a:gd name="connsiteX84" fmla="*/ 5687400 w 8932730"/>
              <a:gd name="connsiteY84" fmla="*/ 4413625 h 6860570"/>
              <a:gd name="connsiteX85" fmla="*/ 5348901 w 8932730"/>
              <a:gd name="connsiteY85" fmla="*/ 4999906 h 6860570"/>
              <a:gd name="connsiteX86" fmla="*/ 4671902 w 8932730"/>
              <a:gd name="connsiteY86" fmla="*/ 4999906 h 6860570"/>
              <a:gd name="connsiteX87" fmla="*/ 4333404 w 8932730"/>
              <a:gd name="connsiteY87" fmla="*/ 4413625 h 6860570"/>
              <a:gd name="connsiteX88" fmla="*/ 4347350 w 8932730"/>
              <a:gd name="connsiteY88" fmla="*/ 4389469 h 6860570"/>
              <a:gd name="connsiteX89" fmla="*/ 4331982 w 8932730"/>
              <a:gd name="connsiteY89" fmla="*/ 4362850 h 6860570"/>
              <a:gd name="connsiteX90" fmla="*/ 3583832 w 8932730"/>
              <a:gd name="connsiteY90" fmla="*/ 3188800 h 6860570"/>
              <a:gd name="connsiteX91" fmla="*/ 4260829 w 8932730"/>
              <a:gd name="connsiteY91" fmla="*/ 3188800 h 6860570"/>
              <a:gd name="connsiteX92" fmla="*/ 4599327 w 8932730"/>
              <a:gd name="connsiteY92" fmla="*/ 3775080 h 6860570"/>
              <a:gd name="connsiteX93" fmla="*/ 4260829 w 8932730"/>
              <a:gd name="connsiteY93" fmla="*/ 4361429 h 6860570"/>
              <a:gd name="connsiteX94" fmla="*/ 3583832 w 8932730"/>
              <a:gd name="connsiteY94" fmla="*/ 4361429 h 6860570"/>
              <a:gd name="connsiteX95" fmla="*/ 3245331 w 8932730"/>
              <a:gd name="connsiteY95" fmla="*/ 3775080 h 6860570"/>
              <a:gd name="connsiteX96" fmla="*/ 1425153 w 8932730"/>
              <a:gd name="connsiteY96" fmla="*/ 3188800 h 6860570"/>
              <a:gd name="connsiteX97" fmla="*/ 2102151 w 8932730"/>
              <a:gd name="connsiteY97" fmla="*/ 3188800 h 6860570"/>
              <a:gd name="connsiteX98" fmla="*/ 2440650 w 8932730"/>
              <a:gd name="connsiteY98" fmla="*/ 3775080 h 6860570"/>
              <a:gd name="connsiteX99" fmla="*/ 2102151 w 8932730"/>
              <a:gd name="connsiteY99" fmla="*/ 4361429 h 6860570"/>
              <a:gd name="connsiteX100" fmla="*/ 1425153 w 8932730"/>
              <a:gd name="connsiteY100" fmla="*/ 4361429 h 6860570"/>
              <a:gd name="connsiteX101" fmla="*/ 1086653 w 8932730"/>
              <a:gd name="connsiteY101" fmla="*/ 3775080 h 6860570"/>
              <a:gd name="connsiteX102" fmla="*/ 5750497 w 8932730"/>
              <a:gd name="connsiteY102" fmla="*/ 3139310 h 6860570"/>
              <a:gd name="connsiteX103" fmla="*/ 6427496 w 8932730"/>
              <a:gd name="connsiteY103" fmla="*/ 3139310 h 6860570"/>
              <a:gd name="connsiteX104" fmla="*/ 6765995 w 8932730"/>
              <a:gd name="connsiteY104" fmla="*/ 3725591 h 6860570"/>
              <a:gd name="connsiteX105" fmla="*/ 6427496 w 8932730"/>
              <a:gd name="connsiteY105" fmla="*/ 4311872 h 6860570"/>
              <a:gd name="connsiteX106" fmla="*/ 5750497 w 8932730"/>
              <a:gd name="connsiteY106" fmla="*/ 4311872 h 6860570"/>
              <a:gd name="connsiteX107" fmla="*/ 5411997 w 8932730"/>
              <a:gd name="connsiteY107" fmla="*/ 3725591 h 6860570"/>
              <a:gd name="connsiteX108" fmla="*/ 2505168 w 8932730"/>
              <a:gd name="connsiteY108" fmla="*/ 2551541 h 6860570"/>
              <a:gd name="connsiteX109" fmla="*/ 3182167 w 8932730"/>
              <a:gd name="connsiteY109" fmla="*/ 2551541 h 6860570"/>
              <a:gd name="connsiteX110" fmla="*/ 3520666 w 8932730"/>
              <a:gd name="connsiteY110" fmla="*/ 3137822 h 6860570"/>
              <a:gd name="connsiteX111" fmla="*/ 3182167 w 8932730"/>
              <a:gd name="connsiteY111" fmla="*/ 3724170 h 6860570"/>
              <a:gd name="connsiteX112" fmla="*/ 2505168 w 8932730"/>
              <a:gd name="connsiteY112" fmla="*/ 3724170 h 6860570"/>
              <a:gd name="connsiteX113" fmla="*/ 2166668 w 8932730"/>
              <a:gd name="connsiteY113" fmla="*/ 3137822 h 6860570"/>
              <a:gd name="connsiteX114" fmla="*/ 6838570 w 8932730"/>
              <a:gd name="connsiteY114" fmla="*/ 2548630 h 6860570"/>
              <a:gd name="connsiteX115" fmla="*/ 7515569 w 8932730"/>
              <a:gd name="connsiteY115" fmla="*/ 2548630 h 6860570"/>
              <a:gd name="connsiteX116" fmla="*/ 7854068 w 8932730"/>
              <a:gd name="connsiteY116" fmla="*/ 3134979 h 6860570"/>
              <a:gd name="connsiteX117" fmla="*/ 7515569 w 8932730"/>
              <a:gd name="connsiteY117" fmla="*/ 3721258 h 6860570"/>
              <a:gd name="connsiteX118" fmla="*/ 6838570 w 8932730"/>
              <a:gd name="connsiteY118" fmla="*/ 3721258 h 6860570"/>
              <a:gd name="connsiteX119" fmla="*/ 6500070 w 8932730"/>
              <a:gd name="connsiteY119" fmla="*/ 3134979 h 6860570"/>
              <a:gd name="connsiteX120" fmla="*/ 4671902 w 8932730"/>
              <a:gd name="connsiteY120" fmla="*/ 2548630 h 6860570"/>
              <a:gd name="connsiteX121" fmla="*/ 5348901 w 8932730"/>
              <a:gd name="connsiteY121" fmla="*/ 2548630 h 6860570"/>
              <a:gd name="connsiteX122" fmla="*/ 5687400 w 8932730"/>
              <a:gd name="connsiteY122" fmla="*/ 3134979 h 6860570"/>
              <a:gd name="connsiteX123" fmla="*/ 5348901 w 8932730"/>
              <a:gd name="connsiteY123" fmla="*/ 3721258 h 6860570"/>
              <a:gd name="connsiteX124" fmla="*/ 4671902 w 8932730"/>
              <a:gd name="connsiteY124" fmla="*/ 3721258 h 6860570"/>
              <a:gd name="connsiteX125" fmla="*/ 4333404 w 8932730"/>
              <a:gd name="connsiteY125" fmla="*/ 3134979 h 6860570"/>
              <a:gd name="connsiteX126" fmla="*/ 5750497 w 8932730"/>
              <a:gd name="connsiteY126" fmla="*/ 1916787 h 6860570"/>
              <a:gd name="connsiteX127" fmla="*/ 6427496 w 8932730"/>
              <a:gd name="connsiteY127" fmla="*/ 1916787 h 6860570"/>
              <a:gd name="connsiteX128" fmla="*/ 6765995 w 8932730"/>
              <a:gd name="connsiteY128" fmla="*/ 2503068 h 6860570"/>
              <a:gd name="connsiteX129" fmla="*/ 6427496 w 8932730"/>
              <a:gd name="connsiteY129" fmla="*/ 3089349 h 6860570"/>
              <a:gd name="connsiteX130" fmla="*/ 5750497 w 8932730"/>
              <a:gd name="connsiteY130" fmla="*/ 3089349 h 6860570"/>
              <a:gd name="connsiteX131" fmla="*/ 5411997 w 8932730"/>
              <a:gd name="connsiteY131" fmla="*/ 2503068 h 6860570"/>
              <a:gd name="connsiteX132" fmla="*/ 3591887 w 8932730"/>
              <a:gd name="connsiteY132" fmla="*/ 1916787 h 6860570"/>
              <a:gd name="connsiteX133" fmla="*/ 4268886 w 8932730"/>
              <a:gd name="connsiteY133" fmla="*/ 1916787 h 6860570"/>
              <a:gd name="connsiteX134" fmla="*/ 4607383 w 8932730"/>
              <a:gd name="connsiteY134" fmla="*/ 2503068 h 6860570"/>
              <a:gd name="connsiteX135" fmla="*/ 4268886 w 8932730"/>
              <a:gd name="connsiteY135" fmla="*/ 3089349 h 6860570"/>
              <a:gd name="connsiteX136" fmla="*/ 3591887 w 8932730"/>
              <a:gd name="connsiteY136" fmla="*/ 3089349 h 6860570"/>
              <a:gd name="connsiteX137" fmla="*/ 3253388 w 8932730"/>
              <a:gd name="connsiteY137" fmla="*/ 2503068 h 6860570"/>
              <a:gd name="connsiteX138" fmla="*/ 6838570 w 8932730"/>
              <a:gd name="connsiteY138" fmla="*/ 1275805 h 6860570"/>
              <a:gd name="connsiteX139" fmla="*/ 7515569 w 8932730"/>
              <a:gd name="connsiteY139" fmla="*/ 1275805 h 6860570"/>
              <a:gd name="connsiteX140" fmla="*/ 7854068 w 8932730"/>
              <a:gd name="connsiteY140" fmla="*/ 1862086 h 6860570"/>
              <a:gd name="connsiteX141" fmla="*/ 7515569 w 8932730"/>
              <a:gd name="connsiteY141" fmla="*/ 2448367 h 6860570"/>
              <a:gd name="connsiteX142" fmla="*/ 6838570 w 8932730"/>
              <a:gd name="connsiteY142" fmla="*/ 2448367 h 6860570"/>
              <a:gd name="connsiteX143" fmla="*/ 6500070 w 8932730"/>
              <a:gd name="connsiteY143" fmla="*/ 1862086 h 6860570"/>
              <a:gd name="connsiteX144" fmla="*/ 4671902 w 8932730"/>
              <a:gd name="connsiteY144" fmla="*/ 1275805 h 6860570"/>
              <a:gd name="connsiteX145" fmla="*/ 5348901 w 8932730"/>
              <a:gd name="connsiteY145" fmla="*/ 1275805 h 6860570"/>
              <a:gd name="connsiteX146" fmla="*/ 5687400 w 8932730"/>
              <a:gd name="connsiteY146" fmla="*/ 1862086 h 6860570"/>
              <a:gd name="connsiteX147" fmla="*/ 5348901 w 8932730"/>
              <a:gd name="connsiteY147" fmla="*/ 2448367 h 6860570"/>
              <a:gd name="connsiteX148" fmla="*/ 4671902 w 8932730"/>
              <a:gd name="connsiteY148" fmla="*/ 2448367 h 6860570"/>
              <a:gd name="connsiteX149" fmla="*/ 4333404 w 8932730"/>
              <a:gd name="connsiteY149" fmla="*/ 1862086 h 6860570"/>
              <a:gd name="connsiteX150" fmla="*/ 2505170 w 8932730"/>
              <a:gd name="connsiteY150" fmla="*/ 1275805 h 6860570"/>
              <a:gd name="connsiteX151" fmla="*/ 3182169 w 8932730"/>
              <a:gd name="connsiteY151" fmla="*/ 1275805 h 6860570"/>
              <a:gd name="connsiteX152" fmla="*/ 3520668 w 8932730"/>
              <a:gd name="connsiteY152" fmla="*/ 1862086 h 6860570"/>
              <a:gd name="connsiteX153" fmla="*/ 3182169 w 8932730"/>
              <a:gd name="connsiteY153" fmla="*/ 2448367 h 6860570"/>
              <a:gd name="connsiteX154" fmla="*/ 2505170 w 8932730"/>
              <a:gd name="connsiteY154" fmla="*/ 2448367 h 6860570"/>
              <a:gd name="connsiteX155" fmla="*/ 2166670 w 8932730"/>
              <a:gd name="connsiteY155" fmla="*/ 1862086 h 6860570"/>
              <a:gd name="connsiteX156" fmla="*/ 5750497 w 8932730"/>
              <a:gd name="connsiteY156" fmla="*/ 637260 h 6860570"/>
              <a:gd name="connsiteX157" fmla="*/ 6427496 w 8932730"/>
              <a:gd name="connsiteY157" fmla="*/ 637260 h 6860570"/>
              <a:gd name="connsiteX158" fmla="*/ 6765995 w 8932730"/>
              <a:gd name="connsiteY158" fmla="*/ 1223540 h 6860570"/>
              <a:gd name="connsiteX159" fmla="*/ 6427496 w 8932730"/>
              <a:gd name="connsiteY159" fmla="*/ 1809821 h 6860570"/>
              <a:gd name="connsiteX160" fmla="*/ 5750497 w 8932730"/>
              <a:gd name="connsiteY160" fmla="*/ 1809821 h 6860570"/>
              <a:gd name="connsiteX161" fmla="*/ 5411997 w 8932730"/>
              <a:gd name="connsiteY161" fmla="*/ 1223540 h 6860570"/>
              <a:gd name="connsiteX162" fmla="*/ 3591888 w 8932730"/>
              <a:gd name="connsiteY162" fmla="*/ 637260 h 6860570"/>
              <a:gd name="connsiteX163" fmla="*/ 4268886 w 8932730"/>
              <a:gd name="connsiteY163" fmla="*/ 637260 h 6860570"/>
              <a:gd name="connsiteX164" fmla="*/ 4607383 w 8932730"/>
              <a:gd name="connsiteY164" fmla="*/ 1223540 h 6860570"/>
              <a:gd name="connsiteX165" fmla="*/ 4268886 w 8932730"/>
              <a:gd name="connsiteY165" fmla="*/ 1809821 h 6860570"/>
              <a:gd name="connsiteX166" fmla="*/ 3591888 w 8932730"/>
              <a:gd name="connsiteY166" fmla="*/ 1809821 h 6860570"/>
              <a:gd name="connsiteX167" fmla="*/ 3253388 w 8932730"/>
              <a:gd name="connsiteY167" fmla="*/ 1223540 h 6860570"/>
              <a:gd name="connsiteX168" fmla="*/ 4671902 w 8932730"/>
              <a:gd name="connsiteY168" fmla="*/ 0 h 6860570"/>
              <a:gd name="connsiteX169" fmla="*/ 5348901 w 8932730"/>
              <a:gd name="connsiteY169" fmla="*/ 0 h 6860570"/>
              <a:gd name="connsiteX170" fmla="*/ 5687400 w 8932730"/>
              <a:gd name="connsiteY170" fmla="*/ 586281 h 6860570"/>
              <a:gd name="connsiteX171" fmla="*/ 5348901 w 8932730"/>
              <a:gd name="connsiteY171" fmla="*/ 1172630 h 6860570"/>
              <a:gd name="connsiteX172" fmla="*/ 4671902 w 8932730"/>
              <a:gd name="connsiteY172" fmla="*/ 1172630 h 6860570"/>
              <a:gd name="connsiteX173" fmla="*/ 4333404 w 8932730"/>
              <a:gd name="connsiteY173" fmla="*/ 586281 h 68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8932730" h="6860570">
                <a:moveTo>
                  <a:pt x="7917232" y="5687940"/>
                </a:moveTo>
                <a:lnTo>
                  <a:pt x="8594231" y="5687940"/>
                </a:lnTo>
                <a:lnTo>
                  <a:pt x="8932730" y="6274221"/>
                </a:lnTo>
                <a:lnTo>
                  <a:pt x="8594231" y="6860570"/>
                </a:lnTo>
                <a:lnTo>
                  <a:pt x="7917232" y="6860570"/>
                </a:lnTo>
                <a:lnTo>
                  <a:pt x="7578732" y="6274221"/>
                </a:lnTo>
                <a:close/>
                <a:moveTo>
                  <a:pt x="5750497" y="5687940"/>
                </a:moveTo>
                <a:lnTo>
                  <a:pt x="6427496" y="5687940"/>
                </a:lnTo>
                <a:lnTo>
                  <a:pt x="6765995" y="6274221"/>
                </a:lnTo>
                <a:lnTo>
                  <a:pt x="6427496" y="6860570"/>
                </a:lnTo>
                <a:lnTo>
                  <a:pt x="5750497" y="6860570"/>
                </a:lnTo>
                <a:lnTo>
                  <a:pt x="5411997" y="6274221"/>
                </a:lnTo>
                <a:close/>
                <a:moveTo>
                  <a:pt x="2505169" y="5100170"/>
                </a:moveTo>
                <a:lnTo>
                  <a:pt x="3182168" y="5100170"/>
                </a:lnTo>
                <a:lnTo>
                  <a:pt x="3520667" y="5686519"/>
                </a:lnTo>
                <a:lnTo>
                  <a:pt x="3182168" y="6272800"/>
                </a:lnTo>
                <a:lnTo>
                  <a:pt x="2505169" y="6272800"/>
                </a:lnTo>
                <a:lnTo>
                  <a:pt x="2166669" y="5686519"/>
                </a:lnTo>
                <a:close/>
                <a:moveTo>
                  <a:pt x="6829159" y="5056098"/>
                </a:moveTo>
                <a:lnTo>
                  <a:pt x="7506158" y="5056098"/>
                </a:lnTo>
                <a:lnTo>
                  <a:pt x="7844657" y="5642379"/>
                </a:lnTo>
                <a:lnTo>
                  <a:pt x="7506158" y="6228660"/>
                </a:lnTo>
                <a:lnTo>
                  <a:pt x="6829159" y="6228660"/>
                </a:lnTo>
                <a:lnTo>
                  <a:pt x="6490659" y="5642379"/>
                </a:lnTo>
                <a:close/>
                <a:moveTo>
                  <a:pt x="4670480" y="5056098"/>
                </a:moveTo>
                <a:lnTo>
                  <a:pt x="5347479" y="5056098"/>
                </a:lnTo>
                <a:lnTo>
                  <a:pt x="5685978" y="5642379"/>
                </a:lnTo>
                <a:lnTo>
                  <a:pt x="5673947" y="5663216"/>
                </a:lnTo>
                <a:lnTo>
                  <a:pt x="5687400" y="5686519"/>
                </a:lnTo>
                <a:lnTo>
                  <a:pt x="5348901" y="6272800"/>
                </a:lnTo>
                <a:lnTo>
                  <a:pt x="4671902" y="6272800"/>
                </a:lnTo>
                <a:lnTo>
                  <a:pt x="4333404" y="5686519"/>
                </a:lnTo>
                <a:lnTo>
                  <a:pt x="4345434" y="5665681"/>
                </a:lnTo>
                <a:lnTo>
                  <a:pt x="4331981" y="5642379"/>
                </a:lnTo>
                <a:close/>
                <a:moveTo>
                  <a:pt x="1425152" y="4468327"/>
                </a:moveTo>
                <a:lnTo>
                  <a:pt x="2102151" y="4468327"/>
                </a:lnTo>
                <a:lnTo>
                  <a:pt x="2440650" y="5054608"/>
                </a:lnTo>
                <a:lnTo>
                  <a:pt x="2102151" y="5640957"/>
                </a:lnTo>
                <a:lnTo>
                  <a:pt x="1425152" y="5640957"/>
                </a:lnTo>
                <a:lnTo>
                  <a:pt x="1086652" y="5054608"/>
                </a:lnTo>
                <a:close/>
                <a:moveTo>
                  <a:pt x="7917232" y="4415047"/>
                </a:moveTo>
                <a:lnTo>
                  <a:pt x="8594231" y="4415047"/>
                </a:lnTo>
                <a:lnTo>
                  <a:pt x="8932730" y="5001396"/>
                </a:lnTo>
                <a:lnTo>
                  <a:pt x="8594231" y="5587677"/>
                </a:lnTo>
                <a:lnTo>
                  <a:pt x="7917232" y="5587677"/>
                </a:lnTo>
                <a:lnTo>
                  <a:pt x="7578732" y="5001396"/>
                </a:lnTo>
                <a:close/>
                <a:moveTo>
                  <a:pt x="5750497" y="4415047"/>
                </a:moveTo>
                <a:lnTo>
                  <a:pt x="6427496" y="4415047"/>
                </a:lnTo>
                <a:lnTo>
                  <a:pt x="6765995" y="5001396"/>
                </a:lnTo>
                <a:lnTo>
                  <a:pt x="6427496" y="5587677"/>
                </a:lnTo>
                <a:lnTo>
                  <a:pt x="5750497" y="5587677"/>
                </a:lnTo>
                <a:lnTo>
                  <a:pt x="5411997" y="5001396"/>
                </a:lnTo>
                <a:close/>
                <a:moveTo>
                  <a:pt x="3583830" y="4415047"/>
                </a:moveTo>
                <a:lnTo>
                  <a:pt x="4260829" y="4415047"/>
                </a:lnTo>
                <a:lnTo>
                  <a:pt x="4599327" y="5001396"/>
                </a:lnTo>
                <a:lnTo>
                  <a:pt x="4583966" y="5028002"/>
                </a:lnTo>
                <a:lnTo>
                  <a:pt x="4599327" y="5054608"/>
                </a:lnTo>
                <a:lnTo>
                  <a:pt x="4260829" y="5640957"/>
                </a:lnTo>
                <a:lnTo>
                  <a:pt x="3583831" y="5640957"/>
                </a:lnTo>
                <a:lnTo>
                  <a:pt x="3245331" y="5054608"/>
                </a:lnTo>
                <a:lnTo>
                  <a:pt x="3260692" y="5028003"/>
                </a:lnTo>
                <a:lnTo>
                  <a:pt x="3245330" y="5001396"/>
                </a:lnTo>
                <a:close/>
                <a:moveTo>
                  <a:pt x="2505168" y="3827344"/>
                </a:moveTo>
                <a:lnTo>
                  <a:pt x="3182168" y="3827344"/>
                </a:lnTo>
                <a:lnTo>
                  <a:pt x="3520667" y="4413625"/>
                </a:lnTo>
                <a:lnTo>
                  <a:pt x="3182168" y="4999906"/>
                </a:lnTo>
                <a:lnTo>
                  <a:pt x="2505168" y="4999906"/>
                </a:lnTo>
                <a:lnTo>
                  <a:pt x="2166669" y="4413625"/>
                </a:lnTo>
                <a:close/>
                <a:moveTo>
                  <a:pt x="338501" y="3827344"/>
                </a:moveTo>
                <a:lnTo>
                  <a:pt x="1015500" y="3827344"/>
                </a:lnTo>
                <a:lnTo>
                  <a:pt x="1353999" y="4413625"/>
                </a:lnTo>
                <a:lnTo>
                  <a:pt x="1015500" y="4999906"/>
                </a:lnTo>
                <a:lnTo>
                  <a:pt x="338501" y="4999906"/>
                </a:lnTo>
                <a:lnTo>
                  <a:pt x="0" y="4413625"/>
                </a:lnTo>
                <a:close/>
                <a:moveTo>
                  <a:pt x="6829159" y="3776569"/>
                </a:moveTo>
                <a:lnTo>
                  <a:pt x="7506158" y="3776569"/>
                </a:lnTo>
                <a:lnTo>
                  <a:pt x="7844657" y="4362850"/>
                </a:lnTo>
                <a:lnTo>
                  <a:pt x="7506158" y="4949131"/>
                </a:lnTo>
                <a:lnTo>
                  <a:pt x="6829159" y="4949131"/>
                </a:lnTo>
                <a:lnTo>
                  <a:pt x="6490659" y="4362850"/>
                </a:lnTo>
                <a:close/>
                <a:moveTo>
                  <a:pt x="4670480" y="3776569"/>
                </a:moveTo>
                <a:lnTo>
                  <a:pt x="5347479" y="3776569"/>
                </a:lnTo>
                <a:lnTo>
                  <a:pt x="5685978" y="4362850"/>
                </a:lnTo>
                <a:lnTo>
                  <a:pt x="5672031" y="4387006"/>
                </a:lnTo>
                <a:lnTo>
                  <a:pt x="5687400" y="4413625"/>
                </a:lnTo>
                <a:lnTo>
                  <a:pt x="5348901" y="4999906"/>
                </a:lnTo>
                <a:lnTo>
                  <a:pt x="4671902" y="4999906"/>
                </a:lnTo>
                <a:lnTo>
                  <a:pt x="4333404" y="4413625"/>
                </a:lnTo>
                <a:lnTo>
                  <a:pt x="4347350" y="4389469"/>
                </a:lnTo>
                <a:lnTo>
                  <a:pt x="4331982" y="4362850"/>
                </a:lnTo>
                <a:close/>
                <a:moveTo>
                  <a:pt x="3583832" y="3188800"/>
                </a:moveTo>
                <a:lnTo>
                  <a:pt x="4260829" y="3188800"/>
                </a:lnTo>
                <a:lnTo>
                  <a:pt x="4599327" y="3775080"/>
                </a:lnTo>
                <a:lnTo>
                  <a:pt x="4260829" y="4361429"/>
                </a:lnTo>
                <a:lnTo>
                  <a:pt x="3583832" y="4361429"/>
                </a:lnTo>
                <a:lnTo>
                  <a:pt x="3245331" y="3775080"/>
                </a:lnTo>
                <a:close/>
                <a:moveTo>
                  <a:pt x="1425153" y="3188800"/>
                </a:moveTo>
                <a:lnTo>
                  <a:pt x="2102151" y="3188800"/>
                </a:lnTo>
                <a:lnTo>
                  <a:pt x="2440650" y="3775080"/>
                </a:lnTo>
                <a:lnTo>
                  <a:pt x="2102151" y="4361429"/>
                </a:lnTo>
                <a:lnTo>
                  <a:pt x="1425153" y="4361429"/>
                </a:lnTo>
                <a:lnTo>
                  <a:pt x="1086653" y="3775080"/>
                </a:lnTo>
                <a:close/>
                <a:moveTo>
                  <a:pt x="5750497" y="3139310"/>
                </a:moveTo>
                <a:lnTo>
                  <a:pt x="6427496" y="3139310"/>
                </a:lnTo>
                <a:lnTo>
                  <a:pt x="6765995" y="3725591"/>
                </a:lnTo>
                <a:lnTo>
                  <a:pt x="6427496" y="4311872"/>
                </a:lnTo>
                <a:lnTo>
                  <a:pt x="5750497" y="4311872"/>
                </a:lnTo>
                <a:lnTo>
                  <a:pt x="5411997" y="3725591"/>
                </a:lnTo>
                <a:close/>
                <a:moveTo>
                  <a:pt x="2505168" y="2551541"/>
                </a:moveTo>
                <a:lnTo>
                  <a:pt x="3182167" y="2551541"/>
                </a:lnTo>
                <a:lnTo>
                  <a:pt x="3520666" y="3137822"/>
                </a:lnTo>
                <a:lnTo>
                  <a:pt x="3182167" y="3724170"/>
                </a:lnTo>
                <a:lnTo>
                  <a:pt x="2505168" y="3724170"/>
                </a:lnTo>
                <a:lnTo>
                  <a:pt x="2166668" y="3137822"/>
                </a:lnTo>
                <a:close/>
                <a:moveTo>
                  <a:pt x="6838570" y="2548630"/>
                </a:moveTo>
                <a:lnTo>
                  <a:pt x="7515569" y="2548630"/>
                </a:lnTo>
                <a:lnTo>
                  <a:pt x="7854068" y="3134979"/>
                </a:lnTo>
                <a:lnTo>
                  <a:pt x="7515569" y="3721258"/>
                </a:lnTo>
                <a:lnTo>
                  <a:pt x="6838570" y="3721258"/>
                </a:lnTo>
                <a:lnTo>
                  <a:pt x="6500070" y="3134979"/>
                </a:lnTo>
                <a:close/>
                <a:moveTo>
                  <a:pt x="4671902" y="2548630"/>
                </a:moveTo>
                <a:lnTo>
                  <a:pt x="5348901" y="2548630"/>
                </a:lnTo>
                <a:lnTo>
                  <a:pt x="5687400" y="3134979"/>
                </a:lnTo>
                <a:lnTo>
                  <a:pt x="5348901" y="3721258"/>
                </a:lnTo>
                <a:lnTo>
                  <a:pt x="4671902" y="3721258"/>
                </a:lnTo>
                <a:lnTo>
                  <a:pt x="4333404" y="3134979"/>
                </a:lnTo>
                <a:close/>
                <a:moveTo>
                  <a:pt x="5750497" y="1916787"/>
                </a:moveTo>
                <a:lnTo>
                  <a:pt x="6427496" y="1916787"/>
                </a:lnTo>
                <a:lnTo>
                  <a:pt x="6765995" y="2503068"/>
                </a:lnTo>
                <a:lnTo>
                  <a:pt x="6427496" y="3089349"/>
                </a:lnTo>
                <a:lnTo>
                  <a:pt x="5750497" y="3089349"/>
                </a:lnTo>
                <a:lnTo>
                  <a:pt x="5411997" y="2503068"/>
                </a:lnTo>
                <a:close/>
                <a:moveTo>
                  <a:pt x="3591887" y="1916787"/>
                </a:moveTo>
                <a:lnTo>
                  <a:pt x="4268886" y="1916787"/>
                </a:lnTo>
                <a:lnTo>
                  <a:pt x="4607383" y="2503068"/>
                </a:lnTo>
                <a:lnTo>
                  <a:pt x="4268886" y="3089349"/>
                </a:lnTo>
                <a:lnTo>
                  <a:pt x="3591887" y="3089349"/>
                </a:lnTo>
                <a:lnTo>
                  <a:pt x="3253388" y="2503068"/>
                </a:lnTo>
                <a:close/>
                <a:moveTo>
                  <a:pt x="6838570" y="1275805"/>
                </a:moveTo>
                <a:lnTo>
                  <a:pt x="7515569" y="1275805"/>
                </a:lnTo>
                <a:lnTo>
                  <a:pt x="7854068" y="1862086"/>
                </a:lnTo>
                <a:lnTo>
                  <a:pt x="7515569" y="2448367"/>
                </a:lnTo>
                <a:lnTo>
                  <a:pt x="6838570" y="2448367"/>
                </a:lnTo>
                <a:lnTo>
                  <a:pt x="6500070" y="1862086"/>
                </a:lnTo>
                <a:close/>
                <a:moveTo>
                  <a:pt x="4671902" y="1275805"/>
                </a:moveTo>
                <a:lnTo>
                  <a:pt x="5348901" y="1275805"/>
                </a:lnTo>
                <a:lnTo>
                  <a:pt x="5687400" y="1862086"/>
                </a:lnTo>
                <a:lnTo>
                  <a:pt x="5348901" y="2448367"/>
                </a:lnTo>
                <a:lnTo>
                  <a:pt x="4671902" y="2448367"/>
                </a:lnTo>
                <a:lnTo>
                  <a:pt x="4333404" y="1862086"/>
                </a:lnTo>
                <a:close/>
                <a:moveTo>
                  <a:pt x="2505170" y="1275805"/>
                </a:moveTo>
                <a:lnTo>
                  <a:pt x="3182169" y="1275805"/>
                </a:lnTo>
                <a:lnTo>
                  <a:pt x="3520668" y="1862086"/>
                </a:lnTo>
                <a:lnTo>
                  <a:pt x="3182169" y="2448367"/>
                </a:lnTo>
                <a:lnTo>
                  <a:pt x="2505170" y="2448367"/>
                </a:lnTo>
                <a:lnTo>
                  <a:pt x="2166670" y="1862086"/>
                </a:lnTo>
                <a:close/>
                <a:moveTo>
                  <a:pt x="5750497" y="637260"/>
                </a:moveTo>
                <a:lnTo>
                  <a:pt x="6427496" y="637260"/>
                </a:lnTo>
                <a:lnTo>
                  <a:pt x="6765995" y="1223540"/>
                </a:lnTo>
                <a:lnTo>
                  <a:pt x="6427496" y="1809821"/>
                </a:lnTo>
                <a:lnTo>
                  <a:pt x="5750497" y="1809821"/>
                </a:lnTo>
                <a:lnTo>
                  <a:pt x="5411997" y="1223540"/>
                </a:lnTo>
                <a:close/>
                <a:moveTo>
                  <a:pt x="3591888" y="637260"/>
                </a:moveTo>
                <a:lnTo>
                  <a:pt x="4268886" y="637260"/>
                </a:lnTo>
                <a:lnTo>
                  <a:pt x="4607383" y="1223540"/>
                </a:lnTo>
                <a:lnTo>
                  <a:pt x="4268886" y="1809821"/>
                </a:lnTo>
                <a:lnTo>
                  <a:pt x="3591888" y="1809821"/>
                </a:lnTo>
                <a:lnTo>
                  <a:pt x="3253388" y="1223540"/>
                </a:lnTo>
                <a:close/>
                <a:moveTo>
                  <a:pt x="4671902" y="0"/>
                </a:moveTo>
                <a:lnTo>
                  <a:pt x="5348901" y="0"/>
                </a:lnTo>
                <a:lnTo>
                  <a:pt x="5687400" y="586281"/>
                </a:lnTo>
                <a:lnTo>
                  <a:pt x="5348901" y="1172630"/>
                </a:lnTo>
                <a:lnTo>
                  <a:pt x="4671902" y="1172630"/>
                </a:lnTo>
                <a:lnTo>
                  <a:pt x="4333404" y="586281"/>
                </a:lnTo>
                <a:close/>
              </a:path>
            </a:pathLst>
          </a:custGeom>
        </p:spPr>
        <p:txBody>
          <a:bodyPr wrap="square">
            <a:noAutofit/>
          </a:bodyPr>
          <a:lstStyle/>
          <a:p>
            <a:endParaRPr lang="en-US"/>
          </a:p>
        </p:txBody>
      </p:sp>
      <p:sp>
        <p:nvSpPr>
          <p:cNvPr id="8"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0" name="Forma libre 9"/>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1" name="Rectángulo 10"/>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2" name="Forma libre 11"/>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119226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2_Images &amp; Contents Layout">
    <p:spTree>
      <p:nvGrpSpPr>
        <p:cNvPr id="1" name=""/>
        <p:cNvGrpSpPr/>
        <p:nvPr/>
      </p:nvGrpSpPr>
      <p:grpSpPr>
        <a:xfrm>
          <a:off x="0" y="0"/>
          <a:ext cx="0" cy="0"/>
          <a:chOff x="0" y="0"/>
          <a:chExt cx="0" cy="0"/>
        </a:xfrm>
      </p:grpSpPr>
      <p:sp>
        <p:nvSpPr>
          <p:cNvPr id="7" name="Picture Placeholder 17">
            <a:extLst>
              <a:ext uri="{FF2B5EF4-FFF2-40B4-BE49-F238E27FC236}">
                <a16:creationId xmlns:a16="http://schemas.microsoft.com/office/drawing/2014/main" id="{31A8272F-867E-440B-A95A-BDF8AC386FFA}"/>
              </a:ext>
            </a:extLst>
          </p:cNvPr>
          <p:cNvSpPr>
            <a:spLocks noGrp="1"/>
          </p:cNvSpPr>
          <p:nvPr>
            <p:ph type="pic" sz="quarter" idx="13"/>
          </p:nvPr>
        </p:nvSpPr>
        <p:spPr>
          <a:xfrm>
            <a:off x="614077" y="754047"/>
            <a:ext cx="4942141" cy="5349906"/>
          </a:xfrm>
          <a:custGeom>
            <a:avLst/>
            <a:gdLst>
              <a:gd name="connsiteX0" fmla="*/ 1995773 w 4942141"/>
              <a:gd name="connsiteY0" fmla="*/ 3700081 h 5349906"/>
              <a:gd name="connsiteX1" fmla="*/ 2948273 w 4942141"/>
              <a:gd name="connsiteY1" fmla="*/ 3700081 h 5349906"/>
              <a:gd name="connsiteX2" fmla="*/ 3424523 w 4942141"/>
              <a:gd name="connsiteY2" fmla="*/ 4525041 h 5349906"/>
              <a:gd name="connsiteX3" fmla="*/ 2948273 w 4942141"/>
              <a:gd name="connsiteY3" fmla="*/ 5349906 h 5349906"/>
              <a:gd name="connsiteX4" fmla="*/ 1995773 w 4942141"/>
              <a:gd name="connsiteY4" fmla="*/ 5349906 h 5349906"/>
              <a:gd name="connsiteX5" fmla="*/ 1519523 w 4942141"/>
              <a:gd name="connsiteY5" fmla="*/ 4525041 h 5349906"/>
              <a:gd name="connsiteX6" fmla="*/ 476250 w 4942141"/>
              <a:gd name="connsiteY6" fmla="*/ 2696813 h 5349906"/>
              <a:gd name="connsiteX7" fmla="*/ 1428750 w 4942141"/>
              <a:gd name="connsiteY7" fmla="*/ 2696813 h 5349906"/>
              <a:gd name="connsiteX8" fmla="*/ 1905000 w 4942141"/>
              <a:gd name="connsiteY8" fmla="*/ 3521678 h 5349906"/>
              <a:gd name="connsiteX9" fmla="*/ 1428750 w 4942141"/>
              <a:gd name="connsiteY9" fmla="*/ 4346543 h 5349906"/>
              <a:gd name="connsiteX10" fmla="*/ 476250 w 4942141"/>
              <a:gd name="connsiteY10" fmla="*/ 4346543 h 5349906"/>
              <a:gd name="connsiteX11" fmla="*/ 0 w 4942141"/>
              <a:gd name="connsiteY11" fmla="*/ 3521678 h 5349906"/>
              <a:gd name="connsiteX12" fmla="*/ 1995773 w 4942141"/>
              <a:gd name="connsiteY12" fmla="*/ 1794986 h 5349906"/>
              <a:gd name="connsiteX13" fmla="*/ 2948273 w 4942141"/>
              <a:gd name="connsiteY13" fmla="*/ 1794986 h 5349906"/>
              <a:gd name="connsiteX14" fmla="*/ 3424523 w 4942141"/>
              <a:gd name="connsiteY14" fmla="*/ 2619851 h 5349906"/>
              <a:gd name="connsiteX15" fmla="*/ 2948273 w 4942141"/>
              <a:gd name="connsiteY15" fmla="*/ 3444716 h 5349906"/>
              <a:gd name="connsiteX16" fmla="*/ 1995773 w 4942141"/>
              <a:gd name="connsiteY16" fmla="*/ 3444716 h 5349906"/>
              <a:gd name="connsiteX17" fmla="*/ 1519523 w 4942141"/>
              <a:gd name="connsiteY17" fmla="*/ 2619851 h 5349906"/>
              <a:gd name="connsiteX18" fmla="*/ 3513391 w 4942141"/>
              <a:gd name="connsiteY18" fmla="*/ 896588 h 5349906"/>
              <a:gd name="connsiteX19" fmla="*/ 4465891 w 4942141"/>
              <a:gd name="connsiteY19" fmla="*/ 896588 h 5349906"/>
              <a:gd name="connsiteX20" fmla="*/ 4942141 w 4942141"/>
              <a:gd name="connsiteY20" fmla="*/ 1721453 h 5349906"/>
              <a:gd name="connsiteX21" fmla="*/ 4465891 w 4942141"/>
              <a:gd name="connsiteY21" fmla="*/ 2546318 h 5349906"/>
              <a:gd name="connsiteX22" fmla="*/ 3513391 w 4942141"/>
              <a:gd name="connsiteY22" fmla="*/ 2546318 h 5349906"/>
              <a:gd name="connsiteX23" fmla="*/ 3037141 w 4942141"/>
              <a:gd name="connsiteY23" fmla="*/ 1721453 h 5349906"/>
              <a:gd name="connsiteX24" fmla="*/ 1995773 w 4942141"/>
              <a:gd name="connsiteY24" fmla="*/ 0 h 5349906"/>
              <a:gd name="connsiteX25" fmla="*/ 2948273 w 4942141"/>
              <a:gd name="connsiteY25" fmla="*/ 0 h 5349906"/>
              <a:gd name="connsiteX26" fmla="*/ 3424523 w 4942141"/>
              <a:gd name="connsiteY26" fmla="*/ 824865 h 5349906"/>
              <a:gd name="connsiteX27" fmla="*/ 2948273 w 4942141"/>
              <a:gd name="connsiteY27" fmla="*/ 1649825 h 5349906"/>
              <a:gd name="connsiteX28" fmla="*/ 1995773 w 4942141"/>
              <a:gd name="connsiteY28" fmla="*/ 1649825 h 5349906"/>
              <a:gd name="connsiteX29" fmla="*/ 1519523 w 4942141"/>
              <a:gd name="connsiteY29" fmla="*/ 824865 h 534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942141" h="5349906">
                <a:moveTo>
                  <a:pt x="1995773" y="3700081"/>
                </a:moveTo>
                <a:lnTo>
                  <a:pt x="2948273" y="3700081"/>
                </a:lnTo>
                <a:lnTo>
                  <a:pt x="3424523" y="4525041"/>
                </a:lnTo>
                <a:lnTo>
                  <a:pt x="2948273" y="5349906"/>
                </a:lnTo>
                <a:lnTo>
                  <a:pt x="1995773" y="5349906"/>
                </a:lnTo>
                <a:lnTo>
                  <a:pt x="1519523" y="4525041"/>
                </a:lnTo>
                <a:close/>
                <a:moveTo>
                  <a:pt x="476250" y="2696813"/>
                </a:moveTo>
                <a:lnTo>
                  <a:pt x="1428750" y="2696813"/>
                </a:lnTo>
                <a:lnTo>
                  <a:pt x="1905000" y="3521678"/>
                </a:lnTo>
                <a:lnTo>
                  <a:pt x="1428750" y="4346543"/>
                </a:lnTo>
                <a:lnTo>
                  <a:pt x="476250" y="4346543"/>
                </a:lnTo>
                <a:lnTo>
                  <a:pt x="0" y="3521678"/>
                </a:lnTo>
                <a:close/>
                <a:moveTo>
                  <a:pt x="1995773" y="1794986"/>
                </a:moveTo>
                <a:lnTo>
                  <a:pt x="2948273" y="1794986"/>
                </a:lnTo>
                <a:lnTo>
                  <a:pt x="3424523" y="2619851"/>
                </a:lnTo>
                <a:lnTo>
                  <a:pt x="2948273" y="3444716"/>
                </a:lnTo>
                <a:lnTo>
                  <a:pt x="1995773" y="3444716"/>
                </a:lnTo>
                <a:lnTo>
                  <a:pt x="1519523" y="2619851"/>
                </a:lnTo>
                <a:close/>
                <a:moveTo>
                  <a:pt x="3513391" y="896588"/>
                </a:moveTo>
                <a:lnTo>
                  <a:pt x="4465891" y="896588"/>
                </a:lnTo>
                <a:lnTo>
                  <a:pt x="4942141" y="1721453"/>
                </a:lnTo>
                <a:lnTo>
                  <a:pt x="4465891" y="2546318"/>
                </a:lnTo>
                <a:lnTo>
                  <a:pt x="3513391" y="2546318"/>
                </a:lnTo>
                <a:lnTo>
                  <a:pt x="3037141" y="1721453"/>
                </a:lnTo>
                <a:close/>
                <a:moveTo>
                  <a:pt x="1995773" y="0"/>
                </a:moveTo>
                <a:lnTo>
                  <a:pt x="2948273" y="0"/>
                </a:lnTo>
                <a:lnTo>
                  <a:pt x="3424523" y="824865"/>
                </a:lnTo>
                <a:lnTo>
                  <a:pt x="2948273" y="1649825"/>
                </a:lnTo>
                <a:lnTo>
                  <a:pt x="1995773" y="1649825"/>
                </a:lnTo>
                <a:lnTo>
                  <a:pt x="1519523" y="824865"/>
                </a:lnTo>
                <a:close/>
              </a:path>
            </a:pathLst>
          </a:custGeom>
        </p:spPr>
        <p:txBody>
          <a:bodyPr wrap="square">
            <a:noAutofit/>
          </a:bodyPr>
          <a:lstStyle/>
          <a:p>
            <a:endParaRPr lang="en-US"/>
          </a:p>
        </p:txBody>
      </p:sp>
      <p:sp>
        <p:nvSpPr>
          <p:cNvPr id="8"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0" name="Forma libre 9"/>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1" name="Rectángulo 10"/>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2" name="Forma libre 11"/>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92464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4_Images &amp; Contents Layout">
    <p:spTree>
      <p:nvGrpSpPr>
        <p:cNvPr id="1" name=""/>
        <p:cNvGrpSpPr/>
        <p:nvPr/>
      </p:nvGrpSpPr>
      <p:grpSpPr>
        <a:xfrm>
          <a:off x="0" y="0"/>
          <a:ext cx="0" cy="0"/>
          <a:chOff x="0" y="0"/>
          <a:chExt cx="0" cy="0"/>
        </a:xfrm>
      </p:grpSpPr>
      <p:sp>
        <p:nvSpPr>
          <p:cNvPr id="7" name="Picture Placeholder 18">
            <a:extLst>
              <a:ext uri="{FF2B5EF4-FFF2-40B4-BE49-F238E27FC236}">
                <a16:creationId xmlns:a16="http://schemas.microsoft.com/office/drawing/2014/main" id="{522FC08E-51D7-413C-B146-9F183CEEDE75}"/>
              </a:ext>
            </a:extLst>
          </p:cNvPr>
          <p:cNvSpPr>
            <a:spLocks noGrp="1"/>
          </p:cNvSpPr>
          <p:nvPr>
            <p:ph type="pic" sz="quarter" idx="13"/>
          </p:nvPr>
        </p:nvSpPr>
        <p:spPr>
          <a:xfrm>
            <a:off x="5124450" y="-600076"/>
            <a:ext cx="8001858" cy="4402550"/>
          </a:xfrm>
          <a:custGeom>
            <a:avLst/>
            <a:gdLst>
              <a:gd name="connsiteX0" fmla="*/ 5042249 w 8001858"/>
              <a:gd name="connsiteY0" fmla="*/ 2752725 h 4402550"/>
              <a:gd name="connsiteX1" fmla="*/ 5994749 w 8001858"/>
              <a:gd name="connsiteY1" fmla="*/ 2752725 h 4402550"/>
              <a:gd name="connsiteX2" fmla="*/ 6470999 w 8001858"/>
              <a:gd name="connsiteY2" fmla="*/ 3577685 h 4402550"/>
              <a:gd name="connsiteX3" fmla="*/ 5994749 w 8001858"/>
              <a:gd name="connsiteY3" fmla="*/ 4402550 h 4402550"/>
              <a:gd name="connsiteX4" fmla="*/ 5042249 w 8001858"/>
              <a:gd name="connsiteY4" fmla="*/ 4402550 h 4402550"/>
              <a:gd name="connsiteX5" fmla="*/ 4565999 w 8001858"/>
              <a:gd name="connsiteY5" fmla="*/ 3577685 h 4402550"/>
              <a:gd name="connsiteX6" fmla="*/ 2005108 w 8001858"/>
              <a:gd name="connsiteY6" fmla="*/ 2696813 h 4402550"/>
              <a:gd name="connsiteX7" fmla="*/ 2957608 w 8001858"/>
              <a:gd name="connsiteY7" fmla="*/ 2696813 h 4402550"/>
              <a:gd name="connsiteX8" fmla="*/ 3433858 w 8001858"/>
              <a:gd name="connsiteY8" fmla="*/ 3521678 h 4402550"/>
              <a:gd name="connsiteX9" fmla="*/ 2957608 w 8001858"/>
              <a:gd name="connsiteY9" fmla="*/ 4346543 h 4402550"/>
              <a:gd name="connsiteX10" fmla="*/ 2005108 w 8001858"/>
              <a:gd name="connsiteY10" fmla="*/ 4346543 h 4402550"/>
              <a:gd name="connsiteX11" fmla="*/ 1528858 w 8001858"/>
              <a:gd name="connsiteY11" fmla="*/ 3521678 h 4402550"/>
              <a:gd name="connsiteX12" fmla="*/ 6573108 w 8001858"/>
              <a:gd name="connsiteY12" fmla="*/ 1794986 h 4402550"/>
              <a:gd name="connsiteX13" fmla="*/ 7525608 w 8001858"/>
              <a:gd name="connsiteY13" fmla="*/ 1794986 h 4402550"/>
              <a:gd name="connsiteX14" fmla="*/ 8001858 w 8001858"/>
              <a:gd name="connsiteY14" fmla="*/ 2619851 h 4402550"/>
              <a:gd name="connsiteX15" fmla="*/ 7525608 w 8001858"/>
              <a:gd name="connsiteY15" fmla="*/ 3444716 h 4402550"/>
              <a:gd name="connsiteX16" fmla="*/ 6573108 w 8001858"/>
              <a:gd name="connsiteY16" fmla="*/ 3444716 h 4402550"/>
              <a:gd name="connsiteX17" fmla="*/ 6096858 w 8001858"/>
              <a:gd name="connsiteY17" fmla="*/ 2619851 h 4402550"/>
              <a:gd name="connsiteX18" fmla="*/ 3524631 w 8001858"/>
              <a:gd name="connsiteY18" fmla="*/ 1794986 h 4402550"/>
              <a:gd name="connsiteX19" fmla="*/ 4477131 w 8001858"/>
              <a:gd name="connsiteY19" fmla="*/ 1794986 h 4402550"/>
              <a:gd name="connsiteX20" fmla="*/ 4953381 w 8001858"/>
              <a:gd name="connsiteY20" fmla="*/ 2619851 h 4402550"/>
              <a:gd name="connsiteX21" fmla="*/ 4477131 w 8001858"/>
              <a:gd name="connsiteY21" fmla="*/ 3444716 h 4402550"/>
              <a:gd name="connsiteX22" fmla="*/ 3524631 w 8001858"/>
              <a:gd name="connsiteY22" fmla="*/ 3444716 h 4402550"/>
              <a:gd name="connsiteX23" fmla="*/ 3048381 w 8001858"/>
              <a:gd name="connsiteY23" fmla="*/ 2619851 h 4402550"/>
              <a:gd name="connsiteX24" fmla="*/ 476250 w 8001858"/>
              <a:gd name="connsiteY24" fmla="*/ 1794986 h 4402550"/>
              <a:gd name="connsiteX25" fmla="*/ 1428750 w 8001858"/>
              <a:gd name="connsiteY25" fmla="*/ 1794986 h 4402550"/>
              <a:gd name="connsiteX26" fmla="*/ 1905000 w 8001858"/>
              <a:gd name="connsiteY26" fmla="*/ 2619851 h 4402550"/>
              <a:gd name="connsiteX27" fmla="*/ 1428750 w 8001858"/>
              <a:gd name="connsiteY27" fmla="*/ 3444716 h 4402550"/>
              <a:gd name="connsiteX28" fmla="*/ 476250 w 8001858"/>
              <a:gd name="connsiteY28" fmla="*/ 3444716 h 4402550"/>
              <a:gd name="connsiteX29" fmla="*/ 0 w 8001858"/>
              <a:gd name="connsiteY29" fmla="*/ 2619851 h 4402550"/>
              <a:gd name="connsiteX30" fmla="*/ 2005108 w 8001858"/>
              <a:gd name="connsiteY30" fmla="*/ 896588 h 4402550"/>
              <a:gd name="connsiteX31" fmla="*/ 2957608 w 8001858"/>
              <a:gd name="connsiteY31" fmla="*/ 896588 h 4402550"/>
              <a:gd name="connsiteX32" fmla="*/ 3433858 w 8001858"/>
              <a:gd name="connsiteY32" fmla="*/ 1721454 h 4402550"/>
              <a:gd name="connsiteX33" fmla="*/ 2957608 w 8001858"/>
              <a:gd name="connsiteY33" fmla="*/ 2546318 h 4402550"/>
              <a:gd name="connsiteX34" fmla="*/ 2005108 w 8001858"/>
              <a:gd name="connsiteY34" fmla="*/ 2546318 h 4402550"/>
              <a:gd name="connsiteX35" fmla="*/ 1528858 w 8001858"/>
              <a:gd name="connsiteY35" fmla="*/ 1721454 h 4402550"/>
              <a:gd name="connsiteX36" fmla="*/ 5063110 w 8001858"/>
              <a:gd name="connsiteY36" fmla="*/ 893159 h 4402550"/>
              <a:gd name="connsiteX37" fmla="*/ 6015610 w 8001858"/>
              <a:gd name="connsiteY37" fmla="*/ 893159 h 4402550"/>
              <a:gd name="connsiteX38" fmla="*/ 6491860 w 8001858"/>
              <a:gd name="connsiteY38" fmla="*/ 1718024 h 4402550"/>
              <a:gd name="connsiteX39" fmla="*/ 6015610 w 8001858"/>
              <a:gd name="connsiteY39" fmla="*/ 2542889 h 4402550"/>
              <a:gd name="connsiteX40" fmla="*/ 5063110 w 8001858"/>
              <a:gd name="connsiteY40" fmla="*/ 2542889 h 4402550"/>
              <a:gd name="connsiteX41" fmla="*/ 4586860 w 8001858"/>
              <a:gd name="connsiteY41" fmla="*/ 1718024 h 4402550"/>
              <a:gd name="connsiteX42" fmla="*/ 3524631 w 8001858"/>
              <a:gd name="connsiteY42" fmla="*/ 0 h 4402550"/>
              <a:gd name="connsiteX43" fmla="*/ 4477131 w 8001858"/>
              <a:gd name="connsiteY43" fmla="*/ 0 h 4402550"/>
              <a:gd name="connsiteX44" fmla="*/ 4953381 w 8001858"/>
              <a:gd name="connsiteY44" fmla="*/ 824865 h 4402550"/>
              <a:gd name="connsiteX45" fmla="*/ 4477131 w 8001858"/>
              <a:gd name="connsiteY45" fmla="*/ 1649825 h 4402550"/>
              <a:gd name="connsiteX46" fmla="*/ 3524631 w 8001858"/>
              <a:gd name="connsiteY46" fmla="*/ 1649825 h 4402550"/>
              <a:gd name="connsiteX47" fmla="*/ 3048381 w 8001858"/>
              <a:gd name="connsiteY47" fmla="*/ 824865 h 440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001858" h="4402550">
                <a:moveTo>
                  <a:pt x="5042249" y="2752725"/>
                </a:moveTo>
                <a:lnTo>
                  <a:pt x="5994749" y="2752725"/>
                </a:lnTo>
                <a:lnTo>
                  <a:pt x="6470999" y="3577685"/>
                </a:lnTo>
                <a:lnTo>
                  <a:pt x="5994749" y="4402550"/>
                </a:lnTo>
                <a:lnTo>
                  <a:pt x="5042249" y="4402550"/>
                </a:lnTo>
                <a:lnTo>
                  <a:pt x="4565999" y="3577685"/>
                </a:lnTo>
                <a:close/>
                <a:moveTo>
                  <a:pt x="2005108" y="2696813"/>
                </a:moveTo>
                <a:lnTo>
                  <a:pt x="2957608" y="2696813"/>
                </a:lnTo>
                <a:lnTo>
                  <a:pt x="3433858" y="3521678"/>
                </a:lnTo>
                <a:lnTo>
                  <a:pt x="2957608" y="4346543"/>
                </a:lnTo>
                <a:lnTo>
                  <a:pt x="2005108" y="4346543"/>
                </a:lnTo>
                <a:lnTo>
                  <a:pt x="1528858" y="3521678"/>
                </a:lnTo>
                <a:close/>
                <a:moveTo>
                  <a:pt x="6573108" y="1794986"/>
                </a:moveTo>
                <a:lnTo>
                  <a:pt x="7525608" y="1794986"/>
                </a:lnTo>
                <a:lnTo>
                  <a:pt x="8001858" y="2619851"/>
                </a:lnTo>
                <a:lnTo>
                  <a:pt x="7525608" y="3444716"/>
                </a:lnTo>
                <a:lnTo>
                  <a:pt x="6573108" y="3444716"/>
                </a:lnTo>
                <a:lnTo>
                  <a:pt x="6096858" y="2619851"/>
                </a:lnTo>
                <a:close/>
                <a:moveTo>
                  <a:pt x="3524631" y="1794986"/>
                </a:moveTo>
                <a:lnTo>
                  <a:pt x="4477131" y="1794986"/>
                </a:lnTo>
                <a:lnTo>
                  <a:pt x="4953381" y="2619851"/>
                </a:lnTo>
                <a:lnTo>
                  <a:pt x="4477131" y="3444716"/>
                </a:lnTo>
                <a:lnTo>
                  <a:pt x="3524631" y="3444716"/>
                </a:lnTo>
                <a:lnTo>
                  <a:pt x="3048381" y="2619851"/>
                </a:lnTo>
                <a:close/>
                <a:moveTo>
                  <a:pt x="476250" y="1794986"/>
                </a:moveTo>
                <a:lnTo>
                  <a:pt x="1428750" y="1794986"/>
                </a:lnTo>
                <a:lnTo>
                  <a:pt x="1905000" y="2619851"/>
                </a:lnTo>
                <a:lnTo>
                  <a:pt x="1428750" y="3444716"/>
                </a:lnTo>
                <a:lnTo>
                  <a:pt x="476250" y="3444716"/>
                </a:lnTo>
                <a:lnTo>
                  <a:pt x="0" y="2619851"/>
                </a:lnTo>
                <a:close/>
                <a:moveTo>
                  <a:pt x="2005108" y="896588"/>
                </a:moveTo>
                <a:lnTo>
                  <a:pt x="2957608" y="896588"/>
                </a:lnTo>
                <a:lnTo>
                  <a:pt x="3433858" y="1721454"/>
                </a:lnTo>
                <a:lnTo>
                  <a:pt x="2957608" y="2546318"/>
                </a:lnTo>
                <a:lnTo>
                  <a:pt x="2005108" y="2546318"/>
                </a:lnTo>
                <a:lnTo>
                  <a:pt x="1528858" y="1721454"/>
                </a:lnTo>
                <a:close/>
                <a:moveTo>
                  <a:pt x="5063110" y="893159"/>
                </a:moveTo>
                <a:lnTo>
                  <a:pt x="6015610" y="893159"/>
                </a:lnTo>
                <a:lnTo>
                  <a:pt x="6491860" y="1718024"/>
                </a:lnTo>
                <a:lnTo>
                  <a:pt x="6015610" y="2542889"/>
                </a:lnTo>
                <a:lnTo>
                  <a:pt x="5063110" y="2542889"/>
                </a:lnTo>
                <a:lnTo>
                  <a:pt x="4586860" y="1718024"/>
                </a:lnTo>
                <a:close/>
                <a:moveTo>
                  <a:pt x="3524631" y="0"/>
                </a:moveTo>
                <a:lnTo>
                  <a:pt x="4477131" y="0"/>
                </a:lnTo>
                <a:lnTo>
                  <a:pt x="4953381" y="824865"/>
                </a:lnTo>
                <a:lnTo>
                  <a:pt x="4477131" y="1649825"/>
                </a:lnTo>
                <a:lnTo>
                  <a:pt x="3524631" y="1649825"/>
                </a:lnTo>
                <a:lnTo>
                  <a:pt x="3048381" y="824865"/>
                </a:lnTo>
                <a:close/>
              </a:path>
            </a:pathLst>
          </a:custGeom>
        </p:spPr>
        <p:txBody>
          <a:bodyPr wrap="square">
            <a:noAutofit/>
          </a:bodyPr>
          <a:lstStyle/>
          <a:p>
            <a:endParaRPr lang="en-US"/>
          </a:p>
        </p:txBody>
      </p:sp>
      <p:sp>
        <p:nvSpPr>
          <p:cNvPr id="8"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0" name="Forma libre 9"/>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1" name="Rectángulo 10"/>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2" name="Forma libre 11"/>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318840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3_Images &amp; Contents Layout">
    <p:spTree>
      <p:nvGrpSpPr>
        <p:cNvPr id="1" name=""/>
        <p:cNvGrpSpPr/>
        <p:nvPr/>
      </p:nvGrpSpPr>
      <p:grpSpPr>
        <a:xfrm>
          <a:off x="0" y="0"/>
          <a:ext cx="0" cy="0"/>
          <a:chOff x="0" y="0"/>
          <a:chExt cx="0" cy="0"/>
        </a:xfrm>
      </p:grpSpPr>
      <p:sp>
        <p:nvSpPr>
          <p:cNvPr id="7" name="Picture Placeholder 19">
            <a:extLst>
              <a:ext uri="{FF2B5EF4-FFF2-40B4-BE49-F238E27FC236}">
                <a16:creationId xmlns:a16="http://schemas.microsoft.com/office/drawing/2014/main" id="{63069C06-1AAF-4F15-90FC-9EF59C514F9B}"/>
              </a:ext>
            </a:extLst>
          </p:cNvPr>
          <p:cNvSpPr>
            <a:spLocks noGrp="1"/>
          </p:cNvSpPr>
          <p:nvPr>
            <p:ph type="pic" sz="quarter" idx="13"/>
          </p:nvPr>
        </p:nvSpPr>
        <p:spPr>
          <a:xfrm>
            <a:off x="6400800" y="-176778"/>
            <a:ext cx="6501444" cy="7211557"/>
          </a:xfrm>
          <a:custGeom>
            <a:avLst/>
            <a:gdLst>
              <a:gd name="connsiteX0" fmla="*/ 2024313 w 6501444"/>
              <a:gd name="connsiteY0" fmla="*/ 5561731 h 7211557"/>
              <a:gd name="connsiteX1" fmla="*/ 2976813 w 6501444"/>
              <a:gd name="connsiteY1" fmla="*/ 5561731 h 7211557"/>
              <a:gd name="connsiteX2" fmla="*/ 3453063 w 6501444"/>
              <a:gd name="connsiteY2" fmla="*/ 6386691 h 7211557"/>
              <a:gd name="connsiteX3" fmla="*/ 2976813 w 6501444"/>
              <a:gd name="connsiteY3" fmla="*/ 7211557 h 7211557"/>
              <a:gd name="connsiteX4" fmla="*/ 2024313 w 6501444"/>
              <a:gd name="connsiteY4" fmla="*/ 7211557 h 7211557"/>
              <a:gd name="connsiteX5" fmla="*/ 1548063 w 6501444"/>
              <a:gd name="connsiteY5" fmla="*/ 6386691 h 7211557"/>
              <a:gd name="connsiteX6" fmla="*/ 3541931 w 6501444"/>
              <a:gd name="connsiteY6" fmla="*/ 4614375 h 7211557"/>
              <a:gd name="connsiteX7" fmla="*/ 4494431 w 6501444"/>
              <a:gd name="connsiteY7" fmla="*/ 4614375 h 7211557"/>
              <a:gd name="connsiteX8" fmla="*/ 4970681 w 6501444"/>
              <a:gd name="connsiteY8" fmla="*/ 5439335 h 7211557"/>
              <a:gd name="connsiteX9" fmla="*/ 4494431 w 6501444"/>
              <a:gd name="connsiteY9" fmla="*/ 6264200 h 7211557"/>
              <a:gd name="connsiteX10" fmla="*/ 3541931 w 6501444"/>
              <a:gd name="connsiteY10" fmla="*/ 6264200 h 7211557"/>
              <a:gd name="connsiteX11" fmla="*/ 3065681 w 6501444"/>
              <a:gd name="connsiteY11" fmla="*/ 5439335 h 7211557"/>
              <a:gd name="connsiteX12" fmla="*/ 5072694 w 6501444"/>
              <a:gd name="connsiteY12" fmla="*/ 3656636 h 7211557"/>
              <a:gd name="connsiteX13" fmla="*/ 6025194 w 6501444"/>
              <a:gd name="connsiteY13" fmla="*/ 3656636 h 7211557"/>
              <a:gd name="connsiteX14" fmla="*/ 6501444 w 6501444"/>
              <a:gd name="connsiteY14" fmla="*/ 4481501 h 7211557"/>
              <a:gd name="connsiteX15" fmla="*/ 6025194 w 6501444"/>
              <a:gd name="connsiteY15" fmla="*/ 5306366 h 7211557"/>
              <a:gd name="connsiteX16" fmla="*/ 5072694 w 6501444"/>
              <a:gd name="connsiteY16" fmla="*/ 5306366 h 7211557"/>
              <a:gd name="connsiteX17" fmla="*/ 4596444 w 6501444"/>
              <a:gd name="connsiteY17" fmla="*/ 4481501 h 7211557"/>
              <a:gd name="connsiteX18" fmla="*/ 476250 w 6501444"/>
              <a:gd name="connsiteY18" fmla="*/ 2803493 h 7211557"/>
              <a:gd name="connsiteX19" fmla="*/ 1428750 w 6501444"/>
              <a:gd name="connsiteY19" fmla="*/ 2803493 h 7211557"/>
              <a:gd name="connsiteX20" fmla="*/ 1905000 w 6501444"/>
              <a:gd name="connsiteY20" fmla="*/ 3628452 h 7211557"/>
              <a:gd name="connsiteX21" fmla="*/ 1428750 w 6501444"/>
              <a:gd name="connsiteY21" fmla="*/ 4453318 h 7211557"/>
              <a:gd name="connsiteX22" fmla="*/ 476250 w 6501444"/>
              <a:gd name="connsiteY22" fmla="*/ 4453318 h 7211557"/>
              <a:gd name="connsiteX23" fmla="*/ 0 w 6501444"/>
              <a:gd name="connsiteY23" fmla="*/ 3628452 h 7211557"/>
              <a:gd name="connsiteX24" fmla="*/ 3541931 w 6501444"/>
              <a:gd name="connsiteY24" fmla="*/ 2758238 h 7211557"/>
              <a:gd name="connsiteX25" fmla="*/ 4494431 w 6501444"/>
              <a:gd name="connsiteY25" fmla="*/ 2758238 h 7211557"/>
              <a:gd name="connsiteX26" fmla="*/ 4970681 w 6501444"/>
              <a:gd name="connsiteY26" fmla="*/ 3583103 h 7211557"/>
              <a:gd name="connsiteX27" fmla="*/ 4494431 w 6501444"/>
              <a:gd name="connsiteY27" fmla="*/ 4408063 h 7211557"/>
              <a:gd name="connsiteX28" fmla="*/ 3541931 w 6501444"/>
              <a:gd name="connsiteY28" fmla="*/ 4408063 h 7211557"/>
              <a:gd name="connsiteX29" fmla="*/ 3065681 w 6501444"/>
              <a:gd name="connsiteY29" fmla="*/ 3583103 h 7211557"/>
              <a:gd name="connsiteX30" fmla="*/ 1993868 w 6501444"/>
              <a:gd name="connsiteY30" fmla="*/ 1856136 h 7211557"/>
              <a:gd name="connsiteX31" fmla="*/ 2946368 w 6501444"/>
              <a:gd name="connsiteY31" fmla="*/ 1856136 h 7211557"/>
              <a:gd name="connsiteX32" fmla="*/ 3422618 w 6501444"/>
              <a:gd name="connsiteY32" fmla="*/ 2681097 h 7211557"/>
              <a:gd name="connsiteX33" fmla="*/ 2946368 w 6501444"/>
              <a:gd name="connsiteY33" fmla="*/ 3505961 h 7211557"/>
              <a:gd name="connsiteX34" fmla="*/ 1993868 w 6501444"/>
              <a:gd name="connsiteY34" fmla="*/ 3505961 h 7211557"/>
              <a:gd name="connsiteX35" fmla="*/ 1517618 w 6501444"/>
              <a:gd name="connsiteY35" fmla="*/ 2681097 h 7211557"/>
              <a:gd name="connsiteX36" fmla="*/ 3524631 w 6501444"/>
              <a:gd name="connsiteY36" fmla="*/ 898398 h 7211557"/>
              <a:gd name="connsiteX37" fmla="*/ 4477131 w 6501444"/>
              <a:gd name="connsiteY37" fmla="*/ 898398 h 7211557"/>
              <a:gd name="connsiteX38" fmla="*/ 4953381 w 6501444"/>
              <a:gd name="connsiteY38" fmla="*/ 1723262 h 7211557"/>
              <a:gd name="connsiteX39" fmla="*/ 4477131 w 6501444"/>
              <a:gd name="connsiteY39" fmla="*/ 2548127 h 7211557"/>
              <a:gd name="connsiteX40" fmla="*/ 3524631 w 6501444"/>
              <a:gd name="connsiteY40" fmla="*/ 2548127 h 7211557"/>
              <a:gd name="connsiteX41" fmla="*/ 3048381 w 6501444"/>
              <a:gd name="connsiteY41" fmla="*/ 1723262 h 7211557"/>
              <a:gd name="connsiteX42" fmla="*/ 1993868 w 6501444"/>
              <a:gd name="connsiteY42" fmla="*/ 0 h 7211557"/>
              <a:gd name="connsiteX43" fmla="*/ 2946368 w 6501444"/>
              <a:gd name="connsiteY43" fmla="*/ 0 h 7211557"/>
              <a:gd name="connsiteX44" fmla="*/ 3422618 w 6501444"/>
              <a:gd name="connsiteY44" fmla="*/ 824865 h 7211557"/>
              <a:gd name="connsiteX45" fmla="*/ 2946368 w 6501444"/>
              <a:gd name="connsiteY45" fmla="*/ 1649825 h 7211557"/>
              <a:gd name="connsiteX46" fmla="*/ 1993868 w 6501444"/>
              <a:gd name="connsiteY46" fmla="*/ 1649825 h 7211557"/>
              <a:gd name="connsiteX47" fmla="*/ 1517618 w 6501444"/>
              <a:gd name="connsiteY47" fmla="*/ 824865 h 721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501444" h="7211557">
                <a:moveTo>
                  <a:pt x="2024313" y="5561731"/>
                </a:moveTo>
                <a:lnTo>
                  <a:pt x="2976813" y="5561731"/>
                </a:lnTo>
                <a:lnTo>
                  <a:pt x="3453063" y="6386691"/>
                </a:lnTo>
                <a:lnTo>
                  <a:pt x="2976813" y="7211557"/>
                </a:lnTo>
                <a:lnTo>
                  <a:pt x="2024313" y="7211557"/>
                </a:lnTo>
                <a:lnTo>
                  <a:pt x="1548063" y="6386691"/>
                </a:lnTo>
                <a:close/>
                <a:moveTo>
                  <a:pt x="3541931" y="4614375"/>
                </a:moveTo>
                <a:lnTo>
                  <a:pt x="4494431" y="4614375"/>
                </a:lnTo>
                <a:lnTo>
                  <a:pt x="4970681" y="5439335"/>
                </a:lnTo>
                <a:lnTo>
                  <a:pt x="4494431" y="6264200"/>
                </a:lnTo>
                <a:lnTo>
                  <a:pt x="3541931" y="6264200"/>
                </a:lnTo>
                <a:lnTo>
                  <a:pt x="3065681" y="5439335"/>
                </a:lnTo>
                <a:close/>
                <a:moveTo>
                  <a:pt x="5072694" y="3656636"/>
                </a:moveTo>
                <a:lnTo>
                  <a:pt x="6025194" y="3656636"/>
                </a:lnTo>
                <a:lnTo>
                  <a:pt x="6501444" y="4481501"/>
                </a:lnTo>
                <a:lnTo>
                  <a:pt x="6025194" y="5306366"/>
                </a:lnTo>
                <a:lnTo>
                  <a:pt x="5072694" y="5306366"/>
                </a:lnTo>
                <a:lnTo>
                  <a:pt x="4596444" y="4481501"/>
                </a:lnTo>
                <a:close/>
                <a:moveTo>
                  <a:pt x="476250" y="2803493"/>
                </a:moveTo>
                <a:lnTo>
                  <a:pt x="1428750" y="2803493"/>
                </a:lnTo>
                <a:lnTo>
                  <a:pt x="1905000" y="3628452"/>
                </a:lnTo>
                <a:lnTo>
                  <a:pt x="1428750" y="4453318"/>
                </a:lnTo>
                <a:lnTo>
                  <a:pt x="476250" y="4453318"/>
                </a:lnTo>
                <a:lnTo>
                  <a:pt x="0" y="3628452"/>
                </a:lnTo>
                <a:close/>
                <a:moveTo>
                  <a:pt x="3541931" y="2758238"/>
                </a:moveTo>
                <a:lnTo>
                  <a:pt x="4494431" y="2758238"/>
                </a:lnTo>
                <a:lnTo>
                  <a:pt x="4970681" y="3583103"/>
                </a:lnTo>
                <a:lnTo>
                  <a:pt x="4494431" y="4408063"/>
                </a:lnTo>
                <a:lnTo>
                  <a:pt x="3541931" y="4408063"/>
                </a:lnTo>
                <a:lnTo>
                  <a:pt x="3065681" y="3583103"/>
                </a:lnTo>
                <a:close/>
                <a:moveTo>
                  <a:pt x="1993868" y="1856136"/>
                </a:moveTo>
                <a:lnTo>
                  <a:pt x="2946368" y="1856136"/>
                </a:lnTo>
                <a:lnTo>
                  <a:pt x="3422618" y="2681097"/>
                </a:lnTo>
                <a:lnTo>
                  <a:pt x="2946368" y="3505961"/>
                </a:lnTo>
                <a:lnTo>
                  <a:pt x="1993868" y="3505961"/>
                </a:lnTo>
                <a:lnTo>
                  <a:pt x="1517618" y="2681097"/>
                </a:lnTo>
                <a:close/>
                <a:moveTo>
                  <a:pt x="3524631" y="898398"/>
                </a:moveTo>
                <a:lnTo>
                  <a:pt x="4477131" y="898398"/>
                </a:lnTo>
                <a:lnTo>
                  <a:pt x="4953381" y="1723262"/>
                </a:lnTo>
                <a:lnTo>
                  <a:pt x="4477131" y="2548127"/>
                </a:lnTo>
                <a:lnTo>
                  <a:pt x="3524631" y="2548127"/>
                </a:lnTo>
                <a:lnTo>
                  <a:pt x="3048381" y="1723262"/>
                </a:lnTo>
                <a:close/>
                <a:moveTo>
                  <a:pt x="1993868" y="0"/>
                </a:moveTo>
                <a:lnTo>
                  <a:pt x="2946368" y="0"/>
                </a:lnTo>
                <a:lnTo>
                  <a:pt x="3422618" y="824865"/>
                </a:lnTo>
                <a:lnTo>
                  <a:pt x="2946368" y="1649825"/>
                </a:lnTo>
                <a:lnTo>
                  <a:pt x="1993868" y="1649825"/>
                </a:lnTo>
                <a:lnTo>
                  <a:pt x="1517618" y="824865"/>
                </a:lnTo>
                <a:close/>
              </a:path>
            </a:pathLst>
          </a:custGeom>
        </p:spPr>
        <p:txBody>
          <a:bodyPr wrap="square">
            <a:noAutofit/>
          </a:bodyPr>
          <a:lstStyle/>
          <a:p>
            <a:endParaRPr lang="en-US"/>
          </a:p>
        </p:txBody>
      </p:sp>
      <p:sp>
        <p:nvSpPr>
          <p:cNvPr id="8"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0" name="Forma libre 9"/>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1" name="Rectángulo 10"/>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2" name="Forma libre 11"/>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145127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5_Images &amp; Contents Layout">
    <p:spTree>
      <p:nvGrpSpPr>
        <p:cNvPr id="1" name=""/>
        <p:cNvGrpSpPr/>
        <p:nvPr/>
      </p:nvGrpSpPr>
      <p:grpSpPr>
        <a:xfrm>
          <a:off x="0" y="0"/>
          <a:ext cx="0" cy="0"/>
          <a:chOff x="0" y="0"/>
          <a:chExt cx="0" cy="0"/>
        </a:xfrm>
      </p:grpSpPr>
      <p:sp>
        <p:nvSpPr>
          <p:cNvPr id="32" name="Hexágono 8"/>
          <p:cNvSpPr/>
          <p:nvPr userDrawn="1"/>
        </p:nvSpPr>
        <p:spPr>
          <a:xfrm>
            <a:off x="10899752" y="5679439"/>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0" name="Forma libre 19"/>
          <p:cNvSpPr/>
          <p:nvPr userDrawn="1"/>
        </p:nvSpPr>
        <p:spPr>
          <a:xfrm>
            <a:off x="11654920" y="5226853"/>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2" name="Forma libre 21"/>
          <p:cNvSpPr/>
          <p:nvPr userDrawn="1"/>
        </p:nvSpPr>
        <p:spPr>
          <a:xfrm>
            <a:off x="11654920" y="6057259"/>
            <a:ext cx="537080" cy="759139"/>
          </a:xfrm>
          <a:custGeom>
            <a:avLst/>
            <a:gdLst>
              <a:gd name="connsiteX0" fmla="*/ 189785 w 440301"/>
              <a:gd name="connsiteY0" fmla="*/ 0 h 759139"/>
              <a:gd name="connsiteX1" fmla="*/ 440301 w 440301"/>
              <a:gd name="connsiteY1" fmla="*/ 0 h 759139"/>
              <a:gd name="connsiteX2" fmla="*/ 440301 w 440301"/>
              <a:gd name="connsiteY2" fmla="*/ 759139 h 759139"/>
              <a:gd name="connsiteX3" fmla="*/ 189785 w 440301"/>
              <a:gd name="connsiteY3" fmla="*/ 759139 h 759139"/>
              <a:gd name="connsiteX4" fmla="*/ 0 w 440301"/>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301" h="759139">
                <a:moveTo>
                  <a:pt x="189785" y="0"/>
                </a:moveTo>
                <a:lnTo>
                  <a:pt x="440301" y="0"/>
                </a:lnTo>
                <a:lnTo>
                  <a:pt x="440301" y="759139"/>
                </a:lnTo>
                <a:lnTo>
                  <a:pt x="189785" y="759139"/>
                </a:lnTo>
                <a:lnTo>
                  <a:pt x="0" y="379570"/>
                </a:lnTo>
                <a:close/>
              </a:path>
            </a:pathLst>
          </a:cu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7" name="Rectángulo 6"/>
          <p:cNvSpPr/>
          <p:nvPr userDrawn="1"/>
        </p:nvSpPr>
        <p:spPr>
          <a:xfrm>
            <a:off x="8801100" y="0"/>
            <a:ext cx="33909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377"/>
            <a:endParaRPr lang="es-PE">
              <a:solidFill>
                <a:prstClr val="white"/>
              </a:solidFill>
            </a:endParaRPr>
          </a:p>
        </p:txBody>
      </p:sp>
      <p:sp>
        <p:nvSpPr>
          <p:cNvPr id="8" name="Picture Placeholder 15">
            <a:extLst>
              <a:ext uri="{FF2B5EF4-FFF2-40B4-BE49-F238E27FC236}">
                <a16:creationId xmlns:a16="http://schemas.microsoft.com/office/drawing/2014/main" id="{91985A23-59E7-42EE-9483-C54769789911}"/>
              </a:ext>
            </a:extLst>
          </p:cNvPr>
          <p:cNvSpPr>
            <a:spLocks noGrp="1"/>
          </p:cNvSpPr>
          <p:nvPr>
            <p:ph type="pic" sz="quarter" idx="13"/>
          </p:nvPr>
        </p:nvSpPr>
        <p:spPr>
          <a:xfrm>
            <a:off x="6828547" y="-1314497"/>
            <a:ext cx="7312079" cy="9373475"/>
          </a:xfrm>
          <a:custGeom>
            <a:avLst/>
            <a:gdLst>
              <a:gd name="connsiteX0" fmla="*/ 4271377 w 7312079"/>
              <a:gd name="connsiteY0" fmla="*/ 5862272 h 9373475"/>
              <a:gd name="connsiteX1" fmla="*/ 6298512 w 7312079"/>
              <a:gd name="connsiteY1" fmla="*/ 5862272 h 9373475"/>
              <a:gd name="connsiteX2" fmla="*/ 7312079 w 7312079"/>
              <a:gd name="connsiteY2" fmla="*/ 7617975 h 9373475"/>
              <a:gd name="connsiteX3" fmla="*/ 6298512 w 7312079"/>
              <a:gd name="connsiteY3" fmla="*/ 9373475 h 9373475"/>
              <a:gd name="connsiteX4" fmla="*/ 4271377 w 7312079"/>
              <a:gd name="connsiteY4" fmla="*/ 9373475 h 9373475"/>
              <a:gd name="connsiteX5" fmla="*/ 3257809 w 7312079"/>
              <a:gd name="connsiteY5" fmla="*/ 7617975 h 9373475"/>
              <a:gd name="connsiteX6" fmla="*/ 1013568 w 7312079"/>
              <a:gd name="connsiteY6" fmla="*/ 3835423 h 9373475"/>
              <a:gd name="connsiteX7" fmla="*/ 3040703 w 7312079"/>
              <a:gd name="connsiteY7" fmla="*/ 3835423 h 9373475"/>
              <a:gd name="connsiteX8" fmla="*/ 4054270 w 7312079"/>
              <a:gd name="connsiteY8" fmla="*/ 5591126 h 9373475"/>
              <a:gd name="connsiteX9" fmla="*/ 3040703 w 7312079"/>
              <a:gd name="connsiteY9" fmla="*/ 7346625 h 9373475"/>
              <a:gd name="connsiteX10" fmla="*/ 1013568 w 7312079"/>
              <a:gd name="connsiteY10" fmla="*/ 7346625 h 9373475"/>
              <a:gd name="connsiteX11" fmla="*/ 0 w 7312079"/>
              <a:gd name="connsiteY11" fmla="*/ 5591126 h 9373475"/>
              <a:gd name="connsiteX12" fmla="*/ 4271377 w 7312079"/>
              <a:gd name="connsiteY12" fmla="*/ 1911994 h 9373475"/>
              <a:gd name="connsiteX13" fmla="*/ 6298512 w 7312079"/>
              <a:gd name="connsiteY13" fmla="*/ 1911994 h 9373475"/>
              <a:gd name="connsiteX14" fmla="*/ 7312079 w 7312079"/>
              <a:gd name="connsiteY14" fmla="*/ 3667494 h 9373475"/>
              <a:gd name="connsiteX15" fmla="*/ 6298512 w 7312079"/>
              <a:gd name="connsiteY15" fmla="*/ 5422993 h 9373475"/>
              <a:gd name="connsiteX16" fmla="*/ 4271377 w 7312079"/>
              <a:gd name="connsiteY16" fmla="*/ 5422993 h 9373475"/>
              <a:gd name="connsiteX17" fmla="*/ 3257809 w 7312079"/>
              <a:gd name="connsiteY17" fmla="*/ 3667494 h 9373475"/>
              <a:gd name="connsiteX18" fmla="*/ 1013568 w 7312079"/>
              <a:gd name="connsiteY18" fmla="*/ 0 h 9373475"/>
              <a:gd name="connsiteX19" fmla="*/ 3040703 w 7312079"/>
              <a:gd name="connsiteY19" fmla="*/ 0 h 9373475"/>
              <a:gd name="connsiteX20" fmla="*/ 4054270 w 7312079"/>
              <a:gd name="connsiteY20" fmla="*/ 1755500 h 9373475"/>
              <a:gd name="connsiteX21" fmla="*/ 3040703 w 7312079"/>
              <a:gd name="connsiteY21" fmla="*/ 3511202 h 9373475"/>
              <a:gd name="connsiteX22" fmla="*/ 1013568 w 7312079"/>
              <a:gd name="connsiteY22" fmla="*/ 3511202 h 9373475"/>
              <a:gd name="connsiteX23" fmla="*/ 0 w 7312079"/>
              <a:gd name="connsiteY23" fmla="*/ 1755500 h 937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12079" h="9373475">
                <a:moveTo>
                  <a:pt x="4271377" y="5862272"/>
                </a:moveTo>
                <a:lnTo>
                  <a:pt x="6298512" y="5862272"/>
                </a:lnTo>
                <a:lnTo>
                  <a:pt x="7312079" y="7617975"/>
                </a:lnTo>
                <a:lnTo>
                  <a:pt x="6298512" y="9373475"/>
                </a:lnTo>
                <a:lnTo>
                  <a:pt x="4271377" y="9373475"/>
                </a:lnTo>
                <a:lnTo>
                  <a:pt x="3257809" y="7617975"/>
                </a:lnTo>
                <a:close/>
                <a:moveTo>
                  <a:pt x="1013568" y="3835423"/>
                </a:moveTo>
                <a:lnTo>
                  <a:pt x="3040703" y="3835423"/>
                </a:lnTo>
                <a:lnTo>
                  <a:pt x="4054270" y="5591126"/>
                </a:lnTo>
                <a:lnTo>
                  <a:pt x="3040703" y="7346625"/>
                </a:lnTo>
                <a:lnTo>
                  <a:pt x="1013568" y="7346625"/>
                </a:lnTo>
                <a:lnTo>
                  <a:pt x="0" y="5591126"/>
                </a:lnTo>
                <a:close/>
                <a:moveTo>
                  <a:pt x="4271377" y="1911994"/>
                </a:moveTo>
                <a:lnTo>
                  <a:pt x="6298512" y="1911994"/>
                </a:lnTo>
                <a:lnTo>
                  <a:pt x="7312079" y="3667494"/>
                </a:lnTo>
                <a:lnTo>
                  <a:pt x="6298512" y="5422993"/>
                </a:lnTo>
                <a:lnTo>
                  <a:pt x="4271377" y="5422993"/>
                </a:lnTo>
                <a:lnTo>
                  <a:pt x="3257809" y="3667494"/>
                </a:lnTo>
                <a:close/>
                <a:moveTo>
                  <a:pt x="1013568" y="0"/>
                </a:moveTo>
                <a:lnTo>
                  <a:pt x="3040703" y="0"/>
                </a:lnTo>
                <a:lnTo>
                  <a:pt x="4054270" y="1755500"/>
                </a:lnTo>
                <a:lnTo>
                  <a:pt x="3040703" y="3511202"/>
                </a:lnTo>
                <a:lnTo>
                  <a:pt x="1013568" y="3511202"/>
                </a:lnTo>
                <a:lnTo>
                  <a:pt x="0" y="1755500"/>
                </a:lnTo>
                <a:close/>
              </a:path>
            </a:pathLst>
          </a:custGeom>
        </p:spPr>
        <p:txBody>
          <a:bodyPr wrap="square">
            <a:noAutofit/>
          </a:bodyPr>
          <a:lstStyle/>
          <a:p>
            <a:endParaRPr lang="en-US"/>
          </a:p>
        </p:txBody>
      </p:sp>
      <p:sp>
        <p:nvSpPr>
          <p:cNvPr id="10"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1" name="Forma libre 10"/>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2" name="Rectángulo 11"/>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3" name="Forma libre 12"/>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56059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6_Images &amp; Contents Layout">
    <p:spTree>
      <p:nvGrpSpPr>
        <p:cNvPr id="1" name=""/>
        <p:cNvGrpSpPr/>
        <p:nvPr/>
      </p:nvGrpSpPr>
      <p:grpSpPr>
        <a:xfrm>
          <a:off x="0" y="0"/>
          <a:ext cx="0" cy="0"/>
          <a:chOff x="0" y="0"/>
          <a:chExt cx="0" cy="0"/>
        </a:xfrm>
      </p:grpSpPr>
      <p:sp>
        <p:nvSpPr>
          <p:cNvPr id="7" name="Picture Placeholder 16">
            <a:extLst>
              <a:ext uri="{FF2B5EF4-FFF2-40B4-BE49-F238E27FC236}">
                <a16:creationId xmlns:a16="http://schemas.microsoft.com/office/drawing/2014/main" id="{6C999E34-BED5-412F-8968-34C13576737E}"/>
              </a:ext>
            </a:extLst>
          </p:cNvPr>
          <p:cNvSpPr>
            <a:spLocks noGrp="1"/>
          </p:cNvSpPr>
          <p:nvPr>
            <p:ph type="pic" sz="quarter" idx="13"/>
          </p:nvPr>
        </p:nvSpPr>
        <p:spPr>
          <a:xfrm>
            <a:off x="838200" y="798529"/>
            <a:ext cx="4942141" cy="5260943"/>
          </a:xfrm>
          <a:custGeom>
            <a:avLst/>
            <a:gdLst>
              <a:gd name="connsiteX0" fmla="*/ 1991152 w 4942141"/>
              <a:gd name="connsiteY0" fmla="*/ 3611213 h 5260943"/>
              <a:gd name="connsiteX1" fmla="*/ 2943652 w 4942141"/>
              <a:gd name="connsiteY1" fmla="*/ 3611213 h 5260943"/>
              <a:gd name="connsiteX2" fmla="*/ 3419902 w 4942141"/>
              <a:gd name="connsiteY2" fmla="*/ 4436078 h 5260943"/>
              <a:gd name="connsiteX3" fmla="*/ 2943652 w 4942141"/>
              <a:gd name="connsiteY3" fmla="*/ 5260943 h 5260943"/>
              <a:gd name="connsiteX4" fmla="*/ 1991152 w 4942141"/>
              <a:gd name="connsiteY4" fmla="*/ 5260943 h 5260943"/>
              <a:gd name="connsiteX5" fmla="*/ 1514902 w 4942141"/>
              <a:gd name="connsiteY5" fmla="*/ 4436078 h 5260943"/>
              <a:gd name="connsiteX6" fmla="*/ 3513391 w 4942141"/>
              <a:gd name="connsiteY6" fmla="*/ 2696813 h 5260943"/>
              <a:gd name="connsiteX7" fmla="*/ 4465891 w 4942141"/>
              <a:gd name="connsiteY7" fmla="*/ 2696813 h 5260943"/>
              <a:gd name="connsiteX8" fmla="*/ 4942141 w 4942141"/>
              <a:gd name="connsiteY8" fmla="*/ 3521678 h 5260943"/>
              <a:gd name="connsiteX9" fmla="*/ 4465891 w 4942141"/>
              <a:gd name="connsiteY9" fmla="*/ 4346543 h 5260943"/>
              <a:gd name="connsiteX10" fmla="*/ 3513391 w 4942141"/>
              <a:gd name="connsiteY10" fmla="*/ 4346543 h 5260943"/>
              <a:gd name="connsiteX11" fmla="*/ 3037141 w 4942141"/>
              <a:gd name="connsiteY11" fmla="*/ 3521678 h 5260943"/>
              <a:gd name="connsiteX12" fmla="*/ 476250 w 4942141"/>
              <a:gd name="connsiteY12" fmla="*/ 2696813 h 5260943"/>
              <a:gd name="connsiteX13" fmla="*/ 1428750 w 4942141"/>
              <a:gd name="connsiteY13" fmla="*/ 2696813 h 5260943"/>
              <a:gd name="connsiteX14" fmla="*/ 1905000 w 4942141"/>
              <a:gd name="connsiteY14" fmla="*/ 3521678 h 5260943"/>
              <a:gd name="connsiteX15" fmla="*/ 1428750 w 4942141"/>
              <a:gd name="connsiteY15" fmla="*/ 4346543 h 5260943"/>
              <a:gd name="connsiteX16" fmla="*/ 476250 w 4942141"/>
              <a:gd name="connsiteY16" fmla="*/ 4346543 h 5260943"/>
              <a:gd name="connsiteX17" fmla="*/ 0 w 4942141"/>
              <a:gd name="connsiteY17" fmla="*/ 3521678 h 5260943"/>
              <a:gd name="connsiteX18" fmla="*/ 1995773 w 4942141"/>
              <a:gd name="connsiteY18" fmla="*/ 1794986 h 5260943"/>
              <a:gd name="connsiteX19" fmla="*/ 2948273 w 4942141"/>
              <a:gd name="connsiteY19" fmla="*/ 1794986 h 5260943"/>
              <a:gd name="connsiteX20" fmla="*/ 3424523 w 4942141"/>
              <a:gd name="connsiteY20" fmla="*/ 2619851 h 5260943"/>
              <a:gd name="connsiteX21" fmla="*/ 2948273 w 4942141"/>
              <a:gd name="connsiteY21" fmla="*/ 3444716 h 5260943"/>
              <a:gd name="connsiteX22" fmla="*/ 1995773 w 4942141"/>
              <a:gd name="connsiteY22" fmla="*/ 3444716 h 5260943"/>
              <a:gd name="connsiteX23" fmla="*/ 1519523 w 4942141"/>
              <a:gd name="connsiteY23" fmla="*/ 2619851 h 5260943"/>
              <a:gd name="connsiteX24" fmla="*/ 3513391 w 4942141"/>
              <a:gd name="connsiteY24" fmla="*/ 896588 h 5260943"/>
              <a:gd name="connsiteX25" fmla="*/ 4465891 w 4942141"/>
              <a:gd name="connsiteY25" fmla="*/ 896588 h 5260943"/>
              <a:gd name="connsiteX26" fmla="*/ 4942141 w 4942141"/>
              <a:gd name="connsiteY26" fmla="*/ 1721453 h 5260943"/>
              <a:gd name="connsiteX27" fmla="*/ 4465891 w 4942141"/>
              <a:gd name="connsiteY27" fmla="*/ 2546318 h 5260943"/>
              <a:gd name="connsiteX28" fmla="*/ 3513391 w 4942141"/>
              <a:gd name="connsiteY28" fmla="*/ 2546318 h 5260943"/>
              <a:gd name="connsiteX29" fmla="*/ 3037141 w 4942141"/>
              <a:gd name="connsiteY29" fmla="*/ 1721453 h 5260943"/>
              <a:gd name="connsiteX30" fmla="*/ 476250 w 4942141"/>
              <a:gd name="connsiteY30" fmla="*/ 896588 h 5260943"/>
              <a:gd name="connsiteX31" fmla="*/ 1428750 w 4942141"/>
              <a:gd name="connsiteY31" fmla="*/ 896588 h 5260943"/>
              <a:gd name="connsiteX32" fmla="*/ 1905000 w 4942141"/>
              <a:gd name="connsiteY32" fmla="*/ 1721453 h 5260943"/>
              <a:gd name="connsiteX33" fmla="*/ 1428750 w 4942141"/>
              <a:gd name="connsiteY33" fmla="*/ 2546318 h 5260943"/>
              <a:gd name="connsiteX34" fmla="*/ 476250 w 4942141"/>
              <a:gd name="connsiteY34" fmla="*/ 2546318 h 5260943"/>
              <a:gd name="connsiteX35" fmla="*/ 0 w 4942141"/>
              <a:gd name="connsiteY35" fmla="*/ 1721453 h 5260943"/>
              <a:gd name="connsiteX36" fmla="*/ 1995773 w 4942141"/>
              <a:gd name="connsiteY36" fmla="*/ 0 h 5260943"/>
              <a:gd name="connsiteX37" fmla="*/ 2948273 w 4942141"/>
              <a:gd name="connsiteY37" fmla="*/ 0 h 5260943"/>
              <a:gd name="connsiteX38" fmla="*/ 3424523 w 4942141"/>
              <a:gd name="connsiteY38" fmla="*/ 824865 h 5260943"/>
              <a:gd name="connsiteX39" fmla="*/ 2948273 w 4942141"/>
              <a:gd name="connsiteY39" fmla="*/ 1649825 h 5260943"/>
              <a:gd name="connsiteX40" fmla="*/ 1995773 w 4942141"/>
              <a:gd name="connsiteY40" fmla="*/ 1649825 h 5260943"/>
              <a:gd name="connsiteX41" fmla="*/ 1519523 w 4942141"/>
              <a:gd name="connsiteY41" fmla="*/ 824865 h 526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942141" h="5260943">
                <a:moveTo>
                  <a:pt x="1991152" y="3611213"/>
                </a:moveTo>
                <a:lnTo>
                  <a:pt x="2943652" y="3611213"/>
                </a:lnTo>
                <a:lnTo>
                  <a:pt x="3419902" y="4436078"/>
                </a:lnTo>
                <a:lnTo>
                  <a:pt x="2943652" y="5260943"/>
                </a:lnTo>
                <a:lnTo>
                  <a:pt x="1991152" y="5260943"/>
                </a:lnTo>
                <a:lnTo>
                  <a:pt x="1514902" y="4436078"/>
                </a:lnTo>
                <a:close/>
                <a:moveTo>
                  <a:pt x="3513391" y="2696813"/>
                </a:moveTo>
                <a:lnTo>
                  <a:pt x="4465891" y="2696813"/>
                </a:lnTo>
                <a:lnTo>
                  <a:pt x="4942141" y="3521678"/>
                </a:lnTo>
                <a:lnTo>
                  <a:pt x="4465891" y="4346543"/>
                </a:lnTo>
                <a:lnTo>
                  <a:pt x="3513391" y="4346543"/>
                </a:lnTo>
                <a:lnTo>
                  <a:pt x="3037141" y="3521678"/>
                </a:lnTo>
                <a:close/>
                <a:moveTo>
                  <a:pt x="476250" y="2696813"/>
                </a:moveTo>
                <a:lnTo>
                  <a:pt x="1428750" y="2696813"/>
                </a:lnTo>
                <a:lnTo>
                  <a:pt x="1905000" y="3521678"/>
                </a:lnTo>
                <a:lnTo>
                  <a:pt x="1428750" y="4346543"/>
                </a:lnTo>
                <a:lnTo>
                  <a:pt x="476250" y="4346543"/>
                </a:lnTo>
                <a:lnTo>
                  <a:pt x="0" y="3521678"/>
                </a:lnTo>
                <a:close/>
                <a:moveTo>
                  <a:pt x="1995773" y="1794986"/>
                </a:moveTo>
                <a:lnTo>
                  <a:pt x="2948273" y="1794986"/>
                </a:lnTo>
                <a:lnTo>
                  <a:pt x="3424523" y="2619851"/>
                </a:lnTo>
                <a:lnTo>
                  <a:pt x="2948273" y="3444716"/>
                </a:lnTo>
                <a:lnTo>
                  <a:pt x="1995773" y="3444716"/>
                </a:lnTo>
                <a:lnTo>
                  <a:pt x="1519523" y="2619851"/>
                </a:lnTo>
                <a:close/>
                <a:moveTo>
                  <a:pt x="3513391" y="896588"/>
                </a:moveTo>
                <a:lnTo>
                  <a:pt x="4465891" y="896588"/>
                </a:lnTo>
                <a:lnTo>
                  <a:pt x="4942141" y="1721453"/>
                </a:lnTo>
                <a:lnTo>
                  <a:pt x="4465891" y="2546318"/>
                </a:lnTo>
                <a:lnTo>
                  <a:pt x="3513391" y="2546318"/>
                </a:lnTo>
                <a:lnTo>
                  <a:pt x="3037141" y="1721453"/>
                </a:lnTo>
                <a:close/>
                <a:moveTo>
                  <a:pt x="476250" y="896588"/>
                </a:moveTo>
                <a:lnTo>
                  <a:pt x="1428750" y="896588"/>
                </a:lnTo>
                <a:lnTo>
                  <a:pt x="1905000" y="1721453"/>
                </a:lnTo>
                <a:lnTo>
                  <a:pt x="1428750" y="2546318"/>
                </a:lnTo>
                <a:lnTo>
                  <a:pt x="476250" y="2546318"/>
                </a:lnTo>
                <a:lnTo>
                  <a:pt x="0" y="1721453"/>
                </a:lnTo>
                <a:close/>
                <a:moveTo>
                  <a:pt x="1995773" y="0"/>
                </a:moveTo>
                <a:lnTo>
                  <a:pt x="2948273" y="0"/>
                </a:lnTo>
                <a:lnTo>
                  <a:pt x="3424523" y="824865"/>
                </a:lnTo>
                <a:lnTo>
                  <a:pt x="2948273" y="1649825"/>
                </a:lnTo>
                <a:lnTo>
                  <a:pt x="1995773" y="1649825"/>
                </a:lnTo>
                <a:lnTo>
                  <a:pt x="1519523" y="824865"/>
                </a:lnTo>
                <a:close/>
              </a:path>
            </a:pathLst>
          </a:custGeom>
        </p:spPr>
        <p:txBody>
          <a:bodyPr vert="horz" wrap="square" lIns="91440" tIns="45720" rIns="91440" bIns="45720" rtlCol="0">
            <a:noAutofit/>
          </a:bodyPr>
          <a:lstStyle>
            <a:lvl1pPr>
              <a:defRPr lang="en-US"/>
            </a:lvl1pPr>
          </a:lstStyle>
          <a:p>
            <a:pPr lvl="0"/>
            <a:endParaRPr lang="en-US"/>
          </a:p>
        </p:txBody>
      </p:sp>
      <p:sp>
        <p:nvSpPr>
          <p:cNvPr id="8"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0" name="Forma libre 9"/>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1" name="Rectángulo 10"/>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2" name="Forma libre 11"/>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412528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7_Images &amp; Contents Layout">
    <p:spTree>
      <p:nvGrpSpPr>
        <p:cNvPr id="1" name=""/>
        <p:cNvGrpSpPr/>
        <p:nvPr/>
      </p:nvGrpSpPr>
      <p:grpSpPr>
        <a:xfrm>
          <a:off x="0" y="0"/>
          <a:ext cx="0" cy="0"/>
          <a:chOff x="0" y="0"/>
          <a:chExt cx="0" cy="0"/>
        </a:xfrm>
      </p:grpSpPr>
      <p:sp>
        <p:nvSpPr>
          <p:cNvPr id="7" name="Picture Placeholder 24">
            <a:extLst>
              <a:ext uri="{FF2B5EF4-FFF2-40B4-BE49-F238E27FC236}">
                <a16:creationId xmlns:a16="http://schemas.microsoft.com/office/drawing/2014/main" id="{6A148356-C572-4782-AB9F-014E135C25DE}"/>
              </a:ext>
            </a:extLst>
          </p:cNvPr>
          <p:cNvSpPr>
            <a:spLocks noGrp="1"/>
          </p:cNvSpPr>
          <p:nvPr>
            <p:ph type="pic" sz="quarter" idx="13"/>
          </p:nvPr>
        </p:nvSpPr>
        <p:spPr>
          <a:xfrm>
            <a:off x="269132" y="-585370"/>
            <a:ext cx="11653736" cy="5180603"/>
          </a:xfrm>
          <a:custGeom>
            <a:avLst/>
            <a:gdLst>
              <a:gd name="connsiteX0" fmla="*/ 5116518 w 11653736"/>
              <a:gd name="connsiteY0" fmla="*/ 2771552 h 5180603"/>
              <a:gd name="connsiteX1" fmla="*/ 6507346 w 11653736"/>
              <a:gd name="connsiteY1" fmla="*/ 2771552 h 5180603"/>
              <a:gd name="connsiteX2" fmla="*/ 7202759 w 11653736"/>
              <a:gd name="connsiteY2" fmla="*/ 3976009 h 5180603"/>
              <a:gd name="connsiteX3" fmla="*/ 6507346 w 11653736"/>
              <a:gd name="connsiteY3" fmla="*/ 5180603 h 5180603"/>
              <a:gd name="connsiteX4" fmla="*/ 5116518 w 11653736"/>
              <a:gd name="connsiteY4" fmla="*/ 5180603 h 5180603"/>
              <a:gd name="connsiteX5" fmla="*/ 4421105 w 11653736"/>
              <a:gd name="connsiteY5" fmla="*/ 3976009 h 5180603"/>
              <a:gd name="connsiteX6" fmla="*/ 9567495 w 11653736"/>
              <a:gd name="connsiteY6" fmla="*/ 2739542 h 5180603"/>
              <a:gd name="connsiteX7" fmla="*/ 10958323 w 11653736"/>
              <a:gd name="connsiteY7" fmla="*/ 2739542 h 5180603"/>
              <a:gd name="connsiteX8" fmla="*/ 11653736 w 11653736"/>
              <a:gd name="connsiteY8" fmla="*/ 3943999 h 5180603"/>
              <a:gd name="connsiteX9" fmla="*/ 10958323 w 11653736"/>
              <a:gd name="connsiteY9" fmla="*/ 5148594 h 5180603"/>
              <a:gd name="connsiteX10" fmla="*/ 9567495 w 11653736"/>
              <a:gd name="connsiteY10" fmla="*/ 5148594 h 5180603"/>
              <a:gd name="connsiteX11" fmla="*/ 8872082 w 11653736"/>
              <a:gd name="connsiteY11" fmla="*/ 3943999 h 5180603"/>
              <a:gd name="connsiteX12" fmla="*/ 7345998 w 11653736"/>
              <a:gd name="connsiteY12" fmla="*/ 1398615 h 5180603"/>
              <a:gd name="connsiteX13" fmla="*/ 8736826 w 11653736"/>
              <a:gd name="connsiteY13" fmla="*/ 1398615 h 5180603"/>
              <a:gd name="connsiteX14" fmla="*/ 9432239 w 11653736"/>
              <a:gd name="connsiteY14" fmla="*/ 2603071 h 5180603"/>
              <a:gd name="connsiteX15" fmla="*/ 8736826 w 11653736"/>
              <a:gd name="connsiteY15" fmla="*/ 3807528 h 5180603"/>
              <a:gd name="connsiteX16" fmla="*/ 7345998 w 11653736"/>
              <a:gd name="connsiteY16" fmla="*/ 3807528 h 5180603"/>
              <a:gd name="connsiteX17" fmla="*/ 6650585 w 11653736"/>
              <a:gd name="connsiteY17" fmla="*/ 2603071 h 5180603"/>
              <a:gd name="connsiteX18" fmla="*/ 2916911 w 11653736"/>
              <a:gd name="connsiteY18" fmla="*/ 1316834 h 5180603"/>
              <a:gd name="connsiteX19" fmla="*/ 4307738 w 11653736"/>
              <a:gd name="connsiteY19" fmla="*/ 1316834 h 5180603"/>
              <a:gd name="connsiteX20" fmla="*/ 5003151 w 11653736"/>
              <a:gd name="connsiteY20" fmla="*/ 2521430 h 5180603"/>
              <a:gd name="connsiteX21" fmla="*/ 4307738 w 11653736"/>
              <a:gd name="connsiteY21" fmla="*/ 3725886 h 5180603"/>
              <a:gd name="connsiteX22" fmla="*/ 2916911 w 11653736"/>
              <a:gd name="connsiteY22" fmla="*/ 3725886 h 5180603"/>
              <a:gd name="connsiteX23" fmla="*/ 2221497 w 11653736"/>
              <a:gd name="connsiteY23" fmla="*/ 2521430 h 5180603"/>
              <a:gd name="connsiteX24" fmla="*/ 9567495 w 11653736"/>
              <a:gd name="connsiteY24" fmla="*/ 0 h 5180603"/>
              <a:gd name="connsiteX25" fmla="*/ 10958323 w 11653736"/>
              <a:gd name="connsiteY25" fmla="*/ 0 h 5180603"/>
              <a:gd name="connsiteX26" fmla="*/ 11653736 w 11653736"/>
              <a:gd name="connsiteY26" fmla="*/ 1204457 h 5180603"/>
              <a:gd name="connsiteX27" fmla="*/ 10958323 w 11653736"/>
              <a:gd name="connsiteY27" fmla="*/ 2409052 h 5180603"/>
              <a:gd name="connsiteX28" fmla="*/ 9567495 w 11653736"/>
              <a:gd name="connsiteY28" fmla="*/ 2409052 h 5180603"/>
              <a:gd name="connsiteX29" fmla="*/ 8872082 w 11653736"/>
              <a:gd name="connsiteY29" fmla="*/ 1204457 h 5180603"/>
              <a:gd name="connsiteX30" fmla="*/ 5138408 w 11653736"/>
              <a:gd name="connsiteY30" fmla="*/ 0 h 5180603"/>
              <a:gd name="connsiteX31" fmla="*/ 6529236 w 11653736"/>
              <a:gd name="connsiteY31" fmla="*/ 0 h 5180603"/>
              <a:gd name="connsiteX32" fmla="*/ 7224649 w 11653736"/>
              <a:gd name="connsiteY32" fmla="*/ 1204457 h 5180603"/>
              <a:gd name="connsiteX33" fmla="*/ 6529236 w 11653736"/>
              <a:gd name="connsiteY33" fmla="*/ 2409052 h 5180603"/>
              <a:gd name="connsiteX34" fmla="*/ 5138408 w 11653736"/>
              <a:gd name="connsiteY34" fmla="*/ 2409052 h 5180603"/>
              <a:gd name="connsiteX35" fmla="*/ 4442995 w 11653736"/>
              <a:gd name="connsiteY35" fmla="*/ 1204457 h 5180603"/>
              <a:gd name="connsiteX36" fmla="*/ 695413 w 11653736"/>
              <a:gd name="connsiteY36" fmla="*/ 0 h 5180603"/>
              <a:gd name="connsiteX37" fmla="*/ 2086240 w 11653736"/>
              <a:gd name="connsiteY37" fmla="*/ 0 h 5180603"/>
              <a:gd name="connsiteX38" fmla="*/ 2781654 w 11653736"/>
              <a:gd name="connsiteY38" fmla="*/ 1204457 h 5180603"/>
              <a:gd name="connsiteX39" fmla="*/ 2086240 w 11653736"/>
              <a:gd name="connsiteY39" fmla="*/ 2409052 h 5180603"/>
              <a:gd name="connsiteX40" fmla="*/ 695413 w 11653736"/>
              <a:gd name="connsiteY40" fmla="*/ 2409052 h 5180603"/>
              <a:gd name="connsiteX41" fmla="*/ 0 w 11653736"/>
              <a:gd name="connsiteY41" fmla="*/ 1204457 h 518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653736" h="5180603">
                <a:moveTo>
                  <a:pt x="5116518" y="2771552"/>
                </a:moveTo>
                <a:lnTo>
                  <a:pt x="6507346" y="2771552"/>
                </a:lnTo>
                <a:lnTo>
                  <a:pt x="7202759" y="3976009"/>
                </a:lnTo>
                <a:lnTo>
                  <a:pt x="6507346" y="5180603"/>
                </a:lnTo>
                <a:lnTo>
                  <a:pt x="5116518" y="5180603"/>
                </a:lnTo>
                <a:lnTo>
                  <a:pt x="4421105" y="3976009"/>
                </a:lnTo>
                <a:close/>
                <a:moveTo>
                  <a:pt x="9567495" y="2739542"/>
                </a:moveTo>
                <a:lnTo>
                  <a:pt x="10958323" y="2739542"/>
                </a:lnTo>
                <a:lnTo>
                  <a:pt x="11653736" y="3943999"/>
                </a:lnTo>
                <a:lnTo>
                  <a:pt x="10958323" y="5148594"/>
                </a:lnTo>
                <a:lnTo>
                  <a:pt x="9567495" y="5148594"/>
                </a:lnTo>
                <a:lnTo>
                  <a:pt x="8872082" y="3943999"/>
                </a:lnTo>
                <a:close/>
                <a:moveTo>
                  <a:pt x="7345998" y="1398615"/>
                </a:moveTo>
                <a:lnTo>
                  <a:pt x="8736826" y="1398615"/>
                </a:lnTo>
                <a:lnTo>
                  <a:pt x="9432239" y="2603071"/>
                </a:lnTo>
                <a:lnTo>
                  <a:pt x="8736826" y="3807528"/>
                </a:lnTo>
                <a:lnTo>
                  <a:pt x="7345998" y="3807528"/>
                </a:lnTo>
                <a:lnTo>
                  <a:pt x="6650585" y="2603071"/>
                </a:lnTo>
                <a:close/>
                <a:moveTo>
                  <a:pt x="2916911" y="1316834"/>
                </a:moveTo>
                <a:lnTo>
                  <a:pt x="4307738" y="1316834"/>
                </a:lnTo>
                <a:lnTo>
                  <a:pt x="5003151" y="2521430"/>
                </a:lnTo>
                <a:lnTo>
                  <a:pt x="4307738" y="3725886"/>
                </a:lnTo>
                <a:lnTo>
                  <a:pt x="2916911" y="3725886"/>
                </a:lnTo>
                <a:lnTo>
                  <a:pt x="2221497" y="2521430"/>
                </a:lnTo>
                <a:close/>
                <a:moveTo>
                  <a:pt x="9567495" y="0"/>
                </a:moveTo>
                <a:lnTo>
                  <a:pt x="10958323" y="0"/>
                </a:lnTo>
                <a:lnTo>
                  <a:pt x="11653736" y="1204457"/>
                </a:lnTo>
                <a:lnTo>
                  <a:pt x="10958323" y="2409052"/>
                </a:lnTo>
                <a:lnTo>
                  <a:pt x="9567495" y="2409052"/>
                </a:lnTo>
                <a:lnTo>
                  <a:pt x="8872082" y="1204457"/>
                </a:lnTo>
                <a:close/>
                <a:moveTo>
                  <a:pt x="5138408" y="0"/>
                </a:moveTo>
                <a:lnTo>
                  <a:pt x="6529236" y="0"/>
                </a:lnTo>
                <a:lnTo>
                  <a:pt x="7224649" y="1204457"/>
                </a:lnTo>
                <a:lnTo>
                  <a:pt x="6529236" y="2409052"/>
                </a:lnTo>
                <a:lnTo>
                  <a:pt x="5138408" y="2409052"/>
                </a:lnTo>
                <a:lnTo>
                  <a:pt x="4442995" y="1204457"/>
                </a:lnTo>
                <a:close/>
                <a:moveTo>
                  <a:pt x="695413" y="0"/>
                </a:moveTo>
                <a:lnTo>
                  <a:pt x="2086240" y="0"/>
                </a:lnTo>
                <a:lnTo>
                  <a:pt x="2781654" y="1204457"/>
                </a:lnTo>
                <a:lnTo>
                  <a:pt x="2086240" y="2409052"/>
                </a:lnTo>
                <a:lnTo>
                  <a:pt x="695413" y="2409052"/>
                </a:lnTo>
                <a:lnTo>
                  <a:pt x="0" y="1204457"/>
                </a:lnTo>
                <a:close/>
              </a:path>
            </a:pathLst>
          </a:custGeom>
        </p:spPr>
        <p:txBody>
          <a:bodyPr wrap="square">
            <a:noAutofit/>
          </a:bodyPr>
          <a:lstStyle/>
          <a:p>
            <a:endParaRPr lang="en-US"/>
          </a:p>
        </p:txBody>
      </p:sp>
      <p:sp>
        <p:nvSpPr>
          <p:cNvPr id="8"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0" name="Forma libre 9"/>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1" name="Rectángulo 10"/>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2" name="Forma libre 11"/>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10624415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8_Images &amp; Contents Layout">
    <p:spTree>
      <p:nvGrpSpPr>
        <p:cNvPr id="1" name=""/>
        <p:cNvGrpSpPr/>
        <p:nvPr/>
      </p:nvGrpSpPr>
      <p:grpSpPr>
        <a:xfrm>
          <a:off x="0" y="0"/>
          <a:ext cx="0" cy="0"/>
          <a:chOff x="0" y="0"/>
          <a:chExt cx="0" cy="0"/>
        </a:xfrm>
      </p:grpSpPr>
      <p:sp>
        <p:nvSpPr>
          <p:cNvPr id="9" name="Picture Placeholder 31">
            <a:extLst>
              <a:ext uri="{FF2B5EF4-FFF2-40B4-BE49-F238E27FC236}">
                <a16:creationId xmlns:a16="http://schemas.microsoft.com/office/drawing/2014/main" id="{55F8A121-A7E3-47C7-8266-8E311677B30A}"/>
              </a:ext>
            </a:extLst>
          </p:cNvPr>
          <p:cNvSpPr>
            <a:spLocks noGrp="1"/>
          </p:cNvSpPr>
          <p:nvPr>
            <p:ph type="pic" sz="quarter" idx="13"/>
          </p:nvPr>
        </p:nvSpPr>
        <p:spPr>
          <a:xfrm>
            <a:off x="-92241" y="-971386"/>
            <a:ext cx="12661145" cy="4395812"/>
          </a:xfrm>
          <a:custGeom>
            <a:avLst/>
            <a:gdLst>
              <a:gd name="connsiteX0" fmla="*/ 11232395 w 12661145"/>
              <a:gd name="connsiteY0" fmla="*/ 2746082 h 4395812"/>
              <a:gd name="connsiteX1" fmla="*/ 12184895 w 12661145"/>
              <a:gd name="connsiteY1" fmla="*/ 2746082 h 4395812"/>
              <a:gd name="connsiteX2" fmla="*/ 12661145 w 12661145"/>
              <a:gd name="connsiteY2" fmla="*/ 3570947 h 4395812"/>
              <a:gd name="connsiteX3" fmla="*/ 12184895 w 12661145"/>
              <a:gd name="connsiteY3" fmla="*/ 4395812 h 4395812"/>
              <a:gd name="connsiteX4" fmla="*/ 11232395 w 12661145"/>
              <a:gd name="connsiteY4" fmla="*/ 4395812 h 4395812"/>
              <a:gd name="connsiteX5" fmla="*/ 10756145 w 12661145"/>
              <a:gd name="connsiteY5" fmla="*/ 3570947 h 4395812"/>
              <a:gd name="connsiteX6" fmla="*/ 8184014 w 12661145"/>
              <a:gd name="connsiteY6" fmla="*/ 2746082 h 4395812"/>
              <a:gd name="connsiteX7" fmla="*/ 9136514 w 12661145"/>
              <a:gd name="connsiteY7" fmla="*/ 2746082 h 4395812"/>
              <a:gd name="connsiteX8" fmla="*/ 9612764 w 12661145"/>
              <a:gd name="connsiteY8" fmla="*/ 3570947 h 4395812"/>
              <a:gd name="connsiteX9" fmla="*/ 9136514 w 12661145"/>
              <a:gd name="connsiteY9" fmla="*/ 4395812 h 4395812"/>
              <a:gd name="connsiteX10" fmla="*/ 8184014 w 12661145"/>
              <a:gd name="connsiteY10" fmla="*/ 4395812 h 4395812"/>
              <a:gd name="connsiteX11" fmla="*/ 7707764 w 12661145"/>
              <a:gd name="connsiteY11" fmla="*/ 3570947 h 4395812"/>
              <a:gd name="connsiteX12" fmla="*/ 5068218 w 12661145"/>
              <a:gd name="connsiteY12" fmla="*/ 2746082 h 4395812"/>
              <a:gd name="connsiteX13" fmla="*/ 6020716 w 12661145"/>
              <a:gd name="connsiteY13" fmla="*/ 2746082 h 4395812"/>
              <a:gd name="connsiteX14" fmla="*/ 6496966 w 12661145"/>
              <a:gd name="connsiteY14" fmla="*/ 3570947 h 4395812"/>
              <a:gd name="connsiteX15" fmla="*/ 6020716 w 12661145"/>
              <a:gd name="connsiteY15" fmla="*/ 4395812 h 4395812"/>
              <a:gd name="connsiteX16" fmla="*/ 5068218 w 12661145"/>
              <a:gd name="connsiteY16" fmla="*/ 4395812 h 4395812"/>
              <a:gd name="connsiteX17" fmla="*/ 4591967 w 12661145"/>
              <a:gd name="connsiteY17" fmla="*/ 3570947 h 4395812"/>
              <a:gd name="connsiteX18" fmla="*/ 2019837 w 12661145"/>
              <a:gd name="connsiteY18" fmla="*/ 2746082 h 4395812"/>
              <a:gd name="connsiteX19" fmla="*/ 2972337 w 12661145"/>
              <a:gd name="connsiteY19" fmla="*/ 2746082 h 4395812"/>
              <a:gd name="connsiteX20" fmla="*/ 3448587 w 12661145"/>
              <a:gd name="connsiteY20" fmla="*/ 3570947 h 4395812"/>
              <a:gd name="connsiteX21" fmla="*/ 2972337 w 12661145"/>
              <a:gd name="connsiteY21" fmla="*/ 4395812 h 4395812"/>
              <a:gd name="connsiteX22" fmla="*/ 2019837 w 12661145"/>
              <a:gd name="connsiteY22" fmla="*/ 4395812 h 4395812"/>
              <a:gd name="connsiteX23" fmla="*/ 1543587 w 12661145"/>
              <a:gd name="connsiteY23" fmla="*/ 3570947 h 4395812"/>
              <a:gd name="connsiteX24" fmla="*/ 9701632 w 12661145"/>
              <a:gd name="connsiteY24" fmla="*/ 1847685 h 4395812"/>
              <a:gd name="connsiteX25" fmla="*/ 10654132 w 12661145"/>
              <a:gd name="connsiteY25" fmla="*/ 1847685 h 4395812"/>
              <a:gd name="connsiteX26" fmla="*/ 11130382 w 12661145"/>
              <a:gd name="connsiteY26" fmla="*/ 2672549 h 4395812"/>
              <a:gd name="connsiteX27" fmla="*/ 10654132 w 12661145"/>
              <a:gd name="connsiteY27" fmla="*/ 3497509 h 4395812"/>
              <a:gd name="connsiteX28" fmla="*/ 9701632 w 12661145"/>
              <a:gd name="connsiteY28" fmla="*/ 3497509 h 4395812"/>
              <a:gd name="connsiteX29" fmla="*/ 9225382 w 12661145"/>
              <a:gd name="connsiteY29" fmla="*/ 2672549 h 4395812"/>
              <a:gd name="connsiteX30" fmla="*/ 6664491 w 12661145"/>
              <a:gd name="connsiteY30" fmla="*/ 1847685 h 4395812"/>
              <a:gd name="connsiteX31" fmla="*/ 7616991 w 12661145"/>
              <a:gd name="connsiteY31" fmla="*/ 1847685 h 4395812"/>
              <a:gd name="connsiteX32" fmla="*/ 8093241 w 12661145"/>
              <a:gd name="connsiteY32" fmla="*/ 2672549 h 4395812"/>
              <a:gd name="connsiteX33" fmla="*/ 7616991 w 12661145"/>
              <a:gd name="connsiteY33" fmla="*/ 3497509 h 4395812"/>
              <a:gd name="connsiteX34" fmla="*/ 6664491 w 12661145"/>
              <a:gd name="connsiteY34" fmla="*/ 3497509 h 4395812"/>
              <a:gd name="connsiteX35" fmla="*/ 6188242 w 12661145"/>
              <a:gd name="connsiteY35" fmla="*/ 2672549 h 4395812"/>
              <a:gd name="connsiteX36" fmla="*/ 3537456 w 12661145"/>
              <a:gd name="connsiteY36" fmla="*/ 1847685 h 4395812"/>
              <a:gd name="connsiteX37" fmla="*/ 4489955 w 12661145"/>
              <a:gd name="connsiteY37" fmla="*/ 1847685 h 4395812"/>
              <a:gd name="connsiteX38" fmla="*/ 4966204 w 12661145"/>
              <a:gd name="connsiteY38" fmla="*/ 2672549 h 4395812"/>
              <a:gd name="connsiteX39" fmla="*/ 4489955 w 12661145"/>
              <a:gd name="connsiteY39" fmla="*/ 3497509 h 4395812"/>
              <a:gd name="connsiteX40" fmla="*/ 3537456 w 12661145"/>
              <a:gd name="connsiteY40" fmla="*/ 3497509 h 4395812"/>
              <a:gd name="connsiteX41" fmla="*/ 3061206 w 12661145"/>
              <a:gd name="connsiteY41" fmla="*/ 2672549 h 4395812"/>
              <a:gd name="connsiteX42" fmla="*/ 500314 w 12661145"/>
              <a:gd name="connsiteY42" fmla="*/ 1847685 h 4395812"/>
              <a:gd name="connsiteX43" fmla="*/ 1452814 w 12661145"/>
              <a:gd name="connsiteY43" fmla="*/ 1847685 h 4395812"/>
              <a:gd name="connsiteX44" fmla="*/ 1929064 w 12661145"/>
              <a:gd name="connsiteY44" fmla="*/ 2672549 h 4395812"/>
              <a:gd name="connsiteX45" fmla="*/ 1452814 w 12661145"/>
              <a:gd name="connsiteY45" fmla="*/ 3497509 h 4395812"/>
              <a:gd name="connsiteX46" fmla="*/ 500314 w 12661145"/>
              <a:gd name="connsiteY46" fmla="*/ 3497509 h 4395812"/>
              <a:gd name="connsiteX47" fmla="*/ 24065 w 12661145"/>
              <a:gd name="connsiteY47" fmla="*/ 2672549 h 4395812"/>
              <a:gd name="connsiteX48" fmla="*/ 8159951 w 12661145"/>
              <a:gd name="connsiteY48" fmla="*/ 898399 h 4395812"/>
              <a:gd name="connsiteX49" fmla="*/ 9112451 w 12661145"/>
              <a:gd name="connsiteY49" fmla="*/ 898399 h 4395812"/>
              <a:gd name="connsiteX50" fmla="*/ 9588701 w 12661145"/>
              <a:gd name="connsiteY50" fmla="*/ 1723264 h 4395812"/>
              <a:gd name="connsiteX51" fmla="*/ 9112451 w 12661145"/>
              <a:gd name="connsiteY51" fmla="*/ 2548128 h 4395812"/>
              <a:gd name="connsiteX52" fmla="*/ 8159951 w 12661145"/>
              <a:gd name="connsiteY52" fmla="*/ 2548128 h 4395812"/>
              <a:gd name="connsiteX53" fmla="*/ 7683701 w 12661145"/>
              <a:gd name="connsiteY53" fmla="*/ 1723264 h 4395812"/>
              <a:gd name="connsiteX54" fmla="*/ 11208332 w 12661145"/>
              <a:gd name="connsiteY54" fmla="*/ 898398 h 4395812"/>
              <a:gd name="connsiteX55" fmla="*/ 12160832 w 12661145"/>
              <a:gd name="connsiteY55" fmla="*/ 898398 h 4395812"/>
              <a:gd name="connsiteX56" fmla="*/ 12637082 w 12661145"/>
              <a:gd name="connsiteY56" fmla="*/ 1723263 h 4395812"/>
              <a:gd name="connsiteX57" fmla="*/ 12160832 w 12661145"/>
              <a:gd name="connsiteY57" fmla="*/ 2548128 h 4395812"/>
              <a:gd name="connsiteX58" fmla="*/ 11208332 w 12661145"/>
              <a:gd name="connsiteY58" fmla="*/ 2548128 h 4395812"/>
              <a:gd name="connsiteX59" fmla="*/ 10732082 w 12661145"/>
              <a:gd name="connsiteY59" fmla="*/ 1723263 h 4395812"/>
              <a:gd name="connsiteX60" fmla="*/ 5044153 w 12661145"/>
              <a:gd name="connsiteY60" fmla="*/ 898398 h 4395812"/>
              <a:gd name="connsiteX61" fmla="*/ 5996653 w 12661145"/>
              <a:gd name="connsiteY61" fmla="*/ 898398 h 4395812"/>
              <a:gd name="connsiteX62" fmla="*/ 6472903 w 12661145"/>
              <a:gd name="connsiteY62" fmla="*/ 1723263 h 4395812"/>
              <a:gd name="connsiteX63" fmla="*/ 5996653 w 12661145"/>
              <a:gd name="connsiteY63" fmla="*/ 2548128 h 4395812"/>
              <a:gd name="connsiteX64" fmla="*/ 5044153 w 12661145"/>
              <a:gd name="connsiteY64" fmla="*/ 2548128 h 4395812"/>
              <a:gd name="connsiteX65" fmla="*/ 4567904 w 12661145"/>
              <a:gd name="connsiteY65" fmla="*/ 1723263 h 4395812"/>
              <a:gd name="connsiteX66" fmla="*/ 1995773 w 12661145"/>
              <a:gd name="connsiteY66" fmla="*/ 898398 h 4395812"/>
              <a:gd name="connsiteX67" fmla="*/ 2948273 w 12661145"/>
              <a:gd name="connsiteY67" fmla="*/ 898398 h 4395812"/>
              <a:gd name="connsiteX68" fmla="*/ 3424523 w 12661145"/>
              <a:gd name="connsiteY68" fmla="*/ 1723263 h 4395812"/>
              <a:gd name="connsiteX69" fmla="*/ 2948273 w 12661145"/>
              <a:gd name="connsiteY69" fmla="*/ 2548128 h 4395812"/>
              <a:gd name="connsiteX70" fmla="*/ 1995773 w 12661145"/>
              <a:gd name="connsiteY70" fmla="*/ 2548128 h 4395812"/>
              <a:gd name="connsiteX71" fmla="*/ 1519523 w 12661145"/>
              <a:gd name="connsiteY71" fmla="*/ 1723263 h 4395812"/>
              <a:gd name="connsiteX72" fmla="*/ 9677569 w 12661145"/>
              <a:gd name="connsiteY72" fmla="*/ 0 h 4395812"/>
              <a:gd name="connsiteX73" fmla="*/ 10630069 w 12661145"/>
              <a:gd name="connsiteY73" fmla="*/ 0 h 4395812"/>
              <a:gd name="connsiteX74" fmla="*/ 11106319 w 12661145"/>
              <a:gd name="connsiteY74" fmla="*/ 824865 h 4395812"/>
              <a:gd name="connsiteX75" fmla="*/ 10630069 w 12661145"/>
              <a:gd name="connsiteY75" fmla="*/ 1649825 h 4395812"/>
              <a:gd name="connsiteX76" fmla="*/ 9677569 w 12661145"/>
              <a:gd name="connsiteY76" fmla="*/ 1649825 h 4395812"/>
              <a:gd name="connsiteX77" fmla="*/ 9201319 w 12661145"/>
              <a:gd name="connsiteY77" fmla="*/ 824865 h 4395812"/>
              <a:gd name="connsiteX78" fmla="*/ 6640428 w 12661145"/>
              <a:gd name="connsiteY78" fmla="*/ 0 h 4395812"/>
              <a:gd name="connsiteX79" fmla="*/ 7592928 w 12661145"/>
              <a:gd name="connsiteY79" fmla="*/ 0 h 4395812"/>
              <a:gd name="connsiteX80" fmla="*/ 8069178 w 12661145"/>
              <a:gd name="connsiteY80" fmla="*/ 824865 h 4395812"/>
              <a:gd name="connsiteX81" fmla="*/ 7592928 w 12661145"/>
              <a:gd name="connsiteY81" fmla="*/ 1649825 h 4395812"/>
              <a:gd name="connsiteX82" fmla="*/ 6640428 w 12661145"/>
              <a:gd name="connsiteY82" fmla="*/ 1649825 h 4395812"/>
              <a:gd name="connsiteX83" fmla="*/ 6164179 w 12661145"/>
              <a:gd name="connsiteY83" fmla="*/ 824865 h 4395812"/>
              <a:gd name="connsiteX84" fmla="*/ 3513391 w 12661145"/>
              <a:gd name="connsiteY84" fmla="*/ 0 h 4395812"/>
              <a:gd name="connsiteX85" fmla="*/ 4465892 w 12661145"/>
              <a:gd name="connsiteY85" fmla="*/ 0 h 4395812"/>
              <a:gd name="connsiteX86" fmla="*/ 4942141 w 12661145"/>
              <a:gd name="connsiteY86" fmla="*/ 824865 h 4395812"/>
              <a:gd name="connsiteX87" fmla="*/ 4465892 w 12661145"/>
              <a:gd name="connsiteY87" fmla="*/ 1649826 h 4395812"/>
              <a:gd name="connsiteX88" fmla="*/ 3513391 w 12661145"/>
              <a:gd name="connsiteY88" fmla="*/ 1649826 h 4395812"/>
              <a:gd name="connsiteX89" fmla="*/ 3037141 w 12661145"/>
              <a:gd name="connsiteY89" fmla="*/ 824865 h 4395812"/>
              <a:gd name="connsiteX90" fmla="*/ 476250 w 12661145"/>
              <a:gd name="connsiteY90" fmla="*/ 0 h 4395812"/>
              <a:gd name="connsiteX91" fmla="*/ 1428750 w 12661145"/>
              <a:gd name="connsiteY91" fmla="*/ 0 h 4395812"/>
              <a:gd name="connsiteX92" fmla="*/ 1905000 w 12661145"/>
              <a:gd name="connsiteY92" fmla="*/ 824865 h 4395812"/>
              <a:gd name="connsiteX93" fmla="*/ 1428750 w 12661145"/>
              <a:gd name="connsiteY93" fmla="*/ 1649826 h 4395812"/>
              <a:gd name="connsiteX94" fmla="*/ 476250 w 12661145"/>
              <a:gd name="connsiteY94" fmla="*/ 1649826 h 4395812"/>
              <a:gd name="connsiteX95" fmla="*/ 0 w 12661145"/>
              <a:gd name="connsiteY95" fmla="*/ 824865 h 439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2661145" h="4395812">
                <a:moveTo>
                  <a:pt x="11232395" y="2746082"/>
                </a:moveTo>
                <a:lnTo>
                  <a:pt x="12184895" y="2746082"/>
                </a:lnTo>
                <a:lnTo>
                  <a:pt x="12661145" y="3570947"/>
                </a:lnTo>
                <a:lnTo>
                  <a:pt x="12184895" y="4395812"/>
                </a:lnTo>
                <a:lnTo>
                  <a:pt x="11232395" y="4395812"/>
                </a:lnTo>
                <a:lnTo>
                  <a:pt x="10756145" y="3570947"/>
                </a:lnTo>
                <a:close/>
                <a:moveTo>
                  <a:pt x="8184014" y="2746082"/>
                </a:moveTo>
                <a:lnTo>
                  <a:pt x="9136514" y="2746082"/>
                </a:lnTo>
                <a:lnTo>
                  <a:pt x="9612764" y="3570947"/>
                </a:lnTo>
                <a:lnTo>
                  <a:pt x="9136514" y="4395812"/>
                </a:lnTo>
                <a:lnTo>
                  <a:pt x="8184014" y="4395812"/>
                </a:lnTo>
                <a:lnTo>
                  <a:pt x="7707764" y="3570947"/>
                </a:lnTo>
                <a:close/>
                <a:moveTo>
                  <a:pt x="5068218" y="2746082"/>
                </a:moveTo>
                <a:lnTo>
                  <a:pt x="6020716" y="2746082"/>
                </a:lnTo>
                <a:lnTo>
                  <a:pt x="6496966" y="3570947"/>
                </a:lnTo>
                <a:lnTo>
                  <a:pt x="6020716" y="4395812"/>
                </a:lnTo>
                <a:lnTo>
                  <a:pt x="5068218" y="4395812"/>
                </a:lnTo>
                <a:lnTo>
                  <a:pt x="4591967" y="3570947"/>
                </a:lnTo>
                <a:close/>
                <a:moveTo>
                  <a:pt x="2019837" y="2746082"/>
                </a:moveTo>
                <a:lnTo>
                  <a:pt x="2972337" y="2746082"/>
                </a:lnTo>
                <a:lnTo>
                  <a:pt x="3448587" y="3570947"/>
                </a:lnTo>
                <a:lnTo>
                  <a:pt x="2972337" y="4395812"/>
                </a:lnTo>
                <a:lnTo>
                  <a:pt x="2019837" y="4395812"/>
                </a:lnTo>
                <a:lnTo>
                  <a:pt x="1543587" y="3570947"/>
                </a:lnTo>
                <a:close/>
                <a:moveTo>
                  <a:pt x="9701632" y="1847685"/>
                </a:moveTo>
                <a:lnTo>
                  <a:pt x="10654132" y="1847685"/>
                </a:lnTo>
                <a:lnTo>
                  <a:pt x="11130382" y="2672549"/>
                </a:lnTo>
                <a:lnTo>
                  <a:pt x="10654132" y="3497509"/>
                </a:lnTo>
                <a:lnTo>
                  <a:pt x="9701632" y="3497509"/>
                </a:lnTo>
                <a:lnTo>
                  <a:pt x="9225382" y="2672549"/>
                </a:lnTo>
                <a:close/>
                <a:moveTo>
                  <a:pt x="6664491" y="1847685"/>
                </a:moveTo>
                <a:lnTo>
                  <a:pt x="7616991" y="1847685"/>
                </a:lnTo>
                <a:lnTo>
                  <a:pt x="8093241" y="2672549"/>
                </a:lnTo>
                <a:lnTo>
                  <a:pt x="7616991" y="3497509"/>
                </a:lnTo>
                <a:lnTo>
                  <a:pt x="6664491" y="3497509"/>
                </a:lnTo>
                <a:lnTo>
                  <a:pt x="6188242" y="2672549"/>
                </a:lnTo>
                <a:close/>
                <a:moveTo>
                  <a:pt x="3537456" y="1847685"/>
                </a:moveTo>
                <a:lnTo>
                  <a:pt x="4489955" y="1847685"/>
                </a:lnTo>
                <a:lnTo>
                  <a:pt x="4966204" y="2672549"/>
                </a:lnTo>
                <a:lnTo>
                  <a:pt x="4489955" y="3497509"/>
                </a:lnTo>
                <a:lnTo>
                  <a:pt x="3537456" y="3497509"/>
                </a:lnTo>
                <a:lnTo>
                  <a:pt x="3061206" y="2672549"/>
                </a:lnTo>
                <a:close/>
                <a:moveTo>
                  <a:pt x="500314" y="1847685"/>
                </a:moveTo>
                <a:lnTo>
                  <a:pt x="1452814" y="1847685"/>
                </a:lnTo>
                <a:lnTo>
                  <a:pt x="1929064" y="2672549"/>
                </a:lnTo>
                <a:lnTo>
                  <a:pt x="1452814" y="3497509"/>
                </a:lnTo>
                <a:lnTo>
                  <a:pt x="500314" y="3497509"/>
                </a:lnTo>
                <a:lnTo>
                  <a:pt x="24065" y="2672549"/>
                </a:lnTo>
                <a:close/>
                <a:moveTo>
                  <a:pt x="8159951" y="898399"/>
                </a:moveTo>
                <a:lnTo>
                  <a:pt x="9112451" y="898399"/>
                </a:lnTo>
                <a:lnTo>
                  <a:pt x="9588701" y="1723264"/>
                </a:lnTo>
                <a:lnTo>
                  <a:pt x="9112451" y="2548128"/>
                </a:lnTo>
                <a:lnTo>
                  <a:pt x="8159951" y="2548128"/>
                </a:lnTo>
                <a:lnTo>
                  <a:pt x="7683701" y="1723264"/>
                </a:lnTo>
                <a:close/>
                <a:moveTo>
                  <a:pt x="11208332" y="898398"/>
                </a:moveTo>
                <a:lnTo>
                  <a:pt x="12160832" y="898398"/>
                </a:lnTo>
                <a:lnTo>
                  <a:pt x="12637082" y="1723263"/>
                </a:lnTo>
                <a:lnTo>
                  <a:pt x="12160832" y="2548128"/>
                </a:lnTo>
                <a:lnTo>
                  <a:pt x="11208332" y="2548128"/>
                </a:lnTo>
                <a:lnTo>
                  <a:pt x="10732082" y="1723263"/>
                </a:lnTo>
                <a:close/>
                <a:moveTo>
                  <a:pt x="5044153" y="898398"/>
                </a:moveTo>
                <a:lnTo>
                  <a:pt x="5996653" y="898398"/>
                </a:lnTo>
                <a:lnTo>
                  <a:pt x="6472903" y="1723263"/>
                </a:lnTo>
                <a:lnTo>
                  <a:pt x="5996653" y="2548128"/>
                </a:lnTo>
                <a:lnTo>
                  <a:pt x="5044153" y="2548128"/>
                </a:lnTo>
                <a:lnTo>
                  <a:pt x="4567904" y="1723263"/>
                </a:lnTo>
                <a:close/>
                <a:moveTo>
                  <a:pt x="1995773" y="898398"/>
                </a:moveTo>
                <a:lnTo>
                  <a:pt x="2948273" y="898398"/>
                </a:lnTo>
                <a:lnTo>
                  <a:pt x="3424523" y="1723263"/>
                </a:lnTo>
                <a:lnTo>
                  <a:pt x="2948273" y="2548128"/>
                </a:lnTo>
                <a:lnTo>
                  <a:pt x="1995773" y="2548128"/>
                </a:lnTo>
                <a:lnTo>
                  <a:pt x="1519523" y="1723263"/>
                </a:lnTo>
                <a:close/>
                <a:moveTo>
                  <a:pt x="9677569" y="0"/>
                </a:moveTo>
                <a:lnTo>
                  <a:pt x="10630069" y="0"/>
                </a:lnTo>
                <a:lnTo>
                  <a:pt x="11106319" y="824865"/>
                </a:lnTo>
                <a:lnTo>
                  <a:pt x="10630069" y="1649825"/>
                </a:lnTo>
                <a:lnTo>
                  <a:pt x="9677569" y="1649825"/>
                </a:lnTo>
                <a:lnTo>
                  <a:pt x="9201319" y="824865"/>
                </a:lnTo>
                <a:close/>
                <a:moveTo>
                  <a:pt x="6640428" y="0"/>
                </a:moveTo>
                <a:lnTo>
                  <a:pt x="7592928" y="0"/>
                </a:lnTo>
                <a:lnTo>
                  <a:pt x="8069178" y="824865"/>
                </a:lnTo>
                <a:lnTo>
                  <a:pt x="7592928" y="1649825"/>
                </a:lnTo>
                <a:lnTo>
                  <a:pt x="6640428" y="1649825"/>
                </a:lnTo>
                <a:lnTo>
                  <a:pt x="6164179" y="824865"/>
                </a:lnTo>
                <a:close/>
                <a:moveTo>
                  <a:pt x="3513391" y="0"/>
                </a:moveTo>
                <a:lnTo>
                  <a:pt x="4465892" y="0"/>
                </a:lnTo>
                <a:lnTo>
                  <a:pt x="4942141" y="824865"/>
                </a:lnTo>
                <a:lnTo>
                  <a:pt x="4465892" y="1649826"/>
                </a:lnTo>
                <a:lnTo>
                  <a:pt x="3513391" y="1649826"/>
                </a:lnTo>
                <a:lnTo>
                  <a:pt x="3037141" y="824865"/>
                </a:lnTo>
                <a:close/>
                <a:moveTo>
                  <a:pt x="476250" y="0"/>
                </a:moveTo>
                <a:lnTo>
                  <a:pt x="1428750" y="0"/>
                </a:lnTo>
                <a:lnTo>
                  <a:pt x="1905000" y="824865"/>
                </a:lnTo>
                <a:lnTo>
                  <a:pt x="1428750" y="1649826"/>
                </a:lnTo>
                <a:lnTo>
                  <a:pt x="476250" y="1649826"/>
                </a:lnTo>
                <a:lnTo>
                  <a:pt x="0" y="824865"/>
                </a:lnTo>
                <a:close/>
              </a:path>
            </a:pathLst>
          </a:custGeom>
        </p:spPr>
        <p:txBody>
          <a:bodyPr wrap="square">
            <a:noAutofit/>
          </a:bodyPr>
          <a:lstStyle/>
          <a:p>
            <a:endParaRPr lang="en-US"/>
          </a:p>
        </p:txBody>
      </p:sp>
      <p:sp>
        <p:nvSpPr>
          <p:cNvPr id="7"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8" name="Forma libre 7"/>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0" name="Rectángulo 9"/>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1" name="Forma libre 10"/>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2302729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B78B6F8E-F94C-4948-BD7B-60C4AFE9478C}" type="datetimeFigureOut">
              <a:rPr lang="es-MX" smtClean="0"/>
              <a:t>10/01/2023</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351DC579-1005-42C8-A40A-6A4B114350B2}" type="slidenum">
              <a:rPr lang="es-MX" smtClean="0"/>
              <a:t>‹Nº›</a:t>
            </a:fld>
            <a:endParaRPr lang="es-MX"/>
          </a:p>
        </p:txBody>
      </p:sp>
    </p:spTree>
    <p:extLst>
      <p:ext uri="{BB962C8B-B14F-4D97-AF65-F5344CB8AC3E}">
        <p14:creationId xmlns:p14="http://schemas.microsoft.com/office/powerpoint/2010/main" val="42182067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8_Images &amp; Contents Layout">
    <p:spTree>
      <p:nvGrpSpPr>
        <p:cNvPr id="1" name=""/>
        <p:cNvGrpSpPr/>
        <p:nvPr/>
      </p:nvGrpSpPr>
      <p:grpSpPr>
        <a:xfrm>
          <a:off x="0" y="0"/>
          <a:ext cx="0" cy="0"/>
          <a:chOff x="0" y="0"/>
          <a:chExt cx="0" cy="0"/>
        </a:xfrm>
      </p:grpSpPr>
      <p:sp>
        <p:nvSpPr>
          <p:cNvPr id="19" name="Rectangle 18"/>
          <p:cNvSpPr/>
          <p:nvPr userDrawn="1"/>
        </p:nvSpPr>
        <p:spPr>
          <a:xfrm>
            <a:off x="0" y="3356993"/>
            <a:ext cx="12192000" cy="35010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18" name="그림 개체 틀 2"/>
          <p:cNvSpPr>
            <a:spLocks noGrp="1"/>
          </p:cNvSpPr>
          <p:nvPr>
            <p:ph type="pic" sz="quarter" idx="10" hasCustomPrompt="1"/>
          </p:nvPr>
        </p:nvSpPr>
        <p:spPr>
          <a:xfrm>
            <a:off x="0" y="0"/>
            <a:ext cx="12192000" cy="3265714"/>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85000"/>
                    <a:lumOff val="15000"/>
                  </a:schemeClr>
                </a:solidFill>
                <a:latin typeface="+mn-lt"/>
                <a:cs typeface="Arial" pitchFamily="34" charset="0"/>
              </a:defRPr>
            </a:lvl1pPr>
          </a:lstStyle>
          <a:p>
            <a:r>
              <a:rPr lang="en-US" altLang="ko-KR" dirty="0"/>
              <a:t>Place Your Picture Here</a:t>
            </a:r>
            <a:endParaRPr lang="ko-KR" altLang="en-US" dirty="0"/>
          </a:p>
        </p:txBody>
      </p:sp>
      <p:sp>
        <p:nvSpPr>
          <p:cNvPr id="20" name="Rectangle 19"/>
          <p:cNvSpPr/>
          <p:nvPr userDrawn="1"/>
        </p:nvSpPr>
        <p:spPr>
          <a:xfrm>
            <a:off x="0" y="3265714"/>
            <a:ext cx="12192000" cy="91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Tree>
    <p:extLst>
      <p:ext uri="{BB962C8B-B14F-4D97-AF65-F5344CB8AC3E}">
        <p14:creationId xmlns:p14="http://schemas.microsoft.com/office/powerpoint/2010/main" val="33212240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9_Images &amp; Contents Layout">
    <p:spTree>
      <p:nvGrpSpPr>
        <p:cNvPr id="1" name=""/>
        <p:cNvGrpSpPr/>
        <p:nvPr/>
      </p:nvGrpSpPr>
      <p:grpSpPr>
        <a:xfrm>
          <a:off x="0" y="0"/>
          <a:ext cx="0" cy="0"/>
          <a:chOff x="0" y="0"/>
          <a:chExt cx="0" cy="0"/>
        </a:xfrm>
      </p:grpSpPr>
      <p:sp>
        <p:nvSpPr>
          <p:cNvPr id="15" name="Picture Placeholder 14"/>
          <p:cNvSpPr>
            <a:spLocks noGrp="1"/>
          </p:cNvSpPr>
          <p:nvPr>
            <p:ph type="pic" sz="quarter" idx="10" hasCustomPrompt="1"/>
          </p:nvPr>
        </p:nvSpPr>
        <p:spPr>
          <a:xfrm>
            <a:off x="3599723" y="-1"/>
            <a:ext cx="3840427" cy="228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3599723" y="2286525"/>
            <a:ext cx="3840427" cy="228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3599723" y="4573050"/>
            <a:ext cx="3840427" cy="228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2" name="직사각형 1">
            <a:extLst>
              <a:ext uri="{FF2B5EF4-FFF2-40B4-BE49-F238E27FC236}">
                <a16:creationId xmlns:a16="http://schemas.microsoft.com/office/drawing/2014/main" id="{90D05B47-D6F4-42B9-82AB-7E6E4FAC6E83}"/>
              </a:ext>
            </a:extLst>
          </p:cNvPr>
          <p:cNvSpPr/>
          <p:nvPr userDrawn="1"/>
        </p:nvSpPr>
        <p:spPr>
          <a:xfrm>
            <a:off x="1" y="1"/>
            <a:ext cx="3624940"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Tree>
    <p:extLst>
      <p:ext uri="{BB962C8B-B14F-4D97-AF65-F5344CB8AC3E}">
        <p14:creationId xmlns:p14="http://schemas.microsoft.com/office/powerpoint/2010/main" val="2951066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6_Images &amp; Contents Layout">
    <p:spTree>
      <p:nvGrpSpPr>
        <p:cNvPr id="1" name=""/>
        <p:cNvGrpSpPr/>
        <p:nvPr/>
      </p:nvGrpSpPr>
      <p:grpSpPr>
        <a:xfrm>
          <a:off x="0" y="0"/>
          <a:ext cx="0" cy="0"/>
          <a:chOff x="0" y="0"/>
          <a:chExt cx="0" cy="0"/>
        </a:xfrm>
      </p:grpSpPr>
      <p:sp>
        <p:nvSpPr>
          <p:cNvPr id="7" name="자유형: 도형 6">
            <a:extLst>
              <a:ext uri="{FF2B5EF4-FFF2-40B4-BE49-F238E27FC236}">
                <a16:creationId xmlns:a16="http://schemas.microsoft.com/office/drawing/2014/main" id="{0801F0EB-C7D9-452C-BD3B-5547160F4F4B}"/>
              </a:ext>
            </a:extLst>
          </p:cNvPr>
          <p:cNvSpPr>
            <a:spLocks noGrp="1"/>
          </p:cNvSpPr>
          <p:nvPr>
            <p:ph type="pic" sz="quarter" idx="10" hasCustomPrompt="1"/>
          </p:nvPr>
        </p:nvSpPr>
        <p:spPr>
          <a:xfrm>
            <a:off x="423675" y="116326"/>
            <a:ext cx="11344648" cy="4394715"/>
          </a:xfrm>
          <a:custGeom>
            <a:avLst/>
            <a:gdLst>
              <a:gd name="connsiteX0" fmla="*/ 2548701 w 11344648"/>
              <a:gd name="connsiteY0" fmla="*/ 3727225 h 4394715"/>
              <a:gd name="connsiteX1" fmla="*/ 2543437 w 11344648"/>
              <a:gd name="connsiteY1" fmla="*/ 3741627 h 4394715"/>
              <a:gd name="connsiteX2" fmla="*/ 2546502 w 11344648"/>
              <a:gd name="connsiteY2" fmla="*/ 3741513 h 4394715"/>
              <a:gd name="connsiteX3" fmla="*/ 2552529 w 11344648"/>
              <a:gd name="connsiteY3" fmla="*/ 3736740 h 4394715"/>
              <a:gd name="connsiteX4" fmla="*/ 2552807 w 11344648"/>
              <a:gd name="connsiteY4" fmla="*/ 3729517 h 4394715"/>
              <a:gd name="connsiteX5" fmla="*/ 3489536 w 11344648"/>
              <a:gd name="connsiteY5" fmla="*/ 3675733 h 4394715"/>
              <a:gd name="connsiteX6" fmla="*/ 3489940 w 11344648"/>
              <a:gd name="connsiteY6" fmla="*/ 3680445 h 4394715"/>
              <a:gd name="connsiteX7" fmla="*/ 3488012 w 11344648"/>
              <a:gd name="connsiteY7" fmla="*/ 3679962 h 4394715"/>
              <a:gd name="connsiteX8" fmla="*/ 8727799 w 11344648"/>
              <a:gd name="connsiteY8" fmla="*/ 3555188 h 4394715"/>
              <a:gd name="connsiteX9" fmla="*/ 8728812 w 11344648"/>
              <a:gd name="connsiteY9" fmla="*/ 3557916 h 4394715"/>
              <a:gd name="connsiteX10" fmla="*/ 8849779 w 11344648"/>
              <a:gd name="connsiteY10" fmla="*/ 3555188 h 4394715"/>
              <a:gd name="connsiteX11" fmla="*/ 11204478 w 11344648"/>
              <a:gd name="connsiteY11" fmla="*/ 1869956 h 4394715"/>
              <a:gd name="connsiteX12" fmla="*/ 11200650 w 11344648"/>
              <a:gd name="connsiteY12" fmla="*/ 1873345 h 4394715"/>
              <a:gd name="connsiteX13" fmla="*/ 11201065 w 11344648"/>
              <a:gd name="connsiteY13" fmla="*/ 1876580 h 4394715"/>
              <a:gd name="connsiteX14" fmla="*/ 11216568 w 11344648"/>
              <a:gd name="connsiteY14" fmla="*/ 1855332 h 4394715"/>
              <a:gd name="connsiteX15" fmla="*/ 11215174 w 11344648"/>
              <a:gd name="connsiteY15" fmla="*/ 1857863 h 4394715"/>
              <a:gd name="connsiteX16" fmla="*/ 11216368 w 11344648"/>
              <a:gd name="connsiteY16" fmla="*/ 1857063 h 4394715"/>
              <a:gd name="connsiteX17" fmla="*/ 11225597 w 11344648"/>
              <a:gd name="connsiteY17" fmla="*/ 1777782 h 4394715"/>
              <a:gd name="connsiteX18" fmla="*/ 11224894 w 11344648"/>
              <a:gd name="connsiteY18" fmla="*/ 1779664 h 4394715"/>
              <a:gd name="connsiteX19" fmla="*/ 11210401 w 11344648"/>
              <a:gd name="connsiteY19" fmla="*/ 1823563 h 4394715"/>
              <a:gd name="connsiteX20" fmla="*/ 11213184 w 11344648"/>
              <a:gd name="connsiteY20" fmla="*/ 1836637 h 4394715"/>
              <a:gd name="connsiteX21" fmla="*/ 11218167 w 11344648"/>
              <a:gd name="connsiteY21" fmla="*/ 1841482 h 4394715"/>
              <a:gd name="connsiteX22" fmla="*/ 11223434 w 11344648"/>
              <a:gd name="connsiteY22" fmla="*/ 1795866 h 4394715"/>
              <a:gd name="connsiteX23" fmla="*/ 414820 w 11344648"/>
              <a:gd name="connsiteY23" fmla="*/ 1091422 h 4394715"/>
              <a:gd name="connsiteX24" fmla="*/ 413128 w 11344648"/>
              <a:gd name="connsiteY24" fmla="*/ 1099358 h 4394715"/>
              <a:gd name="connsiteX25" fmla="*/ 414764 w 11344648"/>
              <a:gd name="connsiteY25" fmla="*/ 1114886 h 4394715"/>
              <a:gd name="connsiteX26" fmla="*/ 399672 w 11344648"/>
              <a:gd name="connsiteY26" fmla="*/ 1158563 h 4394715"/>
              <a:gd name="connsiteX27" fmla="*/ 389372 w 11344648"/>
              <a:gd name="connsiteY27" fmla="*/ 1185314 h 4394715"/>
              <a:gd name="connsiteX28" fmla="*/ 397738 w 11344648"/>
              <a:gd name="connsiteY28" fmla="*/ 1179725 h 4394715"/>
              <a:gd name="connsiteX29" fmla="*/ 411048 w 11344648"/>
              <a:gd name="connsiteY29" fmla="*/ 1173706 h 4394715"/>
              <a:gd name="connsiteX30" fmla="*/ 414915 w 11344648"/>
              <a:gd name="connsiteY30" fmla="*/ 1158746 h 4394715"/>
              <a:gd name="connsiteX31" fmla="*/ 435281 w 11344648"/>
              <a:gd name="connsiteY31" fmla="*/ 1111568 h 4394715"/>
              <a:gd name="connsiteX32" fmla="*/ 443202 w 11344648"/>
              <a:gd name="connsiteY32" fmla="*/ 1104045 h 4394715"/>
              <a:gd name="connsiteX33" fmla="*/ 439149 w 11344648"/>
              <a:gd name="connsiteY33" fmla="*/ 1096609 h 4394715"/>
              <a:gd name="connsiteX34" fmla="*/ 418563 w 11344648"/>
              <a:gd name="connsiteY34" fmla="*/ 1093301 h 4394715"/>
              <a:gd name="connsiteX35" fmla="*/ 419170 w 11344648"/>
              <a:gd name="connsiteY35" fmla="*/ 1071663 h 4394715"/>
              <a:gd name="connsiteX36" fmla="*/ 418824 w 11344648"/>
              <a:gd name="connsiteY36" fmla="*/ 1072648 h 4394715"/>
              <a:gd name="connsiteX37" fmla="*/ 417695 w 11344648"/>
              <a:gd name="connsiteY37" fmla="*/ 1077947 h 4394715"/>
              <a:gd name="connsiteX38" fmla="*/ 420594 w 11344648"/>
              <a:gd name="connsiteY38" fmla="*/ 1073596 h 4394715"/>
              <a:gd name="connsiteX39" fmla="*/ 6381668 w 11344648"/>
              <a:gd name="connsiteY39" fmla="*/ 24 h 4394715"/>
              <a:gd name="connsiteX40" fmla="*/ 6399420 w 11344648"/>
              <a:gd name="connsiteY40" fmla="*/ 17312 h 4394715"/>
              <a:gd name="connsiteX41" fmla="*/ 6412188 w 11344648"/>
              <a:gd name="connsiteY41" fmla="*/ 29504 h 4394715"/>
              <a:gd name="connsiteX42" fmla="*/ 6453597 w 11344648"/>
              <a:gd name="connsiteY42" fmla="*/ 74450 h 4394715"/>
              <a:gd name="connsiteX43" fmla="*/ 6392979 w 11344648"/>
              <a:gd name="connsiteY43" fmla="*/ 207597 h 4394715"/>
              <a:gd name="connsiteX44" fmla="*/ 6372157 w 11344648"/>
              <a:gd name="connsiteY44" fmla="*/ 240426 h 4394715"/>
              <a:gd name="connsiteX45" fmla="*/ 6313510 w 11344648"/>
              <a:gd name="connsiteY45" fmla="*/ 401133 h 4394715"/>
              <a:gd name="connsiteX46" fmla="*/ 6310529 w 11344648"/>
              <a:gd name="connsiteY46" fmla="*/ 482086 h 4394715"/>
              <a:gd name="connsiteX47" fmla="*/ 6306711 w 11344648"/>
              <a:gd name="connsiteY47" fmla="*/ 516285 h 4394715"/>
              <a:gd name="connsiteX48" fmla="*/ 6308143 w 11344648"/>
              <a:gd name="connsiteY48" fmla="*/ 527564 h 4394715"/>
              <a:gd name="connsiteX49" fmla="*/ 6320375 w 11344648"/>
              <a:gd name="connsiteY49" fmla="*/ 523475 h 4394715"/>
              <a:gd name="connsiteX50" fmla="*/ 6383619 w 11344648"/>
              <a:gd name="connsiteY50" fmla="*/ 427077 h 4394715"/>
              <a:gd name="connsiteX51" fmla="*/ 6444594 w 11344648"/>
              <a:gd name="connsiteY51" fmla="*/ 272648 h 4394715"/>
              <a:gd name="connsiteX52" fmla="*/ 6447159 w 11344648"/>
              <a:gd name="connsiteY52" fmla="*/ 264735 h 4394715"/>
              <a:gd name="connsiteX53" fmla="*/ 6480870 w 11344648"/>
              <a:gd name="connsiteY53" fmla="*/ 237003 h 4394715"/>
              <a:gd name="connsiteX54" fmla="*/ 6497279 w 11344648"/>
              <a:gd name="connsiteY54" fmla="*/ 273846 h 4394715"/>
              <a:gd name="connsiteX55" fmla="*/ 6480873 w 11344648"/>
              <a:gd name="connsiteY55" fmla="*/ 333419 h 4394715"/>
              <a:gd name="connsiteX56" fmla="*/ 6435588 w 11344648"/>
              <a:gd name="connsiteY56" fmla="*/ 470844 h 4394715"/>
              <a:gd name="connsiteX57" fmla="*/ 6447882 w 11344648"/>
              <a:gd name="connsiteY57" fmla="*/ 511415 h 4394715"/>
              <a:gd name="connsiteX58" fmla="*/ 6482309 w 11344648"/>
              <a:gd name="connsiteY58" fmla="*/ 537532 h 4394715"/>
              <a:gd name="connsiteX59" fmla="*/ 6497287 w 11344648"/>
              <a:gd name="connsiteY59" fmla="*/ 563096 h 4394715"/>
              <a:gd name="connsiteX60" fmla="*/ 6477596 w 11344648"/>
              <a:gd name="connsiteY60" fmla="*/ 576735 h 4394715"/>
              <a:gd name="connsiteX61" fmla="*/ 6454804 w 11344648"/>
              <a:gd name="connsiteY61" fmla="*/ 582003 h 4394715"/>
              <a:gd name="connsiteX62" fmla="*/ 6461248 w 11344648"/>
              <a:gd name="connsiteY62" fmla="*/ 584551 h 4394715"/>
              <a:gd name="connsiteX63" fmla="*/ 6478076 w 11344648"/>
              <a:gd name="connsiteY63" fmla="*/ 644771 h 4394715"/>
              <a:gd name="connsiteX64" fmla="*/ 6446811 w 11344648"/>
              <a:gd name="connsiteY64" fmla="*/ 671686 h 4394715"/>
              <a:gd name="connsiteX65" fmla="*/ 6449766 w 11344648"/>
              <a:gd name="connsiteY65" fmla="*/ 713027 h 4394715"/>
              <a:gd name="connsiteX66" fmla="*/ 6459341 w 11344648"/>
              <a:gd name="connsiteY66" fmla="*/ 749199 h 4394715"/>
              <a:gd name="connsiteX67" fmla="*/ 6476263 w 11344648"/>
              <a:gd name="connsiteY67" fmla="*/ 732304 h 4394715"/>
              <a:gd name="connsiteX68" fmla="*/ 6514734 w 11344648"/>
              <a:gd name="connsiteY68" fmla="*/ 695605 h 4394715"/>
              <a:gd name="connsiteX69" fmla="*/ 6513863 w 11344648"/>
              <a:gd name="connsiteY69" fmla="*/ 693325 h 4394715"/>
              <a:gd name="connsiteX70" fmla="*/ 6497588 w 11344648"/>
              <a:gd name="connsiteY70" fmla="*/ 689984 h 4394715"/>
              <a:gd name="connsiteX71" fmla="*/ 6493709 w 11344648"/>
              <a:gd name="connsiteY71" fmla="*/ 679522 h 4394715"/>
              <a:gd name="connsiteX72" fmla="*/ 6519783 w 11344648"/>
              <a:gd name="connsiteY72" fmla="*/ 671981 h 4394715"/>
              <a:gd name="connsiteX73" fmla="*/ 6529762 w 11344648"/>
              <a:gd name="connsiteY73" fmla="*/ 672941 h 4394715"/>
              <a:gd name="connsiteX74" fmla="*/ 6545931 w 11344648"/>
              <a:gd name="connsiteY74" fmla="*/ 623991 h 4394715"/>
              <a:gd name="connsiteX75" fmla="*/ 6608656 w 11344648"/>
              <a:gd name="connsiteY75" fmla="*/ 551410 h 4394715"/>
              <a:gd name="connsiteX76" fmla="*/ 6670450 w 11344648"/>
              <a:gd name="connsiteY76" fmla="*/ 568960 h 4394715"/>
              <a:gd name="connsiteX77" fmla="*/ 6707562 w 11344648"/>
              <a:gd name="connsiteY77" fmla="*/ 578477 h 4394715"/>
              <a:gd name="connsiteX78" fmla="*/ 6702225 w 11344648"/>
              <a:gd name="connsiteY78" fmla="*/ 600980 h 4394715"/>
              <a:gd name="connsiteX79" fmla="*/ 6700620 w 11344648"/>
              <a:gd name="connsiteY79" fmla="*/ 614208 h 4394715"/>
              <a:gd name="connsiteX80" fmla="*/ 6738061 w 11344648"/>
              <a:gd name="connsiteY80" fmla="*/ 678372 h 4394715"/>
              <a:gd name="connsiteX81" fmla="*/ 6747824 w 11344648"/>
              <a:gd name="connsiteY81" fmla="*/ 691107 h 4394715"/>
              <a:gd name="connsiteX82" fmla="*/ 6779090 w 11344648"/>
              <a:gd name="connsiteY82" fmla="*/ 673547 h 4394715"/>
              <a:gd name="connsiteX83" fmla="*/ 6823460 w 11344648"/>
              <a:gd name="connsiteY83" fmla="*/ 734372 h 4394715"/>
              <a:gd name="connsiteX84" fmla="*/ 6813818 w 11344648"/>
              <a:gd name="connsiteY84" fmla="*/ 846142 h 4394715"/>
              <a:gd name="connsiteX85" fmla="*/ 6823220 w 11344648"/>
              <a:gd name="connsiteY85" fmla="*/ 869014 h 4394715"/>
              <a:gd name="connsiteX86" fmla="*/ 6857858 w 11344648"/>
              <a:gd name="connsiteY86" fmla="*/ 852320 h 4394715"/>
              <a:gd name="connsiteX87" fmla="*/ 6874398 w 11344648"/>
              <a:gd name="connsiteY87" fmla="*/ 801997 h 4394715"/>
              <a:gd name="connsiteX88" fmla="*/ 6905348 w 11344648"/>
              <a:gd name="connsiteY88" fmla="*/ 697397 h 4394715"/>
              <a:gd name="connsiteX89" fmla="*/ 6909083 w 11344648"/>
              <a:gd name="connsiteY89" fmla="*/ 688124 h 4394715"/>
              <a:gd name="connsiteX90" fmla="*/ 6943211 w 11344648"/>
              <a:gd name="connsiteY90" fmla="*/ 621851 h 4394715"/>
              <a:gd name="connsiteX91" fmla="*/ 7026119 w 11344648"/>
              <a:gd name="connsiteY91" fmla="*/ 300385 h 4394715"/>
              <a:gd name="connsiteX92" fmla="*/ 7047262 w 11344648"/>
              <a:gd name="connsiteY92" fmla="*/ 280230 h 4394715"/>
              <a:gd name="connsiteX93" fmla="*/ 7064836 w 11344648"/>
              <a:gd name="connsiteY93" fmla="*/ 296672 h 4394715"/>
              <a:gd name="connsiteX94" fmla="*/ 7083100 w 11344648"/>
              <a:gd name="connsiteY94" fmla="*/ 357624 h 4394715"/>
              <a:gd name="connsiteX95" fmla="*/ 7088573 w 11344648"/>
              <a:gd name="connsiteY95" fmla="*/ 427231 h 4394715"/>
              <a:gd name="connsiteX96" fmla="*/ 7084990 w 11344648"/>
              <a:gd name="connsiteY96" fmla="*/ 496221 h 4394715"/>
              <a:gd name="connsiteX97" fmla="*/ 7132928 w 11344648"/>
              <a:gd name="connsiteY97" fmla="*/ 520449 h 4394715"/>
              <a:gd name="connsiteX98" fmla="*/ 7153352 w 11344648"/>
              <a:gd name="connsiteY98" fmla="*/ 520571 h 4394715"/>
              <a:gd name="connsiteX99" fmla="*/ 7143755 w 11344648"/>
              <a:gd name="connsiteY99" fmla="*/ 535162 h 4394715"/>
              <a:gd name="connsiteX100" fmla="*/ 7139827 w 11344648"/>
              <a:gd name="connsiteY100" fmla="*/ 581896 h 4394715"/>
              <a:gd name="connsiteX101" fmla="*/ 7179789 w 11344648"/>
              <a:gd name="connsiteY101" fmla="*/ 575093 h 4394715"/>
              <a:gd name="connsiteX102" fmla="*/ 7213557 w 11344648"/>
              <a:gd name="connsiteY102" fmla="*/ 518958 h 4394715"/>
              <a:gd name="connsiteX103" fmla="*/ 7221026 w 11344648"/>
              <a:gd name="connsiteY103" fmla="*/ 500412 h 4394715"/>
              <a:gd name="connsiteX104" fmla="*/ 7234340 w 11344648"/>
              <a:gd name="connsiteY104" fmla="*/ 508942 h 4394715"/>
              <a:gd name="connsiteX105" fmla="*/ 7257073 w 11344648"/>
              <a:gd name="connsiteY105" fmla="*/ 507952 h 4394715"/>
              <a:gd name="connsiteX106" fmla="*/ 7321942 w 11344648"/>
              <a:gd name="connsiteY106" fmla="*/ 406932 h 4394715"/>
              <a:gd name="connsiteX107" fmla="*/ 7329188 w 11344648"/>
              <a:gd name="connsiteY107" fmla="*/ 382654 h 4394715"/>
              <a:gd name="connsiteX108" fmla="*/ 7337828 w 11344648"/>
              <a:gd name="connsiteY108" fmla="*/ 364616 h 4394715"/>
              <a:gd name="connsiteX109" fmla="*/ 7354652 w 11344648"/>
              <a:gd name="connsiteY109" fmla="*/ 298496 h 4394715"/>
              <a:gd name="connsiteX110" fmla="*/ 7348394 w 11344648"/>
              <a:gd name="connsiteY110" fmla="*/ 292609 h 4394715"/>
              <a:gd name="connsiteX111" fmla="*/ 7355523 w 11344648"/>
              <a:gd name="connsiteY111" fmla="*/ 286525 h 4394715"/>
              <a:gd name="connsiteX112" fmla="*/ 7357262 w 11344648"/>
              <a:gd name="connsiteY112" fmla="*/ 262584 h 4394715"/>
              <a:gd name="connsiteX113" fmla="*/ 7363521 w 11344648"/>
              <a:gd name="connsiteY113" fmla="*/ 268471 h 4394715"/>
              <a:gd name="connsiteX114" fmla="*/ 7365806 w 11344648"/>
              <a:gd name="connsiteY114" fmla="*/ 271418 h 4394715"/>
              <a:gd name="connsiteX115" fmla="*/ 7362652 w 11344648"/>
              <a:gd name="connsiteY115" fmla="*/ 280442 h 4394715"/>
              <a:gd name="connsiteX116" fmla="*/ 7368106 w 11344648"/>
              <a:gd name="connsiteY116" fmla="*/ 274384 h 4394715"/>
              <a:gd name="connsiteX117" fmla="*/ 7365806 w 11344648"/>
              <a:gd name="connsiteY117" fmla="*/ 271418 h 4394715"/>
              <a:gd name="connsiteX118" fmla="*/ 7370169 w 11344648"/>
              <a:gd name="connsiteY118" fmla="*/ 258939 h 4394715"/>
              <a:gd name="connsiteX119" fmla="*/ 7388385 w 11344648"/>
              <a:gd name="connsiteY119" fmla="*/ 202340 h 4394715"/>
              <a:gd name="connsiteX120" fmla="*/ 7419456 w 11344648"/>
              <a:gd name="connsiteY120" fmla="*/ 370051 h 4394715"/>
              <a:gd name="connsiteX121" fmla="*/ 7418425 w 11344648"/>
              <a:gd name="connsiteY121" fmla="*/ 398485 h 4394715"/>
              <a:gd name="connsiteX122" fmla="*/ 7426893 w 11344648"/>
              <a:gd name="connsiteY122" fmla="*/ 423613 h 4394715"/>
              <a:gd name="connsiteX123" fmla="*/ 7442129 w 11344648"/>
              <a:gd name="connsiteY123" fmla="*/ 505954 h 4394715"/>
              <a:gd name="connsiteX124" fmla="*/ 7493830 w 11344648"/>
              <a:gd name="connsiteY124" fmla="*/ 456123 h 4394715"/>
              <a:gd name="connsiteX125" fmla="*/ 7521362 w 11344648"/>
              <a:gd name="connsiteY125" fmla="*/ 447837 h 4394715"/>
              <a:gd name="connsiteX126" fmla="*/ 7543719 w 11344648"/>
              <a:gd name="connsiteY126" fmla="*/ 489377 h 4394715"/>
              <a:gd name="connsiteX127" fmla="*/ 7563227 w 11344648"/>
              <a:gd name="connsiteY127" fmla="*/ 547238 h 4394715"/>
              <a:gd name="connsiteX128" fmla="*/ 7574056 w 11344648"/>
              <a:gd name="connsiteY128" fmla="*/ 561949 h 4394715"/>
              <a:gd name="connsiteX129" fmla="*/ 7591644 w 11344648"/>
              <a:gd name="connsiteY129" fmla="*/ 545999 h 4394715"/>
              <a:gd name="connsiteX130" fmla="*/ 7598047 w 11344648"/>
              <a:gd name="connsiteY130" fmla="*/ 525475 h 4394715"/>
              <a:gd name="connsiteX131" fmla="*/ 7642162 w 11344648"/>
              <a:gd name="connsiteY131" fmla="*/ 369686 h 4394715"/>
              <a:gd name="connsiteX132" fmla="*/ 7699188 w 11344648"/>
              <a:gd name="connsiteY132" fmla="*/ 329746 h 4394715"/>
              <a:gd name="connsiteX133" fmla="*/ 7729210 w 11344648"/>
              <a:gd name="connsiteY133" fmla="*/ 315277 h 4394715"/>
              <a:gd name="connsiteX134" fmla="*/ 7735253 w 11344648"/>
              <a:gd name="connsiteY134" fmla="*/ 304891 h 4394715"/>
              <a:gd name="connsiteX135" fmla="*/ 7786761 w 11344648"/>
              <a:gd name="connsiteY135" fmla="*/ 292523 h 4394715"/>
              <a:gd name="connsiteX136" fmla="*/ 7789939 w 11344648"/>
              <a:gd name="connsiteY136" fmla="*/ 330849 h 4394715"/>
              <a:gd name="connsiteX137" fmla="*/ 7761809 w 11344648"/>
              <a:gd name="connsiteY137" fmla="*/ 483916 h 4394715"/>
              <a:gd name="connsiteX138" fmla="*/ 7782576 w 11344648"/>
              <a:gd name="connsiteY138" fmla="*/ 506292 h 4394715"/>
              <a:gd name="connsiteX139" fmla="*/ 7804784 w 11344648"/>
              <a:gd name="connsiteY139" fmla="*/ 488116 h 4394715"/>
              <a:gd name="connsiteX140" fmla="*/ 7831985 w 11344648"/>
              <a:gd name="connsiteY140" fmla="*/ 425181 h 4394715"/>
              <a:gd name="connsiteX141" fmla="*/ 7859696 w 11344648"/>
              <a:gd name="connsiteY141" fmla="*/ 411826 h 4394715"/>
              <a:gd name="connsiteX142" fmla="*/ 7852049 w 11344648"/>
              <a:gd name="connsiteY142" fmla="*/ 435441 h 4394715"/>
              <a:gd name="connsiteX143" fmla="*/ 7842452 w 11344648"/>
              <a:gd name="connsiteY143" fmla="*/ 450031 h 4394715"/>
              <a:gd name="connsiteX144" fmla="*/ 7875291 w 11344648"/>
              <a:gd name="connsiteY144" fmla="*/ 484029 h 4394715"/>
              <a:gd name="connsiteX145" fmla="*/ 7893045 w 11344648"/>
              <a:gd name="connsiteY145" fmla="*/ 495402 h 4394715"/>
              <a:gd name="connsiteX146" fmla="*/ 7884109 w 11344648"/>
              <a:gd name="connsiteY146" fmla="*/ 619287 h 4394715"/>
              <a:gd name="connsiteX147" fmla="*/ 7856464 w 11344648"/>
              <a:gd name="connsiteY147" fmla="*/ 682747 h 4394715"/>
              <a:gd name="connsiteX148" fmla="*/ 7844945 w 11344648"/>
              <a:gd name="connsiteY148" fmla="*/ 739961 h 4394715"/>
              <a:gd name="connsiteX149" fmla="*/ 7894683 w 11344648"/>
              <a:gd name="connsiteY149" fmla="*/ 636581 h 4394715"/>
              <a:gd name="connsiteX150" fmla="*/ 7918980 w 11344648"/>
              <a:gd name="connsiteY150" fmla="*/ 602894 h 4394715"/>
              <a:gd name="connsiteX151" fmla="*/ 7941483 w 11344648"/>
              <a:gd name="connsiteY151" fmla="*/ 595370 h 4394715"/>
              <a:gd name="connsiteX152" fmla="*/ 7955802 w 11344648"/>
              <a:gd name="connsiteY152" fmla="*/ 590582 h 4394715"/>
              <a:gd name="connsiteX153" fmla="*/ 7993640 w 11344648"/>
              <a:gd name="connsiteY153" fmla="*/ 580144 h 4394715"/>
              <a:gd name="connsiteX154" fmla="*/ 7996643 w 11344648"/>
              <a:gd name="connsiteY154" fmla="*/ 583384 h 4394715"/>
              <a:gd name="connsiteX155" fmla="*/ 8020545 w 11344648"/>
              <a:gd name="connsiteY155" fmla="*/ 498017 h 4394715"/>
              <a:gd name="connsiteX156" fmla="*/ 8074419 w 11344648"/>
              <a:gd name="connsiteY156" fmla="*/ 372163 h 4394715"/>
              <a:gd name="connsiteX157" fmla="*/ 8106361 w 11344648"/>
              <a:gd name="connsiteY157" fmla="*/ 380748 h 4394715"/>
              <a:gd name="connsiteX158" fmla="*/ 8124073 w 11344648"/>
              <a:gd name="connsiteY158" fmla="*/ 357942 h 4394715"/>
              <a:gd name="connsiteX159" fmla="*/ 8127321 w 11344648"/>
              <a:gd name="connsiteY159" fmla="*/ 376357 h 4394715"/>
              <a:gd name="connsiteX160" fmla="*/ 8125077 w 11344648"/>
              <a:gd name="connsiteY160" fmla="*/ 388283 h 4394715"/>
              <a:gd name="connsiteX161" fmla="*/ 8126082 w 11344648"/>
              <a:gd name="connsiteY161" fmla="*/ 418625 h 4394715"/>
              <a:gd name="connsiteX162" fmla="*/ 8112856 w 11344648"/>
              <a:gd name="connsiteY162" fmla="*/ 417577 h 4394715"/>
              <a:gd name="connsiteX163" fmla="*/ 8102878 w 11344648"/>
              <a:gd name="connsiteY163" fmla="*/ 434943 h 4394715"/>
              <a:gd name="connsiteX164" fmla="*/ 8099631 w 11344648"/>
              <a:gd name="connsiteY164" fmla="*/ 416528 h 4394715"/>
              <a:gd name="connsiteX165" fmla="*/ 8101874 w 11344648"/>
              <a:gd name="connsiteY165" fmla="*/ 404601 h 4394715"/>
              <a:gd name="connsiteX166" fmla="*/ 8056237 w 11344648"/>
              <a:gd name="connsiteY166" fmla="*/ 540187 h 4394715"/>
              <a:gd name="connsiteX167" fmla="*/ 8030627 w 11344648"/>
              <a:gd name="connsiteY167" fmla="*/ 601140 h 4394715"/>
              <a:gd name="connsiteX168" fmla="*/ 8033101 w 11344648"/>
              <a:gd name="connsiteY168" fmla="*/ 601795 h 4394715"/>
              <a:gd name="connsiteX169" fmla="*/ 8044314 w 11344648"/>
              <a:gd name="connsiteY169" fmla="*/ 649482 h 4394715"/>
              <a:gd name="connsiteX170" fmla="*/ 8042070 w 11344648"/>
              <a:gd name="connsiteY170" fmla="*/ 662031 h 4394715"/>
              <a:gd name="connsiteX171" fmla="*/ 8042563 w 11344648"/>
              <a:gd name="connsiteY171" fmla="*/ 669453 h 4394715"/>
              <a:gd name="connsiteX172" fmla="*/ 8047077 w 11344648"/>
              <a:gd name="connsiteY172" fmla="*/ 660010 h 4394715"/>
              <a:gd name="connsiteX173" fmla="*/ 8100953 w 11344648"/>
              <a:gd name="connsiteY173" fmla="*/ 616917 h 4394715"/>
              <a:gd name="connsiteX174" fmla="*/ 8119967 w 11344648"/>
              <a:gd name="connsiteY174" fmla="*/ 592806 h 4394715"/>
              <a:gd name="connsiteX175" fmla="*/ 8129693 w 11344648"/>
              <a:gd name="connsiteY175" fmla="*/ 570166 h 4394715"/>
              <a:gd name="connsiteX176" fmla="*/ 8121984 w 11344648"/>
              <a:gd name="connsiteY176" fmla="*/ 566732 h 4394715"/>
              <a:gd name="connsiteX177" fmla="*/ 8114711 w 11344648"/>
              <a:gd name="connsiteY177" fmla="*/ 535489 h 4394715"/>
              <a:gd name="connsiteX178" fmla="*/ 8122344 w 11344648"/>
              <a:gd name="connsiteY178" fmla="*/ 525071 h 4394715"/>
              <a:gd name="connsiteX179" fmla="*/ 8128281 w 11344648"/>
              <a:gd name="connsiteY179" fmla="*/ 534884 h 4394715"/>
              <a:gd name="connsiteX180" fmla="*/ 8134769 w 11344648"/>
              <a:gd name="connsiteY180" fmla="*/ 552381 h 4394715"/>
              <a:gd name="connsiteX181" fmla="*/ 8142502 w 11344648"/>
              <a:gd name="connsiteY181" fmla="*/ 536029 h 4394715"/>
              <a:gd name="connsiteX182" fmla="*/ 8133369 w 11344648"/>
              <a:gd name="connsiteY182" fmla="*/ 474189 h 4394715"/>
              <a:gd name="connsiteX183" fmla="*/ 8164851 w 11344648"/>
              <a:gd name="connsiteY183" fmla="*/ 416470 h 4394715"/>
              <a:gd name="connsiteX184" fmla="*/ 8175927 w 11344648"/>
              <a:gd name="connsiteY184" fmla="*/ 402933 h 4394715"/>
              <a:gd name="connsiteX185" fmla="*/ 8207009 w 11344648"/>
              <a:gd name="connsiteY185" fmla="*/ 368944 h 4394715"/>
              <a:gd name="connsiteX186" fmla="*/ 8238343 w 11344648"/>
              <a:gd name="connsiteY186" fmla="*/ 380591 h 4394715"/>
              <a:gd name="connsiteX187" fmla="*/ 8246015 w 11344648"/>
              <a:gd name="connsiteY187" fmla="*/ 387513 h 4394715"/>
              <a:gd name="connsiteX188" fmla="*/ 8249241 w 11344648"/>
              <a:gd name="connsiteY188" fmla="*/ 383831 h 4394715"/>
              <a:gd name="connsiteX189" fmla="*/ 8269602 w 11344648"/>
              <a:gd name="connsiteY189" fmla="*/ 373706 h 4394715"/>
              <a:gd name="connsiteX190" fmla="*/ 8297118 w 11344648"/>
              <a:gd name="connsiteY190" fmla="*/ 397812 h 4394715"/>
              <a:gd name="connsiteX191" fmla="*/ 8288181 w 11344648"/>
              <a:gd name="connsiteY191" fmla="*/ 521698 h 4394715"/>
              <a:gd name="connsiteX192" fmla="*/ 8370099 w 11344648"/>
              <a:gd name="connsiteY192" fmla="*/ 419936 h 4394715"/>
              <a:gd name="connsiteX193" fmla="*/ 8386624 w 11344648"/>
              <a:gd name="connsiteY193" fmla="*/ 402008 h 4394715"/>
              <a:gd name="connsiteX194" fmla="*/ 8397451 w 11344648"/>
              <a:gd name="connsiteY194" fmla="*/ 416719 h 4394715"/>
              <a:gd name="connsiteX195" fmla="*/ 8420889 w 11344648"/>
              <a:gd name="connsiteY195" fmla="*/ 427845 h 4394715"/>
              <a:gd name="connsiteX196" fmla="*/ 8431909 w 11344648"/>
              <a:gd name="connsiteY196" fmla="*/ 405093 h 4394715"/>
              <a:gd name="connsiteX197" fmla="*/ 8446664 w 11344648"/>
              <a:gd name="connsiteY197" fmla="*/ 373071 h 4394715"/>
              <a:gd name="connsiteX198" fmla="*/ 8495504 w 11344648"/>
              <a:gd name="connsiteY198" fmla="*/ 371954 h 4394715"/>
              <a:gd name="connsiteX199" fmla="*/ 8470626 w 11344648"/>
              <a:gd name="connsiteY199" fmla="*/ 401381 h 4394715"/>
              <a:gd name="connsiteX200" fmla="*/ 8457837 w 11344648"/>
              <a:gd name="connsiteY200" fmla="*/ 410037 h 4394715"/>
              <a:gd name="connsiteX201" fmla="*/ 8486251 w 11344648"/>
              <a:gd name="connsiteY201" fmla="*/ 408798 h 4394715"/>
              <a:gd name="connsiteX202" fmla="*/ 8502581 w 11344648"/>
              <a:gd name="connsiteY202" fmla="*/ 428330 h 4394715"/>
              <a:gd name="connsiteX203" fmla="*/ 8502041 w 11344648"/>
              <a:gd name="connsiteY203" fmla="*/ 443539 h 4394715"/>
              <a:gd name="connsiteX204" fmla="*/ 8535211 w 11344648"/>
              <a:gd name="connsiteY204" fmla="*/ 532184 h 4394715"/>
              <a:gd name="connsiteX205" fmla="*/ 8557897 w 11344648"/>
              <a:gd name="connsiteY205" fmla="*/ 628372 h 4394715"/>
              <a:gd name="connsiteX206" fmla="*/ 8561616 w 11344648"/>
              <a:gd name="connsiteY206" fmla="*/ 651492 h 4394715"/>
              <a:gd name="connsiteX207" fmla="*/ 8558530 w 11344648"/>
              <a:gd name="connsiteY207" fmla="*/ 684591 h 4394715"/>
              <a:gd name="connsiteX208" fmla="*/ 8567647 w 11344648"/>
              <a:gd name="connsiteY208" fmla="*/ 696722 h 4394715"/>
              <a:gd name="connsiteX209" fmla="*/ 8607362 w 11344648"/>
              <a:gd name="connsiteY209" fmla="*/ 673612 h 4394715"/>
              <a:gd name="connsiteX210" fmla="*/ 8680802 w 11344648"/>
              <a:gd name="connsiteY210" fmla="*/ 580233 h 4394715"/>
              <a:gd name="connsiteX211" fmla="*/ 8707944 w 11344648"/>
              <a:gd name="connsiteY211" fmla="*/ 579025 h 4394715"/>
              <a:gd name="connsiteX212" fmla="*/ 8720017 w 11344648"/>
              <a:gd name="connsiteY212" fmla="*/ 586786 h 4394715"/>
              <a:gd name="connsiteX213" fmla="*/ 8742272 w 11344648"/>
              <a:gd name="connsiteY213" fmla="*/ 634407 h 4394715"/>
              <a:gd name="connsiteX214" fmla="*/ 8669131 w 11344648"/>
              <a:gd name="connsiteY214" fmla="*/ 709989 h 4394715"/>
              <a:gd name="connsiteX215" fmla="*/ 8662695 w 11344648"/>
              <a:gd name="connsiteY215" fmla="*/ 729839 h 4394715"/>
              <a:gd name="connsiteX216" fmla="*/ 8632460 w 11344648"/>
              <a:gd name="connsiteY216" fmla="*/ 753712 h 4394715"/>
              <a:gd name="connsiteX217" fmla="*/ 8622537 w 11344648"/>
              <a:gd name="connsiteY217" fmla="*/ 754080 h 4394715"/>
              <a:gd name="connsiteX218" fmla="*/ 8619272 w 11344648"/>
              <a:gd name="connsiteY218" fmla="*/ 756666 h 4394715"/>
              <a:gd name="connsiteX219" fmla="*/ 8625256 w 11344648"/>
              <a:gd name="connsiteY219" fmla="*/ 760951 h 4394715"/>
              <a:gd name="connsiteX220" fmla="*/ 8623323 w 11344648"/>
              <a:gd name="connsiteY220" fmla="*/ 771190 h 4394715"/>
              <a:gd name="connsiteX221" fmla="*/ 8632735 w 11344648"/>
              <a:gd name="connsiteY221" fmla="*/ 777709 h 4394715"/>
              <a:gd name="connsiteX222" fmla="*/ 8626474 w 11344648"/>
              <a:gd name="connsiteY222" fmla="*/ 787178 h 4394715"/>
              <a:gd name="connsiteX223" fmla="*/ 8621500 w 11344648"/>
              <a:gd name="connsiteY223" fmla="*/ 793651 h 4394715"/>
              <a:gd name="connsiteX224" fmla="*/ 8629034 w 11344648"/>
              <a:gd name="connsiteY224" fmla="*/ 798366 h 4394715"/>
              <a:gd name="connsiteX225" fmla="*/ 8635499 w 11344648"/>
              <a:gd name="connsiteY225" fmla="*/ 801436 h 4394715"/>
              <a:gd name="connsiteX226" fmla="*/ 8636403 w 11344648"/>
              <a:gd name="connsiteY226" fmla="*/ 801555 h 4394715"/>
              <a:gd name="connsiteX227" fmla="*/ 8636227 w 11344648"/>
              <a:gd name="connsiteY227" fmla="*/ 801781 h 4394715"/>
              <a:gd name="connsiteX228" fmla="*/ 8636847 w 11344648"/>
              <a:gd name="connsiteY228" fmla="*/ 802075 h 4394715"/>
              <a:gd name="connsiteX229" fmla="*/ 8647298 w 11344648"/>
              <a:gd name="connsiteY229" fmla="*/ 859319 h 4394715"/>
              <a:gd name="connsiteX230" fmla="*/ 8649384 w 11344648"/>
              <a:gd name="connsiteY230" fmla="*/ 862447 h 4394715"/>
              <a:gd name="connsiteX231" fmla="*/ 8661251 w 11344648"/>
              <a:gd name="connsiteY231" fmla="*/ 856175 h 4394715"/>
              <a:gd name="connsiteX232" fmla="*/ 8696525 w 11344648"/>
              <a:gd name="connsiteY232" fmla="*/ 814885 h 4394715"/>
              <a:gd name="connsiteX233" fmla="*/ 8739831 w 11344648"/>
              <a:gd name="connsiteY233" fmla="*/ 739445 h 4394715"/>
              <a:gd name="connsiteX234" fmla="*/ 8800349 w 11344648"/>
              <a:gd name="connsiteY234" fmla="*/ 648421 h 4394715"/>
              <a:gd name="connsiteX235" fmla="*/ 8817462 w 11344648"/>
              <a:gd name="connsiteY235" fmla="*/ 638766 h 4394715"/>
              <a:gd name="connsiteX236" fmla="*/ 8827988 w 11344648"/>
              <a:gd name="connsiteY236" fmla="*/ 617548 h 4394715"/>
              <a:gd name="connsiteX237" fmla="*/ 8832279 w 11344648"/>
              <a:gd name="connsiteY237" fmla="*/ 604315 h 4394715"/>
              <a:gd name="connsiteX238" fmla="*/ 8898187 w 11344648"/>
              <a:gd name="connsiteY238" fmla="*/ 515420 h 4394715"/>
              <a:gd name="connsiteX239" fmla="*/ 8987840 w 11344648"/>
              <a:gd name="connsiteY239" fmla="*/ 385157 h 4394715"/>
              <a:gd name="connsiteX240" fmla="*/ 9005802 w 11344648"/>
              <a:gd name="connsiteY240" fmla="*/ 365386 h 4394715"/>
              <a:gd name="connsiteX241" fmla="*/ 9032645 w 11344648"/>
              <a:gd name="connsiteY241" fmla="*/ 381975 h 4394715"/>
              <a:gd name="connsiteX242" fmla="*/ 9060935 w 11344648"/>
              <a:gd name="connsiteY242" fmla="*/ 433478 h 4394715"/>
              <a:gd name="connsiteX243" fmla="*/ 9045171 w 11344648"/>
              <a:gd name="connsiteY243" fmla="*/ 483977 h 4394715"/>
              <a:gd name="connsiteX244" fmla="*/ 9032049 w 11344648"/>
              <a:gd name="connsiteY244" fmla="*/ 498196 h 4394715"/>
              <a:gd name="connsiteX245" fmla="*/ 8997524 w 11344648"/>
              <a:gd name="connsiteY245" fmla="*/ 535302 h 4394715"/>
              <a:gd name="connsiteX246" fmla="*/ 9003911 w 11344648"/>
              <a:gd name="connsiteY246" fmla="*/ 558731 h 4394715"/>
              <a:gd name="connsiteX247" fmla="*/ 9010498 w 11344648"/>
              <a:gd name="connsiteY247" fmla="*/ 570295 h 4394715"/>
              <a:gd name="connsiteX248" fmla="*/ 8993484 w 11344648"/>
              <a:gd name="connsiteY248" fmla="*/ 574016 h 4394715"/>
              <a:gd name="connsiteX249" fmla="*/ 8966043 w 11344648"/>
              <a:gd name="connsiteY249" fmla="*/ 593023 h 4394715"/>
              <a:gd name="connsiteX250" fmla="*/ 8930322 w 11344648"/>
              <a:gd name="connsiteY250" fmla="*/ 701321 h 4394715"/>
              <a:gd name="connsiteX251" fmla="*/ 8920694 w 11344648"/>
              <a:gd name="connsiteY251" fmla="*/ 749768 h 4394715"/>
              <a:gd name="connsiteX252" fmla="*/ 8928028 w 11344648"/>
              <a:gd name="connsiteY252" fmla="*/ 757149 h 4394715"/>
              <a:gd name="connsiteX253" fmla="*/ 8953873 w 11344648"/>
              <a:gd name="connsiteY253" fmla="*/ 752441 h 4394715"/>
              <a:gd name="connsiteX254" fmla="*/ 8959561 w 11344648"/>
              <a:gd name="connsiteY254" fmla="*/ 736774 h 4394715"/>
              <a:gd name="connsiteX255" fmla="*/ 8963401 w 11344648"/>
              <a:gd name="connsiteY255" fmla="*/ 709927 h 4394715"/>
              <a:gd name="connsiteX256" fmla="*/ 9025217 w 11344648"/>
              <a:gd name="connsiteY256" fmla="*/ 622400 h 4394715"/>
              <a:gd name="connsiteX257" fmla="*/ 9046421 w 11344648"/>
              <a:gd name="connsiteY257" fmla="*/ 611377 h 4394715"/>
              <a:gd name="connsiteX258" fmla="*/ 9079351 w 11344648"/>
              <a:gd name="connsiteY258" fmla="*/ 588570 h 4394715"/>
              <a:gd name="connsiteX259" fmla="*/ 9127049 w 11344648"/>
              <a:gd name="connsiteY259" fmla="*/ 574589 h 4394715"/>
              <a:gd name="connsiteX260" fmla="*/ 9141368 w 11344648"/>
              <a:gd name="connsiteY260" fmla="*/ 569802 h 4394715"/>
              <a:gd name="connsiteX261" fmla="*/ 9184474 w 11344648"/>
              <a:gd name="connsiteY261" fmla="*/ 506229 h 4394715"/>
              <a:gd name="connsiteX262" fmla="*/ 9266046 w 11344648"/>
              <a:gd name="connsiteY262" fmla="*/ 372768 h 4394715"/>
              <a:gd name="connsiteX263" fmla="*/ 9329259 w 11344648"/>
              <a:gd name="connsiteY263" fmla="*/ 282808 h 4394715"/>
              <a:gd name="connsiteX264" fmla="*/ 9337840 w 11344648"/>
              <a:gd name="connsiteY264" fmla="*/ 256341 h 4394715"/>
              <a:gd name="connsiteX265" fmla="*/ 9362037 w 11344648"/>
              <a:gd name="connsiteY265" fmla="*/ 228587 h 4394715"/>
              <a:gd name="connsiteX266" fmla="*/ 9371716 w 11344648"/>
              <a:gd name="connsiteY266" fmla="*/ 217485 h 4394715"/>
              <a:gd name="connsiteX267" fmla="*/ 9382742 w 11344648"/>
              <a:gd name="connsiteY267" fmla="*/ 166604 h 4394715"/>
              <a:gd name="connsiteX268" fmla="*/ 9404994 w 11344648"/>
              <a:gd name="connsiteY268" fmla="*/ 133601 h 4394715"/>
              <a:gd name="connsiteX269" fmla="*/ 9425374 w 11344648"/>
              <a:gd name="connsiteY269" fmla="*/ 121133 h 4394715"/>
              <a:gd name="connsiteX270" fmla="*/ 9440218 w 11344648"/>
              <a:gd name="connsiteY270" fmla="*/ 135589 h 4394715"/>
              <a:gd name="connsiteX271" fmla="*/ 9450895 w 11344648"/>
              <a:gd name="connsiteY271" fmla="*/ 145785 h 4394715"/>
              <a:gd name="connsiteX272" fmla="*/ 9485522 w 11344648"/>
              <a:gd name="connsiteY272" fmla="*/ 183368 h 4394715"/>
              <a:gd name="connsiteX273" fmla="*/ 9434832 w 11344648"/>
              <a:gd name="connsiteY273" fmla="*/ 294707 h 4394715"/>
              <a:gd name="connsiteX274" fmla="*/ 9417421 w 11344648"/>
              <a:gd name="connsiteY274" fmla="*/ 322158 h 4394715"/>
              <a:gd name="connsiteX275" fmla="*/ 9368380 w 11344648"/>
              <a:gd name="connsiteY275" fmla="*/ 456542 h 4394715"/>
              <a:gd name="connsiteX276" fmla="*/ 9365887 w 11344648"/>
              <a:gd name="connsiteY276" fmla="*/ 524235 h 4394715"/>
              <a:gd name="connsiteX277" fmla="*/ 9362695 w 11344648"/>
              <a:gd name="connsiteY277" fmla="*/ 552832 h 4394715"/>
              <a:gd name="connsiteX278" fmla="*/ 9363892 w 11344648"/>
              <a:gd name="connsiteY278" fmla="*/ 562264 h 4394715"/>
              <a:gd name="connsiteX279" fmla="*/ 9374121 w 11344648"/>
              <a:gd name="connsiteY279" fmla="*/ 558845 h 4394715"/>
              <a:gd name="connsiteX280" fmla="*/ 9427005 w 11344648"/>
              <a:gd name="connsiteY280" fmla="*/ 478236 h 4394715"/>
              <a:gd name="connsiteX281" fmla="*/ 9477993 w 11344648"/>
              <a:gd name="connsiteY281" fmla="*/ 349101 h 4394715"/>
              <a:gd name="connsiteX282" fmla="*/ 9480138 w 11344648"/>
              <a:gd name="connsiteY282" fmla="*/ 342486 h 4394715"/>
              <a:gd name="connsiteX283" fmla="*/ 9508327 w 11344648"/>
              <a:gd name="connsiteY283" fmla="*/ 319295 h 4394715"/>
              <a:gd name="connsiteX284" fmla="*/ 9522049 w 11344648"/>
              <a:gd name="connsiteY284" fmla="*/ 350104 h 4394715"/>
              <a:gd name="connsiteX285" fmla="*/ 9508330 w 11344648"/>
              <a:gd name="connsiteY285" fmla="*/ 399919 h 4394715"/>
              <a:gd name="connsiteX286" fmla="*/ 9470463 w 11344648"/>
              <a:gd name="connsiteY286" fmla="*/ 514834 h 4394715"/>
              <a:gd name="connsiteX287" fmla="*/ 9480743 w 11344648"/>
              <a:gd name="connsiteY287" fmla="*/ 548761 h 4394715"/>
              <a:gd name="connsiteX288" fmla="*/ 9509530 w 11344648"/>
              <a:gd name="connsiteY288" fmla="*/ 570599 h 4394715"/>
              <a:gd name="connsiteX289" fmla="*/ 9522055 w 11344648"/>
              <a:gd name="connsiteY289" fmla="*/ 591976 h 4394715"/>
              <a:gd name="connsiteX290" fmla="*/ 9505589 w 11344648"/>
              <a:gd name="connsiteY290" fmla="*/ 603381 h 4394715"/>
              <a:gd name="connsiteX291" fmla="*/ 9486531 w 11344648"/>
              <a:gd name="connsiteY291" fmla="*/ 607786 h 4394715"/>
              <a:gd name="connsiteX292" fmla="*/ 9491920 w 11344648"/>
              <a:gd name="connsiteY292" fmla="*/ 609917 h 4394715"/>
              <a:gd name="connsiteX293" fmla="*/ 9505991 w 11344648"/>
              <a:gd name="connsiteY293" fmla="*/ 660273 h 4394715"/>
              <a:gd name="connsiteX294" fmla="*/ 9479847 w 11344648"/>
              <a:gd name="connsiteY294" fmla="*/ 682780 h 4394715"/>
              <a:gd name="connsiteX295" fmla="*/ 9482318 w 11344648"/>
              <a:gd name="connsiteY295" fmla="*/ 717350 h 4394715"/>
              <a:gd name="connsiteX296" fmla="*/ 9490325 w 11344648"/>
              <a:gd name="connsiteY296" fmla="*/ 747595 h 4394715"/>
              <a:gd name="connsiteX297" fmla="*/ 9504475 w 11344648"/>
              <a:gd name="connsiteY297" fmla="*/ 733468 h 4394715"/>
              <a:gd name="connsiteX298" fmla="*/ 9534365 w 11344648"/>
              <a:gd name="connsiteY298" fmla="*/ 704955 h 4394715"/>
              <a:gd name="connsiteX299" fmla="*/ 9522307 w 11344648"/>
              <a:gd name="connsiteY299" fmla="*/ 698081 h 4394715"/>
              <a:gd name="connsiteX300" fmla="*/ 9519063 w 11344648"/>
              <a:gd name="connsiteY300" fmla="*/ 689332 h 4394715"/>
              <a:gd name="connsiteX301" fmla="*/ 9540867 w 11344648"/>
              <a:gd name="connsiteY301" fmla="*/ 683027 h 4394715"/>
              <a:gd name="connsiteX302" fmla="*/ 9549211 w 11344648"/>
              <a:gd name="connsiteY302" fmla="*/ 683829 h 4394715"/>
              <a:gd name="connsiteX303" fmla="*/ 9562731 w 11344648"/>
              <a:gd name="connsiteY303" fmla="*/ 642896 h 4394715"/>
              <a:gd name="connsiteX304" fmla="*/ 9615182 w 11344648"/>
              <a:gd name="connsiteY304" fmla="*/ 582204 h 4394715"/>
              <a:gd name="connsiteX305" fmla="*/ 9666855 w 11344648"/>
              <a:gd name="connsiteY305" fmla="*/ 596880 h 4394715"/>
              <a:gd name="connsiteX306" fmla="*/ 9697888 w 11344648"/>
              <a:gd name="connsiteY306" fmla="*/ 604838 h 4394715"/>
              <a:gd name="connsiteX307" fmla="*/ 9693426 w 11344648"/>
              <a:gd name="connsiteY307" fmla="*/ 623655 h 4394715"/>
              <a:gd name="connsiteX308" fmla="*/ 9692084 w 11344648"/>
              <a:gd name="connsiteY308" fmla="*/ 634717 h 4394715"/>
              <a:gd name="connsiteX309" fmla="*/ 9723392 w 11344648"/>
              <a:gd name="connsiteY309" fmla="*/ 688371 h 4394715"/>
              <a:gd name="connsiteX310" fmla="*/ 9731556 w 11344648"/>
              <a:gd name="connsiteY310" fmla="*/ 699020 h 4394715"/>
              <a:gd name="connsiteX311" fmla="*/ 9757700 w 11344648"/>
              <a:gd name="connsiteY311" fmla="*/ 684336 h 4394715"/>
              <a:gd name="connsiteX312" fmla="*/ 9794802 w 11344648"/>
              <a:gd name="connsiteY312" fmla="*/ 735199 h 4394715"/>
              <a:gd name="connsiteX313" fmla="*/ 9786740 w 11344648"/>
              <a:gd name="connsiteY313" fmla="*/ 828660 h 4394715"/>
              <a:gd name="connsiteX314" fmla="*/ 9794602 w 11344648"/>
              <a:gd name="connsiteY314" fmla="*/ 847786 h 4394715"/>
              <a:gd name="connsiteX315" fmla="*/ 9823567 w 11344648"/>
              <a:gd name="connsiteY315" fmla="*/ 833826 h 4394715"/>
              <a:gd name="connsiteX316" fmla="*/ 9837397 w 11344648"/>
              <a:gd name="connsiteY316" fmla="*/ 791747 h 4394715"/>
              <a:gd name="connsiteX317" fmla="*/ 9863278 w 11344648"/>
              <a:gd name="connsiteY317" fmla="*/ 704279 h 4394715"/>
              <a:gd name="connsiteX318" fmla="*/ 9866401 w 11344648"/>
              <a:gd name="connsiteY318" fmla="*/ 696524 h 4394715"/>
              <a:gd name="connsiteX319" fmla="*/ 9894939 w 11344648"/>
              <a:gd name="connsiteY319" fmla="*/ 641107 h 4394715"/>
              <a:gd name="connsiteX320" fmla="*/ 9964267 w 11344648"/>
              <a:gd name="connsiteY320" fmla="*/ 372297 h 4394715"/>
              <a:gd name="connsiteX321" fmla="*/ 9981947 w 11344648"/>
              <a:gd name="connsiteY321" fmla="*/ 355442 h 4394715"/>
              <a:gd name="connsiteX322" fmla="*/ 9996643 w 11344648"/>
              <a:gd name="connsiteY322" fmla="*/ 369191 h 4394715"/>
              <a:gd name="connsiteX323" fmla="*/ 10011914 w 11344648"/>
              <a:gd name="connsiteY323" fmla="*/ 420160 h 4394715"/>
              <a:gd name="connsiteX324" fmla="*/ 10016492 w 11344648"/>
              <a:gd name="connsiteY324" fmla="*/ 478365 h 4394715"/>
              <a:gd name="connsiteX325" fmla="*/ 10013495 w 11344648"/>
              <a:gd name="connsiteY325" fmla="*/ 536055 h 4394715"/>
              <a:gd name="connsiteX326" fmla="*/ 10053581 w 11344648"/>
              <a:gd name="connsiteY326" fmla="*/ 556315 h 4394715"/>
              <a:gd name="connsiteX327" fmla="*/ 10070660 w 11344648"/>
              <a:gd name="connsiteY327" fmla="*/ 556417 h 4394715"/>
              <a:gd name="connsiteX328" fmla="*/ 10062635 w 11344648"/>
              <a:gd name="connsiteY328" fmla="*/ 568617 h 4394715"/>
              <a:gd name="connsiteX329" fmla="*/ 10059350 w 11344648"/>
              <a:gd name="connsiteY329" fmla="*/ 607697 h 4394715"/>
              <a:gd name="connsiteX330" fmla="*/ 10092767 w 11344648"/>
              <a:gd name="connsiteY330" fmla="*/ 602008 h 4394715"/>
              <a:gd name="connsiteX331" fmla="*/ 10121004 w 11344648"/>
              <a:gd name="connsiteY331" fmla="*/ 555068 h 4394715"/>
              <a:gd name="connsiteX332" fmla="*/ 10127249 w 11344648"/>
              <a:gd name="connsiteY332" fmla="*/ 539560 h 4394715"/>
              <a:gd name="connsiteX333" fmla="*/ 10138383 w 11344648"/>
              <a:gd name="connsiteY333" fmla="*/ 546693 h 4394715"/>
              <a:gd name="connsiteX334" fmla="*/ 10157391 w 11344648"/>
              <a:gd name="connsiteY334" fmla="*/ 545864 h 4394715"/>
              <a:gd name="connsiteX335" fmla="*/ 10211635 w 11344648"/>
              <a:gd name="connsiteY335" fmla="*/ 461391 h 4394715"/>
              <a:gd name="connsiteX336" fmla="*/ 10217695 w 11344648"/>
              <a:gd name="connsiteY336" fmla="*/ 441090 h 4394715"/>
              <a:gd name="connsiteX337" fmla="*/ 10224920 w 11344648"/>
              <a:gd name="connsiteY337" fmla="*/ 426007 h 4394715"/>
              <a:gd name="connsiteX338" fmla="*/ 10238988 w 11344648"/>
              <a:gd name="connsiteY338" fmla="*/ 370717 h 4394715"/>
              <a:gd name="connsiteX339" fmla="*/ 10233755 w 11344648"/>
              <a:gd name="connsiteY339" fmla="*/ 365793 h 4394715"/>
              <a:gd name="connsiteX340" fmla="*/ 10239716 w 11344648"/>
              <a:gd name="connsiteY340" fmla="*/ 360706 h 4394715"/>
              <a:gd name="connsiteX341" fmla="*/ 10241170 w 11344648"/>
              <a:gd name="connsiteY341" fmla="*/ 340687 h 4394715"/>
              <a:gd name="connsiteX342" fmla="*/ 10246404 w 11344648"/>
              <a:gd name="connsiteY342" fmla="*/ 345609 h 4394715"/>
              <a:gd name="connsiteX343" fmla="*/ 10248315 w 11344648"/>
              <a:gd name="connsiteY343" fmla="*/ 348074 h 4394715"/>
              <a:gd name="connsiteX344" fmla="*/ 10245677 w 11344648"/>
              <a:gd name="connsiteY344" fmla="*/ 355620 h 4394715"/>
              <a:gd name="connsiteX345" fmla="*/ 10250238 w 11344648"/>
              <a:gd name="connsiteY345" fmla="*/ 350554 h 4394715"/>
              <a:gd name="connsiteX346" fmla="*/ 10248315 w 11344648"/>
              <a:gd name="connsiteY346" fmla="*/ 348074 h 4394715"/>
              <a:gd name="connsiteX347" fmla="*/ 10251963 w 11344648"/>
              <a:gd name="connsiteY347" fmla="*/ 337639 h 4394715"/>
              <a:gd name="connsiteX348" fmla="*/ 10267196 w 11344648"/>
              <a:gd name="connsiteY348" fmla="*/ 290311 h 4394715"/>
              <a:gd name="connsiteX349" fmla="*/ 10293177 w 11344648"/>
              <a:gd name="connsiteY349" fmla="*/ 430551 h 4394715"/>
              <a:gd name="connsiteX350" fmla="*/ 10292315 w 11344648"/>
              <a:gd name="connsiteY350" fmla="*/ 454327 h 4394715"/>
              <a:gd name="connsiteX351" fmla="*/ 10299396 w 11344648"/>
              <a:gd name="connsiteY351" fmla="*/ 475340 h 4394715"/>
              <a:gd name="connsiteX352" fmla="*/ 10312136 w 11344648"/>
              <a:gd name="connsiteY352" fmla="*/ 544194 h 4394715"/>
              <a:gd name="connsiteX353" fmla="*/ 10355369 w 11344648"/>
              <a:gd name="connsiteY353" fmla="*/ 502525 h 4394715"/>
              <a:gd name="connsiteX354" fmla="*/ 10378391 w 11344648"/>
              <a:gd name="connsiteY354" fmla="*/ 495596 h 4394715"/>
              <a:gd name="connsiteX355" fmla="*/ 10397086 w 11344648"/>
              <a:gd name="connsiteY355" fmla="*/ 530332 h 4394715"/>
              <a:gd name="connsiteX356" fmla="*/ 10413399 w 11344648"/>
              <a:gd name="connsiteY356" fmla="*/ 578716 h 4394715"/>
              <a:gd name="connsiteX357" fmla="*/ 10422454 w 11344648"/>
              <a:gd name="connsiteY357" fmla="*/ 591018 h 4394715"/>
              <a:gd name="connsiteX358" fmla="*/ 10437161 w 11344648"/>
              <a:gd name="connsiteY358" fmla="*/ 577680 h 4394715"/>
              <a:gd name="connsiteX359" fmla="*/ 10442515 w 11344648"/>
              <a:gd name="connsiteY359" fmla="*/ 560518 h 4394715"/>
              <a:gd name="connsiteX360" fmla="*/ 10479405 w 11344648"/>
              <a:gd name="connsiteY360" fmla="*/ 430246 h 4394715"/>
              <a:gd name="connsiteX361" fmla="*/ 10527090 w 11344648"/>
              <a:gd name="connsiteY361" fmla="*/ 396848 h 4394715"/>
              <a:gd name="connsiteX362" fmla="*/ 10552194 w 11344648"/>
              <a:gd name="connsiteY362" fmla="*/ 384748 h 4394715"/>
              <a:gd name="connsiteX363" fmla="*/ 10557248 w 11344648"/>
              <a:gd name="connsiteY363" fmla="*/ 376064 h 4394715"/>
              <a:gd name="connsiteX364" fmla="*/ 10600319 w 11344648"/>
              <a:gd name="connsiteY364" fmla="*/ 365721 h 4394715"/>
              <a:gd name="connsiteX365" fmla="*/ 10602977 w 11344648"/>
              <a:gd name="connsiteY365" fmla="*/ 397770 h 4394715"/>
              <a:gd name="connsiteX366" fmla="*/ 10579454 w 11344648"/>
              <a:gd name="connsiteY366" fmla="*/ 525765 h 4394715"/>
              <a:gd name="connsiteX367" fmla="*/ 10596820 w 11344648"/>
              <a:gd name="connsiteY367" fmla="*/ 544477 h 4394715"/>
              <a:gd name="connsiteX368" fmla="*/ 10615390 w 11344648"/>
              <a:gd name="connsiteY368" fmla="*/ 529277 h 4394715"/>
              <a:gd name="connsiteX369" fmla="*/ 10638135 w 11344648"/>
              <a:gd name="connsiteY369" fmla="*/ 476651 h 4394715"/>
              <a:gd name="connsiteX370" fmla="*/ 10661308 w 11344648"/>
              <a:gd name="connsiteY370" fmla="*/ 465484 h 4394715"/>
              <a:gd name="connsiteX371" fmla="*/ 10654913 w 11344648"/>
              <a:gd name="connsiteY371" fmla="*/ 485231 h 4394715"/>
              <a:gd name="connsiteX372" fmla="*/ 10646888 w 11344648"/>
              <a:gd name="connsiteY372" fmla="*/ 497432 h 4394715"/>
              <a:gd name="connsiteX373" fmla="*/ 10674348 w 11344648"/>
              <a:gd name="connsiteY373" fmla="*/ 525861 h 4394715"/>
              <a:gd name="connsiteX374" fmla="*/ 10689195 w 11344648"/>
              <a:gd name="connsiteY374" fmla="*/ 535370 h 4394715"/>
              <a:gd name="connsiteX375" fmla="*/ 10681722 w 11344648"/>
              <a:gd name="connsiteY375" fmla="*/ 638963 h 4394715"/>
              <a:gd name="connsiteX376" fmla="*/ 10647515 w 11344648"/>
              <a:gd name="connsiteY376" fmla="*/ 747109 h 4394715"/>
              <a:gd name="connsiteX377" fmla="*/ 10622362 w 11344648"/>
              <a:gd name="connsiteY377" fmla="*/ 867556 h 4394715"/>
              <a:gd name="connsiteX378" fmla="*/ 10616117 w 11344648"/>
              <a:gd name="connsiteY378" fmla="*/ 883065 h 4394715"/>
              <a:gd name="connsiteX379" fmla="*/ 10588768 w 11344648"/>
              <a:gd name="connsiteY379" fmla="*/ 941573 h 4394715"/>
              <a:gd name="connsiteX380" fmla="*/ 10640673 w 11344648"/>
              <a:gd name="connsiteY380" fmla="*/ 941573 h 4394715"/>
              <a:gd name="connsiteX381" fmla="*/ 10653159 w 11344648"/>
              <a:gd name="connsiteY381" fmla="*/ 893169 h 4394715"/>
              <a:gd name="connsiteX382" fmla="*/ 10700504 w 11344648"/>
              <a:gd name="connsiteY382" fmla="*/ 790642 h 4394715"/>
              <a:gd name="connsiteX383" fmla="*/ 10714279 w 11344648"/>
              <a:gd name="connsiteY383" fmla="*/ 806917 h 4394715"/>
              <a:gd name="connsiteX384" fmla="*/ 10770164 w 11344648"/>
              <a:gd name="connsiteY384" fmla="*/ 629152 h 4394715"/>
              <a:gd name="connsiteX385" fmla="*/ 10840860 w 11344648"/>
              <a:gd name="connsiteY385" fmla="*/ 432317 h 4394715"/>
              <a:gd name="connsiteX386" fmla="*/ 10867570 w 11344648"/>
              <a:gd name="connsiteY386" fmla="*/ 439496 h 4394715"/>
              <a:gd name="connsiteX387" fmla="*/ 10882381 w 11344648"/>
              <a:gd name="connsiteY387" fmla="*/ 420426 h 4394715"/>
              <a:gd name="connsiteX388" fmla="*/ 10885097 w 11344648"/>
              <a:gd name="connsiteY388" fmla="*/ 435824 h 4394715"/>
              <a:gd name="connsiteX389" fmla="*/ 10883221 w 11344648"/>
              <a:gd name="connsiteY389" fmla="*/ 445797 h 4394715"/>
              <a:gd name="connsiteX390" fmla="*/ 10884060 w 11344648"/>
              <a:gd name="connsiteY390" fmla="*/ 471169 h 4394715"/>
              <a:gd name="connsiteX391" fmla="*/ 10873001 w 11344648"/>
              <a:gd name="connsiteY391" fmla="*/ 470292 h 4394715"/>
              <a:gd name="connsiteX392" fmla="*/ 10864658 w 11344648"/>
              <a:gd name="connsiteY392" fmla="*/ 484814 h 4394715"/>
              <a:gd name="connsiteX393" fmla="*/ 10861942 w 11344648"/>
              <a:gd name="connsiteY393" fmla="*/ 469416 h 4394715"/>
              <a:gd name="connsiteX394" fmla="*/ 10863818 w 11344648"/>
              <a:gd name="connsiteY394" fmla="*/ 459443 h 4394715"/>
              <a:gd name="connsiteX395" fmla="*/ 10825656 w 11344648"/>
              <a:gd name="connsiteY395" fmla="*/ 572820 h 4394715"/>
              <a:gd name="connsiteX396" fmla="*/ 10765180 w 11344648"/>
              <a:gd name="connsiteY396" fmla="*/ 745160 h 4394715"/>
              <a:gd name="connsiteX397" fmla="*/ 10727214 w 11344648"/>
              <a:gd name="connsiteY397" fmla="*/ 797821 h 4394715"/>
              <a:gd name="connsiteX398" fmla="*/ 10725142 w 11344648"/>
              <a:gd name="connsiteY398" fmla="*/ 868510 h 4394715"/>
              <a:gd name="connsiteX399" fmla="*/ 10705672 w 11344648"/>
              <a:gd name="connsiteY399" fmla="*/ 903026 h 4394715"/>
              <a:gd name="connsiteX400" fmla="*/ 10700974 w 11344648"/>
              <a:gd name="connsiteY400" fmla="*/ 914735 h 4394715"/>
              <a:gd name="connsiteX401" fmla="*/ 10746604 w 11344648"/>
              <a:gd name="connsiteY401" fmla="*/ 829550 h 4394715"/>
              <a:gd name="connsiteX402" fmla="*/ 10794547 w 11344648"/>
              <a:gd name="connsiteY402" fmla="*/ 722075 h 4394715"/>
              <a:gd name="connsiteX403" fmla="*/ 10863048 w 11344648"/>
              <a:gd name="connsiteY403" fmla="*/ 636982 h 4394715"/>
              <a:gd name="connsiteX404" fmla="*/ 10878948 w 11344648"/>
              <a:gd name="connsiteY404" fmla="*/ 616820 h 4394715"/>
              <a:gd name="connsiteX405" fmla="*/ 10933642 w 11344648"/>
              <a:gd name="connsiteY405" fmla="*/ 519632 h 4394715"/>
              <a:gd name="connsiteX406" fmla="*/ 10974808 w 11344648"/>
              <a:gd name="connsiteY406" fmla="*/ 456045 h 4394715"/>
              <a:gd name="connsiteX407" fmla="*/ 11004073 w 11344648"/>
              <a:gd name="connsiteY407" fmla="*/ 433607 h 4394715"/>
              <a:gd name="connsiteX408" fmla="*/ 11027082 w 11344648"/>
              <a:gd name="connsiteY408" fmla="*/ 453766 h 4394715"/>
              <a:gd name="connsiteX409" fmla="*/ 11019609 w 11344648"/>
              <a:gd name="connsiteY409" fmla="*/ 557359 h 4394715"/>
              <a:gd name="connsiteX410" fmla="*/ 11088109 w 11344648"/>
              <a:gd name="connsiteY410" fmla="*/ 472266 h 4394715"/>
              <a:gd name="connsiteX411" fmla="*/ 11101927 w 11344648"/>
              <a:gd name="connsiteY411" fmla="*/ 457273 h 4394715"/>
              <a:gd name="connsiteX412" fmla="*/ 11110981 w 11344648"/>
              <a:gd name="connsiteY412" fmla="*/ 469575 h 4394715"/>
              <a:gd name="connsiteX413" fmla="*/ 11130580 w 11344648"/>
              <a:gd name="connsiteY413" fmla="*/ 478879 h 4394715"/>
              <a:gd name="connsiteX414" fmla="*/ 11139795 w 11344648"/>
              <a:gd name="connsiteY414" fmla="*/ 459853 h 4394715"/>
              <a:gd name="connsiteX415" fmla="*/ 11152133 w 11344648"/>
              <a:gd name="connsiteY415" fmla="*/ 433076 h 4394715"/>
              <a:gd name="connsiteX416" fmla="*/ 11192973 w 11344648"/>
              <a:gd name="connsiteY416" fmla="*/ 432141 h 4394715"/>
              <a:gd name="connsiteX417" fmla="*/ 11172170 w 11344648"/>
              <a:gd name="connsiteY417" fmla="*/ 456750 h 4394715"/>
              <a:gd name="connsiteX418" fmla="*/ 11161476 w 11344648"/>
              <a:gd name="connsiteY418" fmla="*/ 463988 h 4394715"/>
              <a:gd name="connsiteX419" fmla="*/ 11185236 w 11344648"/>
              <a:gd name="connsiteY419" fmla="*/ 462952 h 4394715"/>
              <a:gd name="connsiteX420" fmla="*/ 11198891 w 11344648"/>
              <a:gd name="connsiteY420" fmla="*/ 479284 h 4394715"/>
              <a:gd name="connsiteX421" fmla="*/ 11198440 w 11344648"/>
              <a:gd name="connsiteY421" fmla="*/ 492002 h 4394715"/>
              <a:gd name="connsiteX422" fmla="*/ 11226177 w 11344648"/>
              <a:gd name="connsiteY422" fmla="*/ 566127 h 4394715"/>
              <a:gd name="connsiteX423" fmla="*/ 11245147 w 11344648"/>
              <a:gd name="connsiteY423" fmla="*/ 646560 h 4394715"/>
              <a:gd name="connsiteX424" fmla="*/ 11248256 w 11344648"/>
              <a:gd name="connsiteY424" fmla="*/ 665893 h 4394715"/>
              <a:gd name="connsiteX425" fmla="*/ 11260558 w 11344648"/>
              <a:gd name="connsiteY425" fmla="*/ 720376 h 4394715"/>
              <a:gd name="connsiteX426" fmla="*/ 11287128 w 11344648"/>
              <a:gd name="connsiteY426" fmla="*/ 747151 h 4394715"/>
              <a:gd name="connsiteX427" fmla="*/ 11298552 w 11344648"/>
              <a:gd name="connsiteY427" fmla="*/ 772893 h 4394715"/>
              <a:gd name="connsiteX428" fmla="*/ 11304632 w 11344648"/>
              <a:gd name="connsiteY428" fmla="*/ 788710 h 4394715"/>
              <a:gd name="connsiteX429" fmla="*/ 11311165 w 11344648"/>
              <a:gd name="connsiteY429" fmla="*/ 791812 h 4394715"/>
              <a:gd name="connsiteX430" fmla="*/ 11319904 w 11344648"/>
              <a:gd name="connsiteY430" fmla="*/ 839678 h 4394715"/>
              <a:gd name="connsiteX431" fmla="*/ 11332519 w 11344648"/>
              <a:gd name="connsiteY431" fmla="*/ 858598 h 4394715"/>
              <a:gd name="connsiteX432" fmla="*/ 11332493 w 11344648"/>
              <a:gd name="connsiteY432" fmla="*/ 912772 h 4394715"/>
              <a:gd name="connsiteX433" fmla="*/ 11295779 w 11344648"/>
              <a:gd name="connsiteY433" fmla="*/ 984629 h 4394715"/>
              <a:gd name="connsiteX434" fmla="*/ 11293548 w 11344648"/>
              <a:gd name="connsiteY434" fmla="*/ 994037 h 4394715"/>
              <a:gd name="connsiteX435" fmla="*/ 11277748 w 11344648"/>
              <a:gd name="connsiteY435" fmla="*/ 1118309 h 4394715"/>
              <a:gd name="connsiteX436" fmla="*/ 11258828 w 11344648"/>
              <a:gd name="connsiteY436" fmla="*/ 1250335 h 4394715"/>
              <a:gd name="connsiteX437" fmla="*/ 11217912 w 11344648"/>
              <a:gd name="connsiteY437" fmla="*/ 1413793 h 4394715"/>
              <a:gd name="connsiteX438" fmla="*/ 11203129 w 11344648"/>
              <a:gd name="connsiteY438" fmla="*/ 1589654 h 4394715"/>
              <a:gd name="connsiteX439" fmla="*/ 11224645 w 11344648"/>
              <a:gd name="connsiteY439" fmla="*/ 1625114 h 4394715"/>
              <a:gd name="connsiteX440" fmla="*/ 11226658 w 11344648"/>
              <a:gd name="connsiteY440" fmla="*/ 1626877 h 4394715"/>
              <a:gd name="connsiteX441" fmla="*/ 11227409 w 11344648"/>
              <a:gd name="connsiteY441" fmla="*/ 1617352 h 4394715"/>
              <a:gd name="connsiteX442" fmla="*/ 11218245 w 11344648"/>
              <a:gd name="connsiteY442" fmla="*/ 1599105 h 4394715"/>
              <a:gd name="connsiteX443" fmla="*/ 11234229 w 11344648"/>
              <a:gd name="connsiteY443" fmla="*/ 1545067 h 4394715"/>
              <a:gd name="connsiteX444" fmla="*/ 11240543 w 11344648"/>
              <a:gd name="connsiteY444" fmla="*/ 1517225 h 4394715"/>
              <a:gd name="connsiteX445" fmla="*/ 11234407 w 11344648"/>
              <a:gd name="connsiteY445" fmla="*/ 1404657 h 4394715"/>
              <a:gd name="connsiteX446" fmla="*/ 11244680 w 11344648"/>
              <a:gd name="connsiteY446" fmla="*/ 1376250 h 4394715"/>
              <a:gd name="connsiteX447" fmla="*/ 11270732 w 11344648"/>
              <a:gd name="connsiteY447" fmla="*/ 1425001 h 4394715"/>
              <a:gd name="connsiteX448" fmla="*/ 11290469 w 11344648"/>
              <a:gd name="connsiteY448" fmla="*/ 1501596 h 4394715"/>
              <a:gd name="connsiteX449" fmla="*/ 11287282 w 11344648"/>
              <a:gd name="connsiteY449" fmla="*/ 1555226 h 4394715"/>
              <a:gd name="connsiteX450" fmla="*/ 11279135 w 11344648"/>
              <a:gd name="connsiteY450" fmla="*/ 1593877 h 4394715"/>
              <a:gd name="connsiteX451" fmla="*/ 11278955 w 11344648"/>
              <a:gd name="connsiteY451" fmla="*/ 1596796 h 4394715"/>
              <a:gd name="connsiteX452" fmla="*/ 11279408 w 11344648"/>
              <a:gd name="connsiteY452" fmla="*/ 1602048 h 4394715"/>
              <a:gd name="connsiteX453" fmla="*/ 11278587 w 11344648"/>
              <a:gd name="connsiteY453" fmla="*/ 1602801 h 4394715"/>
              <a:gd name="connsiteX454" fmla="*/ 11278354 w 11344648"/>
              <a:gd name="connsiteY454" fmla="*/ 1606597 h 4394715"/>
              <a:gd name="connsiteX455" fmla="*/ 11280039 w 11344648"/>
              <a:gd name="connsiteY455" fmla="*/ 1609388 h 4394715"/>
              <a:gd name="connsiteX456" fmla="*/ 11279408 w 11344648"/>
              <a:gd name="connsiteY456" fmla="*/ 1602048 h 4394715"/>
              <a:gd name="connsiteX457" fmla="*/ 11281838 w 11344648"/>
              <a:gd name="connsiteY457" fmla="*/ 1599822 h 4394715"/>
              <a:gd name="connsiteX458" fmla="*/ 11288041 w 11344648"/>
              <a:gd name="connsiteY458" fmla="*/ 1595461 h 4394715"/>
              <a:gd name="connsiteX459" fmla="*/ 11284442 w 11344648"/>
              <a:gd name="connsiteY459" fmla="*/ 1614590 h 4394715"/>
              <a:gd name="connsiteX460" fmla="*/ 11288847 w 11344648"/>
              <a:gd name="connsiteY460" fmla="*/ 1619793 h 4394715"/>
              <a:gd name="connsiteX461" fmla="*/ 11282644 w 11344648"/>
              <a:gd name="connsiteY461" fmla="*/ 1624155 h 4394715"/>
              <a:gd name="connsiteX462" fmla="*/ 11244863 w 11344648"/>
              <a:gd name="connsiteY462" fmla="*/ 1825019 h 4394715"/>
              <a:gd name="connsiteX463" fmla="*/ 11225702 w 11344648"/>
              <a:gd name="connsiteY463" fmla="*/ 1983219 h 4394715"/>
              <a:gd name="connsiteX464" fmla="*/ 11225044 w 11344648"/>
              <a:gd name="connsiteY464" fmla="*/ 1986289 h 4394715"/>
              <a:gd name="connsiteX465" fmla="*/ 11207068 w 11344648"/>
              <a:gd name="connsiteY465" fmla="*/ 1984383 h 4394715"/>
              <a:gd name="connsiteX466" fmla="*/ 11203431 w 11344648"/>
              <a:gd name="connsiteY466" fmla="*/ 2015541 h 4394715"/>
              <a:gd name="connsiteX467" fmla="*/ 11206501 w 11344648"/>
              <a:gd name="connsiteY467" fmla="*/ 2069745 h 4394715"/>
              <a:gd name="connsiteX468" fmla="*/ 11204235 w 11344648"/>
              <a:gd name="connsiteY468" fmla="*/ 2092079 h 4394715"/>
              <a:gd name="connsiteX469" fmla="*/ 11041740 w 11344648"/>
              <a:gd name="connsiteY469" fmla="*/ 2738415 h 4394715"/>
              <a:gd name="connsiteX470" fmla="*/ 11004772 w 11344648"/>
              <a:gd name="connsiteY470" fmla="*/ 2881830 h 4394715"/>
              <a:gd name="connsiteX471" fmla="*/ 10976645 w 11344648"/>
              <a:gd name="connsiteY471" fmla="*/ 2951122 h 4394715"/>
              <a:gd name="connsiteX472" fmla="*/ 10944661 w 11344648"/>
              <a:gd name="connsiteY472" fmla="*/ 3019448 h 4394715"/>
              <a:gd name="connsiteX473" fmla="*/ 10807223 w 11344648"/>
              <a:gd name="connsiteY473" fmla="*/ 3542286 h 4394715"/>
              <a:gd name="connsiteX474" fmla="*/ 10798946 w 11344648"/>
              <a:gd name="connsiteY474" fmla="*/ 3578381 h 4394715"/>
              <a:gd name="connsiteX475" fmla="*/ 10766848 w 11344648"/>
              <a:gd name="connsiteY475" fmla="*/ 3654312 h 4394715"/>
              <a:gd name="connsiteX476" fmla="*/ 10717168 w 11344648"/>
              <a:gd name="connsiteY476" fmla="*/ 3741106 h 4394715"/>
              <a:gd name="connsiteX477" fmla="*/ 10733482 w 11344648"/>
              <a:gd name="connsiteY477" fmla="*/ 3554347 h 4394715"/>
              <a:gd name="connsiteX478" fmla="*/ 10642639 w 11344648"/>
              <a:gd name="connsiteY478" fmla="*/ 3806407 h 4394715"/>
              <a:gd name="connsiteX479" fmla="*/ 10653858 w 11344648"/>
              <a:gd name="connsiteY479" fmla="*/ 3702344 h 4394715"/>
              <a:gd name="connsiteX480" fmla="*/ 10617451 w 11344648"/>
              <a:gd name="connsiteY480" fmla="*/ 3568696 h 4394715"/>
              <a:gd name="connsiteX481" fmla="*/ 10602075 w 11344648"/>
              <a:gd name="connsiteY481" fmla="*/ 3566185 h 4394715"/>
              <a:gd name="connsiteX482" fmla="*/ 10574468 w 11344648"/>
              <a:gd name="connsiteY482" fmla="*/ 3590234 h 4394715"/>
              <a:gd name="connsiteX483" fmla="*/ 10567385 w 11344648"/>
              <a:gd name="connsiteY483" fmla="*/ 3608334 h 4394715"/>
              <a:gd name="connsiteX484" fmla="*/ 10545084 w 11344648"/>
              <a:gd name="connsiteY484" fmla="*/ 3684616 h 4394715"/>
              <a:gd name="connsiteX485" fmla="*/ 10468350 w 11344648"/>
              <a:gd name="connsiteY485" fmla="*/ 3731902 h 4394715"/>
              <a:gd name="connsiteX486" fmla="*/ 10432775 w 11344648"/>
              <a:gd name="connsiteY486" fmla="*/ 3710367 h 4394715"/>
              <a:gd name="connsiteX487" fmla="*/ 10418953 w 11344648"/>
              <a:gd name="connsiteY487" fmla="*/ 3604867 h 4394715"/>
              <a:gd name="connsiteX488" fmla="*/ 10419630 w 11344648"/>
              <a:gd name="connsiteY488" fmla="*/ 3601551 h 4394715"/>
              <a:gd name="connsiteX489" fmla="*/ 10409293 w 11344648"/>
              <a:gd name="connsiteY489" fmla="*/ 3631533 h 4394715"/>
              <a:gd name="connsiteX490" fmla="*/ 10378743 w 11344648"/>
              <a:gd name="connsiteY490" fmla="*/ 3717394 h 4394715"/>
              <a:gd name="connsiteX491" fmla="*/ 10405304 w 11344648"/>
              <a:gd name="connsiteY491" fmla="*/ 3589843 h 4394715"/>
              <a:gd name="connsiteX492" fmla="*/ 10402331 w 11344648"/>
              <a:gd name="connsiteY492" fmla="*/ 3590267 h 4394715"/>
              <a:gd name="connsiteX493" fmla="*/ 10393955 w 11344648"/>
              <a:gd name="connsiteY493" fmla="*/ 3599458 h 4394715"/>
              <a:gd name="connsiteX494" fmla="*/ 10369908 w 11344648"/>
              <a:gd name="connsiteY494" fmla="*/ 3658625 h 4394715"/>
              <a:gd name="connsiteX495" fmla="*/ 10274668 w 11344648"/>
              <a:gd name="connsiteY495" fmla="*/ 3879247 h 4394715"/>
              <a:gd name="connsiteX496" fmla="*/ 10250371 w 11344648"/>
              <a:gd name="connsiteY496" fmla="*/ 3912936 h 4394715"/>
              <a:gd name="connsiteX497" fmla="*/ 10227868 w 11344648"/>
              <a:gd name="connsiteY497" fmla="*/ 3920458 h 4394715"/>
              <a:gd name="connsiteX498" fmla="*/ 10213549 w 11344648"/>
              <a:gd name="connsiteY498" fmla="*/ 3925246 h 4394715"/>
              <a:gd name="connsiteX499" fmla="*/ 10164754 w 11344648"/>
              <a:gd name="connsiteY499" fmla="*/ 3923861 h 4394715"/>
              <a:gd name="connsiteX500" fmla="*/ 10158716 w 11344648"/>
              <a:gd name="connsiteY500" fmla="*/ 3919980 h 4394715"/>
              <a:gd name="connsiteX501" fmla="*/ 10125037 w 11344648"/>
              <a:gd name="connsiteY501" fmla="*/ 3866347 h 4394715"/>
              <a:gd name="connsiteX502" fmla="*/ 10127281 w 11344648"/>
              <a:gd name="connsiteY502" fmla="*/ 3853798 h 4394715"/>
              <a:gd name="connsiteX503" fmla="*/ 10084373 w 11344648"/>
              <a:gd name="connsiteY503" fmla="*/ 3824882 h 4394715"/>
              <a:gd name="connsiteX504" fmla="*/ 10080930 w 11344648"/>
              <a:gd name="connsiteY504" fmla="*/ 3828000 h 4394715"/>
              <a:gd name="connsiteX505" fmla="*/ 10044609 w 11344648"/>
              <a:gd name="connsiteY505" fmla="*/ 3891271 h 4394715"/>
              <a:gd name="connsiteX506" fmla="*/ 10017419 w 11344648"/>
              <a:gd name="connsiteY506" fmla="*/ 3935758 h 4394715"/>
              <a:gd name="connsiteX507" fmla="*/ 10054641 w 11344648"/>
              <a:gd name="connsiteY507" fmla="*/ 3980340 h 4394715"/>
              <a:gd name="connsiteX508" fmla="*/ 10047007 w 11344648"/>
              <a:gd name="connsiteY508" fmla="*/ 3990758 h 4394715"/>
              <a:gd name="connsiteX509" fmla="*/ 10041070 w 11344648"/>
              <a:gd name="connsiteY509" fmla="*/ 3980945 h 4394715"/>
              <a:gd name="connsiteX510" fmla="*/ 10034583 w 11344648"/>
              <a:gd name="connsiteY510" fmla="*/ 3963448 h 4394715"/>
              <a:gd name="connsiteX511" fmla="*/ 10026849 w 11344648"/>
              <a:gd name="connsiteY511" fmla="*/ 3979799 h 4394715"/>
              <a:gd name="connsiteX512" fmla="*/ 10035982 w 11344648"/>
              <a:gd name="connsiteY512" fmla="*/ 4041640 h 4394715"/>
              <a:gd name="connsiteX513" fmla="*/ 10004500 w 11344648"/>
              <a:gd name="connsiteY513" fmla="*/ 4099359 h 4394715"/>
              <a:gd name="connsiteX514" fmla="*/ 9993424 w 11344648"/>
              <a:gd name="connsiteY514" fmla="*/ 4112895 h 4394715"/>
              <a:gd name="connsiteX515" fmla="*/ 9962342 w 11344648"/>
              <a:gd name="connsiteY515" fmla="*/ 4146884 h 4394715"/>
              <a:gd name="connsiteX516" fmla="*/ 9905960 w 11344648"/>
              <a:gd name="connsiteY516" fmla="*/ 4112641 h 4394715"/>
              <a:gd name="connsiteX517" fmla="*/ 9896079 w 11344648"/>
              <a:gd name="connsiteY517" fmla="*/ 3974359 h 4394715"/>
              <a:gd name="connsiteX518" fmla="*/ 9915437 w 11344648"/>
              <a:gd name="connsiteY518" fmla="*/ 3952155 h 4394715"/>
              <a:gd name="connsiteX519" fmla="*/ 9930006 w 11344648"/>
              <a:gd name="connsiteY519" fmla="*/ 3972848 h 4394715"/>
              <a:gd name="connsiteX520" fmla="*/ 9934996 w 11344648"/>
              <a:gd name="connsiteY520" fmla="*/ 3998710 h 4394715"/>
              <a:gd name="connsiteX521" fmla="*/ 9956497 w 11344648"/>
              <a:gd name="connsiteY521" fmla="*/ 3889266 h 4394715"/>
              <a:gd name="connsiteX522" fmla="*/ 9939535 w 11344648"/>
              <a:gd name="connsiteY522" fmla="*/ 3930333 h 4394715"/>
              <a:gd name="connsiteX523" fmla="*/ 9927811 w 11344648"/>
              <a:gd name="connsiteY523" fmla="*/ 3942119 h 4394715"/>
              <a:gd name="connsiteX524" fmla="*/ 9906905 w 11344648"/>
              <a:gd name="connsiteY524" fmla="*/ 3935344 h 4394715"/>
              <a:gd name="connsiteX525" fmla="*/ 9913889 w 11344648"/>
              <a:gd name="connsiteY525" fmla="*/ 3923175 h 4394715"/>
              <a:gd name="connsiteX526" fmla="*/ 9916235 w 11344648"/>
              <a:gd name="connsiteY526" fmla="*/ 3904694 h 4394715"/>
              <a:gd name="connsiteX527" fmla="*/ 9899270 w 11344648"/>
              <a:gd name="connsiteY527" fmla="*/ 3865138 h 4394715"/>
              <a:gd name="connsiteX528" fmla="*/ 9913040 w 11344648"/>
              <a:gd name="connsiteY528" fmla="*/ 3852669 h 4394715"/>
              <a:gd name="connsiteX529" fmla="*/ 9920024 w 11344648"/>
              <a:gd name="connsiteY529" fmla="*/ 3840500 h 4394715"/>
              <a:gd name="connsiteX530" fmla="*/ 9881954 w 11344648"/>
              <a:gd name="connsiteY530" fmla="*/ 3806033 h 4394715"/>
              <a:gd name="connsiteX531" fmla="*/ 9877215 w 11344648"/>
              <a:gd name="connsiteY531" fmla="*/ 3805652 h 4394715"/>
              <a:gd name="connsiteX532" fmla="*/ 9882304 w 11344648"/>
              <a:gd name="connsiteY532" fmla="*/ 3825581 h 4394715"/>
              <a:gd name="connsiteX533" fmla="*/ 9875968 w 11344648"/>
              <a:gd name="connsiteY533" fmla="*/ 3839498 h 4394715"/>
              <a:gd name="connsiteX534" fmla="*/ 9864542 w 11344648"/>
              <a:gd name="connsiteY534" fmla="*/ 3833486 h 4394715"/>
              <a:gd name="connsiteX535" fmla="*/ 9848076 w 11344648"/>
              <a:gd name="connsiteY535" fmla="*/ 3764266 h 4394715"/>
              <a:gd name="connsiteX536" fmla="*/ 9809161 w 11344648"/>
              <a:gd name="connsiteY536" fmla="*/ 3820539 h 4394715"/>
              <a:gd name="connsiteX537" fmla="*/ 9808960 w 11344648"/>
              <a:gd name="connsiteY537" fmla="*/ 3832403 h 4394715"/>
              <a:gd name="connsiteX538" fmla="*/ 9803324 w 11344648"/>
              <a:gd name="connsiteY538" fmla="*/ 3885416 h 4394715"/>
              <a:gd name="connsiteX539" fmla="*/ 9739463 w 11344648"/>
              <a:gd name="connsiteY539" fmla="*/ 3973626 h 4394715"/>
              <a:gd name="connsiteX540" fmla="*/ 9706185 w 11344648"/>
              <a:gd name="connsiteY540" fmla="*/ 3976886 h 4394715"/>
              <a:gd name="connsiteX541" fmla="*/ 9659033 w 11344648"/>
              <a:gd name="connsiteY541" fmla="*/ 3917926 h 4394715"/>
              <a:gd name="connsiteX542" fmla="*/ 9629596 w 11344648"/>
              <a:gd name="connsiteY542" fmla="*/ 3894338 h 4394715"/>
              <a:gd name="connsiteX543" fmla="*/ 9609937 w 11344648"/>
              <a:gd name="connsiteY543" fmla="*/ 3853715 h 4394715"/>
              <a:gd name="connsiteX544" fmla="*/ 9601704 w 11344648"/>
              <a:gd name="connsiteY544" fmla="*/ 3819106 h 4394715"/>
              <a:gd name="connsiteX545" fmla="*/ 9561989 w 11344648"/>
              <a:gd name="connsiteY545" fmla="*/ 3842216 h 4394715"/>
              <a:gd name="connsiteX546" fmla="*/ 9488549 w 11344648"/>
              <a:gd name="connsiteY546" fmla="*/ 3935595 h 4394715"/>
              <a:gd name="connsiteX547" fmla="*/ 9461407 w 11344648"/>
              <a:gd name="connsiteY547" fmla="*/ 3936804 h 4394715"/>
              <a:gd name="connsiteX548" fmla="*/ 9449334 w 11344648"/>
              <a:gd name="connsiteY548" fmla="*/ 3929043 h 4394715"/>
              <a:gd name="connsiteX549" fmla="*/ 9427079 w 11344648"/>
              <a:gd name="connsiteY549" fmla="*/ 3881422 h 4394715"/>
              <a:gd name="connsiteX550" fmla="*/ 9500220 w 11344648"/>
              <a:gd name="connsiteY550" fmla="*/ 3805840 h 4394715"/>
              <a:gd name="connsiteX551" fmla="*/ 9506656 w 11344648"/>
              <a:gd name="connsiteY551" fmla="*/ 3785990 h 4394715"/>
              <a:gd name="connsiteX552" fmla="*/ 9536891 w 11344648"/>
              <a:gd name="connsiteY552" fmla="*/ 3762117 h 4394715"/>
              <a:gd name="connsiteX553" fmla="*/ 9553256 w 11344648"/>
              <a:gd name="connsiteY553" fmla="*/ 3756646 h 4394715"/>
              <a:gd name="connsiteX554" fmla="*/ 9546669 w 11344648"/>
              <a:gd name="connsiteY554" fmla="*/ 3745083 h 4394715"/>
              <a:gd name="connsiteX555" fmla="*/ 9542877 w 11344648"/>
              <a:gd name="connsiteY555" fmla="*/ 3728652 h 4394715"/>
              <a:gd name="connsiteX556" fmla="*/ 9532948 w 11344648"/>
              <a:gd name="connsiteY556" fmla="*/ 3714273 h 4394715"/>
              <a:gd name="connsiteX557" fmla="*/ 9555299 w 11344648"/>
              <a:gd name="connsiteY557" fmla="*/ 3675337 h 4394715"/>
              <a:gd name="connsiteX558" fmla="*/ 9548913 w 11344648"/>
              <a:gd name="connsiteY558" fmla="*/ 3651909 h 4394715"/>
              <a:gd name="connsiteX559" fmla="*/ 9508100 w 11344648"/>
              <a:gd name="connsiteY559" fmla="*/ 3659654 h 4394715"/>
              <a:gd name="connsiteX560" fmla="*/ 9472826 w 11344648"/>
              <a:gd name="connsiteY560" fmla="*/ 3700943 h 4394715"/>
              <a:gd name="connsiteX561" fmla="*/ 9470481 w 11344648"/>
              <a:gd name="connsiteY561" fmla="*/ 3705682 h 4394715"/>
              <a:gd name="connsiteX562" fmla="*/ 9466944 w 11344648"/>
              <a:gd name="connsiteY562" fmla="*/ 3717985 h 4394715"/>
              <a:gd name="connsiteX563" fmla="*/ 9465299 w 11344648"/>
              <a:gd name="connsiteY563" fmla="*/ 3716151 h 4394715"/>
              <a:gd name="connsiteX564" fmla="*/ 9453437 w 11344648"/>
              <a:gd name="connsiteY564" fmla="*/ 3740119 h 4394715"/>
              <a:gd name="connsiteX565" fmla="*/ 9429520 w 11344648"/>
              <a:gd name="connsiteY565" fmla="*/ 3776383 h 4394715"/>
              <a:gd name="connsiteX566" fmla="*/ 9369002 w 11344648"/>
              <a:gd name="connsiteY566" fmla="*/ 3867408 h 4394715"/>
              <a:gd name="connsiteX567" fmla="*/ 9351889 w 11344648"/>
              <a:gd name="connsiteY567" fmla="*/ 3877063 h 4394715"/>
              <a:gd name="connsiteX568" fmla="*/ 9341363 w 11344648"/>
              <a:gd name="connsiteY568" fmla="*/ 3898281 h 4394715"/>
              <a:gd name="connsiteX569" fmla="*/ 9337072 w 11344648"/>
              <a:gd name="connsiteY569" fmla="*/ 3911514 h 4394715"/>
              <a:gd name="connsiteX570" fmla="*/ 9271164 w 11344648"/>
              <a:gd name="connsiteY570" fmla="*/ 4000409 h 4394715"/>
              <a:gd name="connsiteX571" fmla="*/ 9181511 w 11344648"/>
              <a:gd name="connsiteY571" fmla="*/ 4130671 h 4394715"/>
              <a:gd name="connsiteX572" fmla="*/ 9163549 w 11344648"/>
              <a:gd name="connsiteY572" fmla="*/ 4150443 h 4394715"/>
              <a:gd name="connsiteX573" fmla="*/ 9136706 w 11344648"/>
              <a:gd name="connsiteY573" fmla="*/ 4133853 h 4394715"/>
              <a:gd name="connsiteX574" fmla="*/ 9108416 w 11344648"/>
              <a:gd name="connsiteY574" fmla="*/ 4082351 h 4394715"/>
              <a:gd name="connsiteX575" fmla="*/ 9124180 w 11344648"/>
              <a:gd name="connsiteY575" fmla="*/ 4031851 h 4394715"/>
              <a:gd name="connsiteX576" fmla="*/ 9137302 w 11344648"/>
              <a:gd name="connsiteY576" fmla="*/ 4017634 h 4394715"/>
              <a:gd name="connsiteX577" fmla="*/ 9171827 w 11344648"/>
              <a:gd name="connsiteY577" fmla="*/ 3980526 h 4394715"/>
              <a:gd name="connsiteX578" fmla="*/ 9165440 w 11344648"/>
              <a:gd name="connsiteY578" fmla="*/ 3957098 h 4394715"/>
              <a:gd name="connsiteX579" fmla="*/ 9158853 w 11344648"/>
              <a:gd name="connsiteY579" fmla="*/ 3945534 h 4394715"/>
              <a:gd name="connsiteX580" fmla="*/ 9175867 w 11344648"/>
              <a:gd name="connsiteY580" fmla="*/ 3941813 h 4394715"/>
              <a:gd name="connsiteX581" fmla="*/ 9203308 w 11344648"/>
              <a:gd name="connsiteY581" fmla="*/ 3922806 h 4394715"/>
              <a:gd name="connsiteX582" fmla="*/ 9239029 w 11344648"/>
              <a:gd name="connsiteY582" fmla="*/ 3814507 h 4394715"/>
              <a:gd name="connsiteX583" fmla="*/ 9248657 w 11344648"/>
              <a:gd name="connsiteY583" fmla="*/ 3766060 h 4394715"/>
              <a:gd name="connsiteX584" fmla="*/ 9241323 w 11344648"/>
              <a:gd name="connsiteY584" fmla="*/ 3758680 h 4394715"/>
              <a:gd name="connsiteX585" fmla="*/ 9215478 w 11344648"/>
              <a:gd name="connsiteY585" fmla="*/ 3763387 h 4394715"/>
              <a:gd name="connsiteX586" fmla="*/ 9209790 w 11344648"/>
              <a:gd name="connsiteY586" fmla="*/ 3779055 h 4394715"/>
              <a:gd name="connsiteX587" fmla="*/ 9205950 w 11344648"/>
              <a:gd name="connsiteY587" fmla="*/ 3805902 h 4394715"/>
              <a:gd name="connsiteX588" fmla="*/ 9144134 w 11344648"/>
              <a:gd name="connsiteY588" fmla="*/ 3893429 h 4394715"/>
              <a:gd name="connsiteX589" fmla="*/ 9122930 w 11344648"/>
              <a:gd name="connsiteY589" fmla="*/ 3904451 h 4394715"/>
              <a:gd name="connsiteX590" fmla="*/ 9090000 w 11344648"/>
              <a:gd name="connsiteY590" fmla="*/ 3927259 h 4394715"/>
              <a:gd name="connsiteX591" fmla="*/ 9042302 w 11344648"/>
              <a:gd name="connsiteY591" fmla="*/ 3941239 h 4394715"/>
              <a:gd name="connsiteX592" fmla="*/ 9027983 w 11344648"/>
              <a:gd name="connsiteY592" fmla="*/ 3946027 h 4394715"/>
              <a:gd name="connsiteX593" fmla="*/ 8984877 w 11344648"/>
              <a:gd name="connsiteY593" fmla="*/ 4009600 h 4394715"/>
              <a:gd name="connsiteX594" fmla="*/ 8903305 w 11344648"/>
              <a:gd name="connsiteY594" fmla="*/ 4143060 h 4394715"/>
              <a:gd name="connsiteX595" fmla="*/ 8840092 w 11344648"/>
              <a:gd name="connsiteY595" fmla="*/ 4233022 h 4394715"/>
              <a:gd name="connsiteX596" fmla="*/ 8831511 w 11344648"/>
              <a:gd name="connsiteY596" fmla="*/ 4259488 h 4394715"/>
              <a:gd name="connsiteX597" fmla="*/ 8807314 w 11344648"/>
              <a:gd name="connsiteY597" fmla="*/ 4287242 h 4394715"/>
              <a:gd name="connsiteX598" fmla="*/ 8797635 w 11344648"/>
              <a:gd name="connsiteY598" fmla="*/ 4298344 h 4394715"/>
              <a:gd name="connsiteX599" fmla="*/ 8786609 w 11344648"/>
              <a:gd name="connsiteY599" fmla="*/ 4349225 h 4394715"/>
              <a:gd name="connsiteX600" fmla="*/ 8764357 w 11344648"/>
              <a:gd name="connsiteY600" fmla="*/ 4382228 h 4394715"/>
              <a:gd name="connsiteX601" fmla="*/ 8743977 w 11344648"/>
              <a:gd name="connsiteY601" fmla="*/ 4394696 h 4394715"/>
              <a:gd name="connsiteX602" fmla="*/ 8729133 w 11344648"/>
              <a:gd name="connsiteY602" fmla="*/ 4380240 h 4394715"/>
              <a:gd name="connsiteX603" fmla="*/ 8718456 w 11344648"/>
              <a:gd name="connsiteY603" fmla="*/ 4370045 h 4394715"/>
              <a:gd name="connsiteX604" fmla="*/ 8683829 w 11344648"/>
              <a:gd name="connsiteY604" fmla="*/ 4332461 h 4394715"/>
              <a:gd name="connsiteX605" fmla="*/ 8734519 w 11344648"/>
              <a:gd name="connsiteY605" fmla="*/ 4221122 h 4394715"/>
              <a:gd name="connsiteX606" fmla="*/ 8751930 w 11344648"/>
              <a:gd name="connsiteY606" fmla="*/ 4193671 h 4394715"/>
              <a:gd name="connsiteX607" fmla="*/ 8800971 w 11344648"/>
              <a:gd name="connsiteY607" fmla="*/ 4059287 h 4394715"/>
              <a:gd name="connsiteX608" fmla="*/ 8803464 w 11344648"/>
              <a:gd name="connsiteY608" fmla="*/ 3991593 h 4394715"/>
              <a:gd name="connsiteX609" fmla="*/ 8806656 w 11344648"/>
              <a:gd name="connsiteY609" fmla="*/ 3962997 h 4394715"/>
              <a:gd name="connsiteX610" fmla="*/ 8805459 w 11344648"/>
              <a:gd name="connsiteY610" fmla="*/ 3953565 h 4394715"/>
              <a:gd name="connsiteX611" fmla="*/ 8795230 w 11344648"/>
              <a:gd name="connsiteY611" fmla="*/ 3956984 h 4394715"/>
              <a:gd name="connsiteX612" fmla="*/ 8742346 w 11344648"/>
              <a:gd name="connsiteY612" fmla="*/ 4037592 h 4394715"/>
              <a:gd name="connsiteX613" fmla="*/ 8691358 w 11344648"/>
              <a:gd name="connsiteY613" fmla="*/ 4166727 h 4394715"/>
              <a:gd name="connsiteX614" fmla="*/ 8689213 w 11344648"/>
              <a:gd name="connsiteY614" fmla="*/ 4173343 h 4394715"/>
              <a:gd name="connsiteX615" fmla="*/ 8661024 w 11344648"/>
              <a:gd name="connsiteY615" fmla="*/ 4196533 h 4394715"/>
              <a:gd name="connsiteX616" fmla="*/ 8647302 w 11344648"/>
              <a:gd name="connsiteY616" fmla="*/ 4165725 h 4394715"/>
              <a:gd name="connsiteX617" fmla="*/ 8661021 w 11344648"/>
              <a:gd name="connsiteY617" fmla="*/ 4115909 h 4394715"/>
              <a:gd name="connsiteX618" fmla="*/ 8698888 w 11344648"/>
              <a:gd name="connsiteY618" fmla="*/ 4000994 h 4394715"/>
              <a:gd name="connsiteX619" fmla="*/ 8688608 w 11344648"/>
              <a:gd name="connsiteY619" fmla="*/ 3967068 h 4394715"/>
              <a:gd name="connsiteX620" fmla="*/ 8659821 w 11344648"/>
              <a:gd name="connsiteY620" fmla="*/ 3945230 h 4394715"/>
              <a:gd name="connsiteX621" fmla="*/ 8647296 w 11344648"/>
              <a:gd name="connsiteY621" fmla="*/ 3923852 h 4394715"/>
              <a:gd name="connsiteX622" fmla="*/ 8663762 w 11344648"/>
              <a:gd name="connsiteY622" fmla="*/ 3912448 h 4394715"/>
              <a:gd name="connsiteX623" fmla="*/ 8682820 w 11344648"/>
              <a:gd name="connsiteY623" fmla="*/ 3908043 h 4394715"/>
              <a:gd name="connsiteX624" fmla="*/ 8677431 w 11344648"/>
              <a:gd name="connsiteY624" fmla="*/ 3905912 h 4394715"/>
              <a:gd name="connsiteX625" fmla="*/ 8663360 w 11344648"/>
              <a:gd name="connsiteY625" fmla="*/ 3855556 h 4394715"/>
              <a:gd name="connsiteX626" fmla="*/ 8689504 w 11344648"/>
              <a:gd name="connsiteY626" fmla="*/ 3833049 h 4394715"/>
              <a:gd name="connsiteX627" fmla="*/ 8687033 w 11344648"/>
              <a:gd name="connsiteY627" fmla="*/ 3798480 h 4394715"/>
              <a:gd name="connsiteX628" fmla="*/ 8679026 w 11344648"/>
              <a:gd name="connsiteY628" fmla="*/ 3768233 h 4394715"/>
              <a:gd name="connsiteX629" fmla="*/ 8664876 w 11344648"/>
              <a:gd name="connsiteY629" fmla="*/ 3782360 h 4394715"/>
              <a:gd name="connsiteX630" fmla="*/ 8634986 w 11344648"/>
              <a:gd name="connsiteY630" fmla="*/ 3810873 h 4394715"/>
              <a:gd name="connsiteX631" fmla="*/ 8647044 w 11344648"/>
              <a:gd name="connsiteY631" fmla="*/ 3817748 h 4394715"/>
              <a:gd name="connsiteX632" fmla="*/ 8650288 w 11344648"/>
              <a:gd name="connsiteY632" fmla="*/ 3826496 h 4394715"/>
              <a:gd name="connsiteX633" fmla="*/ 8628484 w 11344648"/>
              <a:gd name="connsiteY633" fmla="*/ 3832803 h 4394715"/>
              <a:gd name="connsiteX634" fmla="*/ 8620140 w 11344648"/>
              <a:gd name="connsiteY634" fmla="*/ 3831999 h 4394715"/>
              <a:gd name="connsiteX635" fmla="*/ 8606620 w 11344648"/>
              <a:gd name="connsiteY635" fmla="*/ 3872932 h 4394715"/>
              <a:gd name="connsiteX636" fmla="*/ 8554169 w 11344648"/>
              <a:gd name="connsiteY636" fmla="*/ 3933624 h 4394715"/>
              <a:gd name="connsiteX637" fmla="*/ 8502496 w 11344648"/>
              <a:gd name="connsiteY637" fmla="*/ 3918948 h 4394715"/>
              <a:gd name="connsiteX638" fmla="*/ 8471463 w 11344648"/>
              <a:gd name="connsiteY638" fmla="*/ 3910990 h 4394715"/>
              <a:gd name="connsiteX639" fmla="*/ 8475925 w 11344648"/>
              <a:gd name="connsiteY639" fmla="*/ 3892174 h 4394715"/>
              <a:gd name="connsiteX640" fmla="*/ 8477267 w 11344648"/>
              <a:gd name="connsiteY640" fmla="*/ 3881113 h 4394715"/>
              <a:gd name="connsiteX641" fmla="*/ 8445959 w 11344648"/>
              <a:gd name="connsiteY641" fmla="*/ 3827457 h 4394715"/>
              <a:gd name="connsiteX642" fmla="*/ 8437795 w 11344648"/>
              <a:gd name="connsiteY642" fmla="*/ 3816808 h 4394715"/>
              <a:gd name="connsiteX643" fmla="*/ 8411651 w 11344648"/>
              <a:gd name="connsiteY643" fmla="*/ 3831493 h 4394715"/>
              <a:gd name="connsiteX644" fmla="*/ 8374549 w 11344648"/>
              <a:gd name="connsiteY644" fmla="*/ 3780630 h 4394715"/>
              <a:gd name="connsiteX645" fmla="*/ 8382611 w 11344648"/>
              <a:gd name="connsiteY645" fmla="*/ 3687168 h 4394715"/>
              <a:gd name="connsiteX646" fmla="*/ 8374749 w 11344648"/>
              <a:gd name="connsiteY646" fmla="*/ 3668042 h 4394715"/>
              <a:gd name="connsiteX647" fmla="*/ 8345784 w 11344648"/>
              <a:gd name="connsiteY647" fmla="*/ 3682002 h 4394715"/>
              <a:gd name="connsiteX648" fmla="*/ 8331954 w 11344648"/>
              <a:gd name="connsiteY648" fmla="*/ 3724082 h 4394715"/>
              <a:gd name="connsiteX649" fmla="*/ 8306073 w 11344648"/>
              <a:gd name="connsiteY649" fmla="*/ 3811549 h 4394715"/>
              <a:gd name="connsiteX650" fmla="*/ 8302950 w 11344648"/>
              <a:gd name="connsiteY650" fmla="*/ 3819304 h 4394715"/>
              <a:gd name="connsiteX651" fmla="*/ 8274412 w 11344648"/>
              <a:gd name="connsiteY651" fmla="*/ 3874721 h 4394715"/>
              <a:gd name="connsiteX652" fmla="*/ 8205084 w 11344648"/>
              <a:gd name="connsiteY652" fmla="*/ 4143532 h 4394715"/>
              <a:gd name="connsiteX653" fmla="*/ 8187404 w 11344648"/>
              <a:gd name="connsiteY653" fmla="*/ 4160386 h 4394715"/>
              <a:gd name="connsiteX654" fmla="*/ 8172708 w 11344648"/>
              <a:gd name="connsiteY654" fmla="*/ 4146637 h 4394715"/>
              <a:gd name="connsiteX655" fmla="*/ 8157437 w 11344648"/>
              <a:gd name="connsiteY655" fmla="*/ 4095668 h 4394715"/>
              <a:gd name="connsiteX656" fmla="*/ 8152860 w 11344648"/>
              <a:gd name="connsiteY656" fmla="*/ 4037463 h 4394715"/>
              <a:gd name="connsiteX657" fmla="*/ 8155856 w 11344648"/>
              <a:gd name="connsiteY657" fmla="*/ 3979774 h 4394715"/>
              <a:gd name="connsiteX658" fmla="*/ 8115770 w 11344648"/>
              <a:gd name="connsiteY658" fmla="*/ 3959513 h 4394715"/>
              <a:gd name="connsiteX659" fmla="*/ 8098691 w 11344648"/>
              <a:gd name="connsiteY659" fmla="*/ 3959412 h 4394715"/>
              <a:gd name="connsiteX660" fmla="*/ 8106716 w 11344648"/>
              <a:gd name="connsiteY660" fmla="*/ 3947211 h 4394715"/>
              <a:gd name="connsiteX661" fmla="*/ 8110001 w 11344648"/>
              <a:gd name="connsiteY661" fmla="*/ 3908131 h 4394715"/>
              <a:gd name="connsiteX662" fmla="*/ 8076585 w 11344648"/>
              <a:gd name="connsiteY662" fmla="*/ 3913820 h 4394715"/>
              <a:gd name="connsiteX663" fmla="*/ 8048348 w 11344648"/>
              <a:gd name="connsiteY663" fmla="*/ 3960760 h 4394715"/>
              <a:gd name="connsiteX664" fmla="*/ 8042103 w 11344648"/>
              <a:gd name="connsiteY664" fmla="*/ 3976268 h 4394715"/>
              <a:gd name="connsiteX665" fmla="*/ 8030969 w 11344648"/>
              <a:gd name="connsiteY665" fmla="*/ 3969136 h 4394715"/>
              <a:gd name="connsiteX666" fmla="*/ 8011960 w 11344648"/>
              <a:gd name="connsiteY666" fmla="*/ 3969964 h 4394715"/>
              <a:gd name="connsiteX667" fmla="*/ 7957716 w 11344648"/>
              <a:gd name="connsiteY667" fmla="*/ 4054438 h 4394715"/>
              <a:gd name="connsiteX668" fmla="*/ 7951657 w 11344648"/>
              <a:gd name="connsiteY668" fmla="*/ 4074739 h 4394715"/>
              <a:gd name="connsiteX669" fmla="*/ 7944432 w 11344648"/>
              <a:gd name="connsiteY669" fmla="*/ 4089822 h 4394715"/>
              <a:gd name="connsiteX670" fmla="*/ 7930363 w 11344648"/>
              <a:gd name="connsiteY670" fmla="*/ 4145113 h 4394715"/>
              <a:gd name="connsiteX671" fmla="*/ 7935596 w 11344648"/>
              <a:gd name="connsiteY671" fmla="*/ 4150035 h 4394715"/>
              <a:gd name="connsiteX672" fmla="*/ 7929635 w 11344648"/>
              <a:gd name="connsiteY672" fmla="*/ 4155122 h 4394715"/>
              <a:gd name="connsiteX673" fmla="*/ 7928181 w 11344648"/>
              <a:gd name="connsiteY673" fmla="*/ 4175142 h 4394715"/>
              <a:gd name="connsiteX674" fmla="*/ 7922947 w 11344648"/>
              <a:gd name="connsiteY674" fmla="*/ 4170219 h 4394715"/>
              <a:gd name="connsiteX675" fmla="*/ 7921036 w 11344648"/>
              <a:gd name="connsiteY675" fmla="*/ 4167754 h 4394715"/>
              <a:gd name="connsiteX676" fmla="*/ 7923674 w 11344648"/>
              <a:gd name="connsiteY676" fmla="*/ 4160208 h 4394715"/>
              <a:gd name="connsiteX677" fmla="*/ 7919113 w 11344648"/>
              <a:gd name="connsiteY677" fmla="*/ 4165275 h 4394715"/>
              <a:gd name="connsiteX678" fmla="*/ 7921036 w 11344648"/>
              <a:gd name="connsiteY678" fmla="*/ 4167754 h 4394715"/>
              <a:gd name="connsiteX679" fmla="*/ 7917388 w 11344648"/>
              <a:gd name="connsiteY679" fmla="*/ 4178190 h 4394715"/>
              <a:gd name="connsiteX680" fmla="*/ 7902156 w 11344648"/>
              <a:gd name="connsiteY680" fmla="*/ 4225519 h 4394715"/>
              <a:gd name="connsiteX681" fmla="*/ 7876174 w 11344648"/>
              <a:gd name="connsiteY681" fmla="*/ 4085277 h 4394715"/>
              <a:gd name="connsiteX682" fmla="*/ 7877036 w 11344648"/>
              <a:gd name="connsiteY682" fmla="*/ 4061502 h 4394715"/>
              <a:gd name="connsiteX683" fmla="*/ 7869956 w 11344648"/>
              <a:gd name="connsiteY683" fmla="*/ 4040488 h 4394715"/>
              <a:gd name="connsiteX684" fmla="*/ 7857215 w 11344648"/>
              <a:gd name="connsiteY684" fmla="*/ 3971635 h 4394715"/>
              <a:gd name="connsiteX685" fmla="*/ 7813982 w 11344648"/>
              <a:gd name="connsiteY685" fmla="*/ 4013304 h 4394715"/>
              <a:gd name="connsiteX686" fmla="*/ 7790960 w 11344648"/>
              <a:gd name="connsiteY686" fmla="*/ 4020232 h 4394715"/>
              <a:gd name="connsiteX687" fmla="*/ 7772265 w 11344648"/>
              <a:gd name="connsiteY687" fmla="*/ 3985496 h 4394715"/>
              <a:gd name="connsiteX688" fmla="*/ 7755952 w 11344648"/>
              <a:gd name="connsiteY688" fmla="*/ 3937113 h 4394715"/>
              <a:gd name="connsiteX689" fmla="*/ 7746897 w 11344648"/>
              <a:gd name="connsiteY689" fmla="*/ 3924811 h 4394715"/>
              <a:gd name="connsiteX690" fmla="*/ 7732190 w 11344648"/>
              <a:gd name="connsiteY690" fmla="*/ 3938149 h 4394715"/>
              <a:gd name="connsiteX691" fmla="*/ 7726836 w 11344648"/>
              <a:gd name="connsiteY691" fmla="*/ 3955311 h 4394715"/>
              <a:gd name="connsiteX692" fmla="*/ 7689946 w 11344648"/>
              <a:gd name="connsiteY692" fmla="*/ 4085582 h 4394715"/>
              <a:gd name="connsiteX693" fmla="*/ 7642261 w 11344648"/>
              <a:gd name="connsiteY693" fmla="*/ 4118981 h 4394715"/>
              <a:gd name="connsiteX694" fmla="*/ 7617157 w 11344648"/>
              <a:gd name="connsiteY694" fmla="*/ 4131080 h 4394715"/>
              <a:gd name="connsiteX695" fmla="*/ 7612104 w 11344648"/>
              <a:gd name="connsiteY695" fmla="*/ 4139765 h 4394715"/>
              <a:gd name="connsiteX696" fmla="*/ 7569032 w 11344648"/>
              <a:gd name="connsiteY696" fmla="*/ 4150107 h 4394715"/>
              <a:gd name="connsiteX697" fmla="*/ 7566375 w 11344648"/>
              <a:gd name="connsiteY697" fmla="*/ 4118058 h 4394715"/>
              <a:gd name="connsiteX698" fmla="*/ 7589897 w 11344648"/>
              <a:gd name="connsiteY698" fmla="*/ 3990063 h 4394715"/>
              <a:gd name="connsiteX699" fmla="*/ 7572531 w 11344648"/>
              <a:gd name="connsiteY699" fmla="*/ 3971351 h 4394715"/>
              <a:gd name="connsiteX700" fmla="*/ 7553961 w 11344648"/>
              <a:gd name="connsiteY700" fmla="*/ 3986551 h 4394715"/>
              <a:gd name="connsiteX701" fmla="*/ 7531216 w 11344648"/>
              <a:gd name="connsiteY701" fmla="*/ 4039178 h 4394715"/>
              <a:gd name="connsiteX702" fmla="*/ 7508044 w 11344648"/>
              <a:gd name="connsiteY702" fmla="*/ 4050346 h 4394715"/>
              <a:gd name="connsiteX703" fmla="*/ 7514438 w 11344648"/>
              <a:gd name="connsiteY703" fmla="*/ 4030598 h 4394715"/>
              <a:gd name="connsiteX704" fmla="*/ 7522463 w 11344648"/>
              <a:gd name="connsiteY704" fmla="*/ 4018397 h 4394715"/>
              <a:gd name="connsiteX705" fmla="*/ 7495003 w 11344648"/>
              <a:gd name="connsiteY705" fmla="*/ 3989968 h 4394715"/>
              <a:gd name="connsiteX706" fmla="*/ 7480157 w 11344648"/>
              <a:gd name="connsiteY706" fmla="*/ 3980458 h 4394715"/>
              <a:gd name="connsiteX707" fmla="*/ 7487630 w 11344648"/>
              <a:gd name="connsiteY707" fmla="*/ 3876865 h 4394715"/>
              <a:gd name="connsiteX708" fmla="*/ 7521836 w 11344648"/>
              <a:gd name="connsiteY708" fmla="*/ 3768719 h 4394715"/>
              <a:gd name="connsiteX709" fmla="*/ 7546990 w 11344648"/>
              <a:gd name="connsiteY709" fmla="*/ 3648272 h 4394715"/>
              <a:gd name="connsiteX710" fmla="*/ 7553234 w 11344648"/>
              <a:gd name="connsiteY710" fmla="*/ 3632763 h 4394715"/>
              <a:gd name="connsiteX711" fmla="*/ 7589497 w 11344648"/>
              <a:gd name="connsiteY711" fmla="*/ 3555188 h 4394715"/>
              <a:gd name="connsiteX712" fmla="*/ 7539338 w 11344648"/>
              <a:gd name="connsiteY712" fmla="*/ 3555188 h 4394715"/>
              <a:gd name="connsiteX713" fmla="*/ 7532620 w 11344648"/>
              <a:gd name="connsiteY713" fmla="*/ 3571871 h 4394715"/>
              <a:gd name="connsiteX714" fmla="*/ 7529097 w 11344648"/>
              <a:gd name="connsiteY714" fmla="*/ 3572631 h 4394715"/>
              <a:gd name="connsiteX715" fmla="*/ 7516192 w 11344648"/>
              <a:gd name="connsiteY715" fmla="*/ 3622660 h 4394715"/>
              <a:gd name="connsiteX716" fmla="*/ 7468848 w 11344648"/>
              <a:gd name="connsiteY716" fmla="*/ 3725186 h 4394715"/>
              <a:gd name="connsiteX717" fmla="*/ 7455073 w 11344648"/>
              <a:gd name="connsiteY717" fmla="*/ 3708911 h 4394715"/>
              <a:gd name="connsiteX718" fmla="*/ 7399187 w 11344648"/>
              <a:gd name="connsiteY718" fmla="*/ 3886676 h 4394715"/>
              <a:gd name="connsiteX719" fmla="*/ 7328491 w 11344648"/>
              <a:gd name="connsiteY719" fmla="*/ 4083511 h 4394715"/>
              <a:gd name="connsiteX720" fmla="*/ 7301781 w 11344648"/>
              <a:gd name="connsiteY720" fmla="*/ 4076333 h 4394715"/>
              <a:gd name="connsiteX721" fmla="*/ 7286971 w 11344648"/>
              <a:gd name="connsiteY721" fmla="*/ 4095403 h 4394715"/>
              <a:gd name="connsiteX722" fmla="*/ 7284254 w 11344648"/>
              <a:gd name="connsiteY722" fmla="*/ 4080004 h 4394715"/>
              <a:gd name="connsiteX723" fmla="*/ 7286130 w 11344648"/>
              <a:gd name="connsiteY723" fmla="*/ 4070031 h 4394715"/>
              <a:gd name="connsiteX724" fmla="*/ 7285291 w 11344648"/>
              <a:gd name="connsiteY724" fmla="*/ 4044659 h 4394715"/>
              <a:gd name="connsiteX725" fmla="*/ 7296350 w 11344648"/>
              <a:gd name="connsiteY725" fmla="*/ 4045536 h 4394715"/>
              <a:gd name="connsiteX726" fmla="*/ 7304694 w 11344648"/>
              <a:gd name="connsiteY726" fmla="*/ 4031015 h 4394715"/>
              <a:gd name="connsiteX727" fmla="*/ 7307409 w 11344648"/>
              <a:gd name="connsiteY727" fmla="*/ 4046412 h 4394715"/>
              <a:gd name="connsiteX728" fmla="*/ 7305533 w 11344648"/>
              <a:gd name="connsiteY728" fmla="*/ 4056386 h 4394715"/>
              <a:gd name="connsiteX729" fmla="*/ 7343695 w 11344648"/>
              <a:gd name="connsiteY729" fmla="*/ 3943008 h 4394715"/>
              <a:gd name="connsiteX730" fmla="*/ 7404171 w 11344648"/>
              <a:gd name="connsiteY730" fmla="*/ 3770669 h 4394715"/>
              <a:gd name="connsiteX731" fmla="*/ 7442137 w 11344648"/>
              <a:gd name="connsiteY731" fmla="*/ 3718008 h 4394715"/>
              <a:gd name="connsiteX732" fmla="*/ 7444209 w 11344648"/>
              <a:gd name="connsiteY732" fmla="*/ 3647318 h 4394715"/>
              <a:gd name="connsiteX733" fmla="*/ 7463679 w 11344648"/>
              <a:gd name="connsiteY733" fmla="*/ 3612803 h 4394715"/>
              <a:gd name="connsiteX734" fmla="*/ 7468377 w 11344648"/>
              <a:gd name="connsiteY734" fmla="*/ 3601093 h 4394715"/>
              <a:gd name="connsiteX735" fmla="*/ 7422748 w 11344648"/>
              <a:gd name="connsiteY735" fmla="*/ 3686279 h 4394715"/>
              <a:gd name="connsiteX736" fmla="*/ 7374804 w 11344648"/>
              <a:gd name="connsiteY736" fmla="*/ 3793753 h 4394715"/>
              <a:gd name="connsiteX737" fmla="*/ 7306304 w 11344648"/>
              <a:gd name="connsiteY737" fmla="*/ 3878846 h 4394715"/>
              <a:gd name="connsiteX738" fmla="*/ 7290404 w 11344648"/>
              <a:gd name="connsiteY738" fmla="*/ 3899009 h 4394715"/>
              <a:gd name="connsiteX739" fmla="*/ 7235709 w 11344648"/>
              <a:gd name="connsiteY739" fmla="*/ 3996196 h 4394715"/>
              <a:gd name="connsiteX740" fmla="*/ 7194544 w 11344648"/>
              <a:gd name="connsiteY740" fmla="*/ 4059784 h 4394715"/>
              <a:gd name="connsiteX741" fmla="*/ 7165278 w 11344648"/>
              <a:gd name="connsiteY741" fmla="*/ 4082221 h 4394715"/>
              <a:gd name="connsiteX742" fmla="*/ 7142269 w 11344648"/>
              <a:gd name="connsiteY742" fmla="*/ 4062063 h 4394715"/>
              <a:gd name="connsiteX743" fmla="*/ 7149742 w 11344648"/>
              <a:gd name="connsiteY743" fmla="*/ 3958470 h 4394715"/>
              <a:gd name="connsiteX744" fmla="*/ 7081242 w 11344648"/>
              <a:gd name="connsiteY744" fmla="*/ 4043564 h 4394715"/>
              <a:gd name="connsiteX745" fmla="*/ 7067424 w 11344648"/>
              <a:gd name="connsiteY745" fmla="*/ 4058555 h 4394715"/>
              <a:gd name="connsiteX746" fmla="*/ 7058371 w 11344648"/>
              <a:gd name="connsiteY746" fmla="*/ 4046253 h 4394715"/>
              <a:gd name="connsiteX747" fmla="*/ 7038772 w 11344648"/>
              <a:gd name="connsiteY747" fmla="*/ 4036950 h 4394715"/>
              <a:gd name="connsiteX748" fmla="*/ 7029556 w 11344648"/>
              <a:gd name="connsiteY748" fmla="*/ 4055975 h 4394715"/>
              <a:gd name="connsiteX749" fmla="*/ 7017218 w 11344648"/>
              <a:gd name="connsiteY749" fmla="*/ 4082752 h 4394715"/>
              <a:gd name="connsiteX750" fmla="*/ 6976378 w 11344648"/>
              <a:gd name="connsiteY750" fmla="*/ 4083687 h 4394715"/>
              <a:gd name="connsiteX751" fmla="*/ 6997181 w 11344648"/>
              <a:gd name="connsiteY751" fmla="*/ 4059078 h 4394715"/>
              <a:gd name="connsiteX752" fmla="*/ 7007876 w 11344648"/>
              <a:gd name="connsiteY752" fmla="*/ 4051841 h 4394715"/>
              <a:gd name="connsiteX753" fmla="*/ 6984116 w 11344648"/>
              <a:gd name="connsiteY753" fmla="*/ 4052877 h 4394715"/>
              <a:gd name="connsiteX754" fmla="*/ 6970460 w 11344648"/>
              <a:gd name="connsiteY754" fmla="*/ 4036544 h 4394715"/>
              <a:gd name="connsiteX755" fmla="*/ 6970911 w 11344648"/>
              <a:gd name="connsiteY755" fmla="*/ 4023827 h 4394715"/>
              <a:gd name="connsiteX756" fmla="*/ 6943174 w 11344648"/>
              <a:gd name="connsiteY756" fmla="*/ 3949702 h 4394715"/>
              <a:gd name="connsiteX757" fmla="*/ 6924205 w 11344648"/>
              <a:gd name="connsiteY757" fmla="*/ 3869269 h 4394715"/>
              <a:gd name="connsiteX758" fmla="*/ 6921095 w 11344648"/>
              <a:gd name="connsiteY758" fmla="*/ 3849936 h 4394715"/>
              <a:gd name="connsiteX759" fmla="*/ 6908793 w 11344648"/>
              <a:gd name="connsiteY759" fmla="*/ 3795453 h 4394715"/>
              <a:gd name="connsiteX760" fmla="*/ 6882223 w 11344648"/>
              <a:gd name="connsiteY760" fmla="*/ 3768677 h 4394715"/>
              <a:gd name="connsiteX761" fmla="*/ 6870800 w 11344648"/>
              <a:gd name="connsiteY761" fmla="*/ 3742936 h 4394715"/>
              <a:gd name="connsiteX762" fmla="*/ 6864720 w 11344648"/>
              <a:gd name="connsiteY762" fmla="*/ 3727118 h 4394715"/>
              <a:gd name="connsiteX763" fmla="*/ 6858186 w 11344648"/>
              <a:gd name="connsiteY763" fmla="*/ 3724017 h 4394715"/>
              <a:gd name="connsiteX764" fmla="*/ 6858156 w 11344648"/>
              <a:gd name="connsiteY764" fmla="*/ 3722228 h 4394715"/>
              <a:gd name="connsiteX765" fmla="*/ 6853710 w 11344648"/>
              <a:gd name="connsiteY765" fmla="*/ 3733822 h 4394715"/>
              <a:gd name="connsiteX766" fmla="*/ 6803113 w 11344648"/>
              <a:gd name="connsiteY766" fmla="*/ 3838985 h 4394715"/>
              <a:gd name="connsiteX767" fmla="*/ 6779665 w 11344648"/>
              <a:gd name="connsiteY767" fmla="*/ 3871497 h 4394715"/>
              <a:gd name="connsiteX768" fmla="*/ 6757948 w 11344648"/>
              <a:gd name="connsiteY768" fmla="*/ 3878757 h 4394715"/>
              <a:gd name="connsiteX769" fmla="*/ 6744129 w 11344648"/>
              <a:gd name="connsiteY769" fmla="*/ 3883377 h 4394715"/>
              <a:gd name="connsiteX770" fmla="*/ 6697038 w 11344648"/>
              <a:gd name="connsiteY770" fmla="*/ 3882040 h 4394715"/>
              <a:gd name="connsiteX771" fmla="*/ 6691212 w 11344648"/>
              <a:gd name="connsiteY771" fmla="*/ 3878296 h 4394715"/>
              <a:gd name="connsiteX772" fmla="*/ 6658709 w 11344648"/>
              <a:gd name="connsiteY772" fmla="*/ 3826535 h 4394715"/>
              <a:gd name="connsiteX773" fmla="*/ 6660875 w 11344648"/>
              <a:gd name="connsiteY773" fmla="*/ 3814424 h 4394715"/>
              <a:gd name="connsiteX774" fmla="*/ 6619465 w 11344648"/>
              <a:gd name="connsiteY774" fmla="*/ 3786519 h 4394715"/>
              <a:gd name="connsiteX775" fmla="*/ 6616143 w 11344648"/>
              <a:gd name="connsiteY775" fmla="*/ 3789527 h 4394715"/>
              <a:gd name="connsiteX776" fmla="*/ 6581091 w 11344648"/>
              <a:gd name="connsiteY776" fmla="*/ 3850588 h 4394715"/>
              <a:gd name="connsiteX777" fmla="*/ 6554850 w 11344648"/>
              <a:gd name="connsiteY777" fmla="*/ 3893521 h 4394715"/>
              <a:gd name="connsiteX778" fmla="*/ 6590771 w 11344648"/>
              <a:gd name="connsiteY778" fmla="*/ 3936547 h 4394715"/>
              <a:gd name="connsiteX779" fmla="*/ 6583404 w 11344648"/>
              <a:gd name="connsiteY779" fmla="*/ 3946600 h 4394715"/>
              <a:gd name="connsiteX780" fmla="*/ 6577675 w 11344648"/>
              <a:gd name="connsiteY780" fmla="*/ 3937130 h 4394715"/>
              <a:gd name="connsiteX781" fmla="*/ 6571414 w 11344648"/>
              <a:gd name="connsiteY781" fmla="*/ 3920245 h 4394715"/>
              <a:gd name="connsiteX782" fmla="*/ 6563951 w 11344648"/>
              <a:gd name="connsiteY782" fmla="*/ 3936024 h 4394715"/>
              <a:gd name="connsiteX783" fmla="*/ 6572765 w 11344648"/>
              <a:gd name="connsiteY783" fmla="*/ 3995705 h 4394715"/>
              <a:gd name="connsiteX784" fmla="*/ 6542382 w 11344648"/>
              <a:gd name="connsiteY784" fmla="*/ 4051408 h 4394715"/>
              <a:gd name="connsiteX785" fmla="*/ 6531693 w 11344648"/>
              <a:gd name="connsiteY785" fmla="*/ 4064472 h 4394715"/>
              <a:gd name="connsiteX786" fmla="*/ 6501697 w 11344648"/>
              <a:gd name="connsiteY786" fmla="*/ 4097274 h 4394715"/>
              <a:gd name="connsiteX787" fmla="*/ 6447285 w 11344648"/>
              <a:gd name="connsiteY787" fmla="*/ 4064226 h 4394715"/>
              <a:gd name="connsiteX788" fmla="*/ 6437748 w 11344648"/>
              <a:gd name="connsiteY788" fmla="*/ 3930775 h 4394715"/>
              <a:gd name="connsiteX789" fmla="*/ 6456430 w 11344648"/>
              <a:gd name="connsiteY789" fmla="*/ 3909346 h 4394715"/>
              <a:gd name="connsiteX790" fmla="*/ 6470490 w 11344648"/>
              <a:gd name="connsiteY790" fmla="*/ 3929317 h 4394715"/>
              <a:gd name="connsiteX791" fmla="*/ 6475306 w 11344648"/>
              <a:gd name="connsiteY791" fmla="*/ 3954275 h 4394715"/>
              <a:gd name="connsiteX792" fmla="*/ 6496056 w 11344648"/>
              <a:gd name="connsiteY792" fmla="*/ 3848654 h 4394715"/>
              <a:gd name="connsiteX793" fmla="*/ 6479687 w 11344648"/>
              <a:gd name="connsiteY793" fmla="*/ 3888286 h 4394715"/>
              <a:gd name="connsiteX794" fmla="*/ 6468372 w 11344648"/>
              <a:gd name="connsiteY794" fmla="*/ 3899660 h 4394715"/>
              <a:gd name="connsiteX795" fmla="*/ 6448196 w 11344648"/>
              <a:gd name="connsiteY795" fmla="*/ 3893122 h 4394715"/>
              <a:gd name="connsiteX796" fmla="*/ 6454936 w 11344648"/>
              <a:gd name="connsiteY796" fmla="*/ 3881379 h 4394715"/>
              <a:gd name="connsiteX797" fmla="*/ 6457200 w 11344648"/>
              <a:gd name="connsiteY797" fmla="*/ 3863543 h 4394715"/>
              <a:gd name="connsiteX798" fmla="*/ 6440827 w 11344648"/>
              <a:gd name="connsiteY798" fmla="*/ 3825369 h 4394715"/>
              <a:gd name="connsiteX799" fmla="*/ 6454117 w 11344648"/>
              <a:gd name="connsiteY799" fmla="*/ 3813334 h 4394715"/>
              <a:gd name="connsiteX800" fmla="*/ 6460857 w 11344648"/>
              <a:gd name="connsiteY800" fmla="*/ 3801591 h 4394715"/>
              <a:gd name="connsiteX801" fmla="*/ 6424117 w 11344648"/>
              <a:gd name="connsiteY801" fmla="*/ 3768328 h 4394715"/>
              <a:gd name="connsiteX802" fmla="*/ 6419543 w 11344648"/>
              <a:gd name="connsiteY802" fmla="*/ 3767960 h 4394715"/>
              <a:gd name="connsiteX803" fmla="*/ 6424454 w 11344648"/>
              <a:gd name="connsiteY803" fmla="*/ 3787194 h 4394715"/>
              <a:gd name="connsiteX804" fmla="*/ 6418340 w 11344648"/>
              <a:gd name="connsiteY804" fmla="*/ 3800623 h 4394715"/>
              <a:gd name="connsiteX805" fmla="*/ 6407313 w 11344648"/>
              <a:gd name="connsiteY805" fmla="*/ 3794822 h 4394715"/>
              <a:gd name="connsiteX806" fmla="*/ 6391422 w 11344648"/>
              <a:gd name="connsiteY806" fmla="*/ 3728020 h 4394715"/>
              <a:gd name="connsiteX807" fmla="*/ 6353867 w 11344648"/>
              <a:gd name="connsiteY807" fmla="*/ 3782326 h 4394715"/>
              <a:gd name="connsiteX808" fmla="*/ 6353673 w 11344648"/>
              <a:gd name="connsiteY808" fmla="*/ 3793778 h 4394715"/>
              <a:gd name="connsiteX809" fmla="*/ 6348233 w 11344648"/>
              <a:gd name="connsiteY809" fmla="*/ 3844938 h 4394715"/>
              <a:gd name="connsiteX810" fmla="*/ 6286603 w 11344648"/>
              <a:gd name="connsiteY810" fmla="*/ 3930067 h 4394715"/>
              <a:gd name="connsiteX811" fmla="*/ 6254487 w 11344648"/>
              <a:gd name="connsiteY811" fmla="*/ 3933214 h 4394715"/>
              <a:gd name="connsiteX812" fmla="*/ 6208983 w 11344648"/>
              <a:gd name="connsiteY812" fmla="*/ 3876313 h 4394715"/>
              <a:gd name="connsiteX813" fmla="*/ 6180574 w 11344648"/>
              <a:gd name="connsiteY813" fmla="*/ 3853549 h 4394715"/>
              <a:gd name="connsiteX814" fmla="*/ 6161601 w 11344648"/>
              <a:gd name="connsiteY814" fmla="*/ 3814345 h 4394715"/>
              <a:gd name="connsiteX815" fmla="*/ 6153656 w 11344648"/>
              <a:gd name="connsiteY815" fmla="*/ 3780945 h 4394715"/>
              <a:gd name="connsiteX816" fmla="*/ 6115328 w 11344648"/>
              <a:gd name="connsiteY816" fmla="*/ 3803247 h 4394715"/>
              <a:gd name="connsiteX817" fmla="*/ 6044453 w 11344648"/>
              <a:gd name="connsiteY817" fmla="*/ 3893364 h 4394715"/>
              <a:gd name="connsiteX818" fmla="*/ 6018260 w 11344648"/>
              <a:gd name="connsiteY818" fmla="*/ 3894531 h 4394715"/>
              <a:gd name="connsiteX819" fmla="*/ 6006608 w 11344648"/>
              <a:gd name="connsiteY819" fmla="*/ 3887041 h 4394715"/>
              <a:gd name="connsiteX820" fmla="*/ 5985130 w 11344648"/>
              <a:gd name="connsiteY820" fmla="*/ 3841084 h 4394715"/>
              <a:gd name="connsiteX821" fmla="*/ 6055716 w 11344648"/>
              <a:gd name="connsiteY821" fmla="*/ 3768142 h 4394715"/>
              <a:gd name="connsiteX822" fmla="*/ 6061928 w 11344648"/>
              <a:gd name="connsiteY822" fmla="*/ 3748985 h 4394715"/>
              <a:gd name="connsiteX823" fmla="*/ 6091106 w 11344648"/>
              <a:gd name="connsiteY823" fmla="*/ 3725946 h 4394715"/>
              <a:gd name="connsiteX824" fmla="*/ 6106900 w 11344648"/>
              <a:gd name="connsiteY824" fmla="*/ 3720666 h 4394715"/>
              <a:gd name="connsiteX825" fmla="*/ 6100544 w 11344648"/>
              <a:gd name="connsiteY825" fmla="*/ 3709507 h 4394715"/>
              <a:gd name="connsiteX826" fmla="*/ 6096884 w 11344648"/>
              <a:gd name="connsiteY826" fmla="*/ 3693649 h 4394715"/>
              <a:gd name="connsiteX827" fmla="*/ 6087302 w 11344648"/>
              <a:gd name="connsiteY827" fmla="*/ 3679773 h 4394715"/>
              <a:gd name="connsiteX828" fmla="*/ 6108872 w 11344648"/>
              <a:gd name="connsiteY828" fmla="*/ 3642197 h 4394715"/>
              <a:gd name="connsiteX829" fmla="*/ 6102709 w 11344648"/>
              <a:gd name="connsiteY829" fmla="*/ 3619587 h 4394715"/>
              <a:gd name="connsiteX830" fmla="*/ 6063321 w 11344648"/>
              <a:gd name="connsiteY830" fmla="*/ 3627061 h 4394715"/>
              <a:gd name="connsiteX831" fmla="*/ 6029279 w 11344648"/>
              <a:gd name="connsiteY831" fmla="*/ 3666909 h 4394715"/>
              <a:gd name="connsiteX832" fmla="*/ 5987486 w 11344648"/>
              <a:gd name="connsiteY832" fmla="*/ 3739714 h 4394715"/>
              <a:gd name="connsiteX833" fmla="*/ 5929082 w 11344648"/>
              <a:gd name="connsiteY833" fmla="*/ 3827558 h 4394715"/>
              <a:gd name="connsiteX834" fmla="*/ 5912567 w 11344648"/>
              <a:gd name="connsiteY834" fmla="*/ 3836877 h 4394715"/>
              <a:gd name="connsiteX835" fmla="*/ 5902408 w 11344648"/>
              <a:gd name="connsiteY835" fmla="*/ 3857354 h 4394715"/>
              <a:gd name="connsiteX836" fmla="*/ 5898268 w 11344648"/>
              <a:gd name="connsiteY836" fmla="*/ 3870125 h 4394715"/>
              <a:gd name="connsiteX837" fmla="*/ 5834662 w 11344648"/>
              <a:gd name="connsiteY837" fmla="*/ 3955914 h 4394715"/>
              <a:gd name="connsiteX838" fmla="*/ 5748140 w 11344648"/>
              <a:gd name="connsiteY838" fmla="*/ 4081627 h 4394715"/>
              <a:gd name="connsiteX839" fmla="*/ 5730805 w 11344648"/>
              <a:gd name="connsiteY839" fmla="*/ 4100708 h 4394715"/>
              <a:gd name="connsiteX840" fmla="*/ 5704900 w 11344648"/>
              <a:gd name="connsiteY840" fmla="*/ 4084698 h 4394715"/>
              <a:gd name="connsiteX841" fmla="*/ 5677598 w 11344648"/>
              <a:gd name="connsiteY841" fmla="*/ 4034995 h 4394715"/>
              <a:gd name="connsiteX842" fmla="*/ 5692812 w 11344648"/>
              <a:gd name="connsiteY842" fmla="*/ 3986259 h 4394715"/>
              <a:gd name="connsiteX843" fmla="*/ 5705475 w 11344648"/>
              <a:gd name="connsiteY843" fmla="*/ 3972537 h 4394715"/>
              <a:gd name="connsiteX844" fmla="*/ 5738794 w 11344648"/>
              <a:gd name="connsiteY844" fmla="*/ 3936726 h 4394715"/>
              <a:gd name="connsiteX845" fmla="*/ 5732631 w 11344648"/>
              <a:gd name="connsiteY845" fmla="*/ 3914116 h 4394715"/>
              <a:gd name="connsiteX846" fmla="*/ 5726274 w 11344648"/>
              <a:gd name="connsiteY846" fmla="*/ 3902956 h 4394715"/>
              <a:gd name="connsiteX847" fmla="*/ 5742693 w 11344648"/>
              <a:gd name="connsiteY847" fmla="*/ 3899365 h 4394715"/>
              <a:gd name="connsiteX848" fmla="*/ 5769176 w 11344648"/>
              <a:gd name="connsiteY848" fmla="*/ 3881022 h 4394715"/>
              <a:gd name="connsiteX849" fmla="*/ 5803649 w 11344648"/>
              <a:gd name="connsiteY849" fmla="*/ 3776506 h 4394715"/>
              <a:gd name="connsiteX850" fmla="*/ 5812941 w 11344648"/>
              <a:gd name="connsiteY850" fmla="*/ 3729751 h 4394715"/>
              <a:gd name="connsiteX851" fmla="*/ 5805863 w 11344648"/>
              <a:gd name="connsiteY851" fmla="*/ 3722629 h 4394715"/>
              <a:gd name="connsiteX852" fmla="*/ 5780920 w 11344648"/>
              <a:gd name="connsiteY852" fmla="*/ 3727172 h 4394715"/>
              <a:gd name="connsiteX853" fmla="*/ 5775431 w 11344648"/>
              <a:gd name="connsiteY853" fmla="*/ 3742292 h 4394715"/>
              <a:gd name="connsiteX854" fmla="*/ 5771725 w 11344648"/>
              <a:gd name="connsiteY854" fmla="*/ 3768201 h 4394715"/>
              <a:gd name="connsiteX855" fmla="*/ 5712069 w 11344648"/>
              <a:gd name="connsiteY855" fmla="*/ 3852671 h 4394715"/>
              <a:gd name="connsiteX856" fmla="*/ 5691605 w 11344648"/>
              <a:gd name="connsiteY856" fmla="*/ 3863308 h 4394715"/>
              <a:gd name="connsiteX857" fmla="*/ 5659825 w 11344648"/>
              <a:gd name="connsiteY857" fmla="*/ 3885320 h 4394715"/>
              <a:gd name="connsiteX858" fmla="*/ 5613794 w 11344648"/>
              <a:gd name="connsiteY858" fmla="*/ 3898811 h 4394715"/>
              <a:gd name="connsiteX859" fmla="*/ 5599976 w 11344648"/>
              <a:gd name="connsiteY859" fmla="*/ 3903432 h 4394715"/>
              <a:gd name="connsiteX860" fmla="*/ 5558375 w 11344648"/>
              <a:gd name="connsiteY860" fmla="*/ 3964784 h 4394715"/>
              <a:gd name="connsiteX861" fmla="*/ 5479652 w 11344648"/>
              <a:gd name="connsiteY861" fmla="*/ 4093584 h 4394715"/>
              <a:gd name="connsiteX862" fmla="*/ 5418647 w 11344648"/>
              <a:gd name="connsiteY862" fmla="*/ 4180402 h 4394715"/>
              <a:gd name="connsiteX863" fmla="*/ 5410366 w 11344648"/>
              <a:gd name="connsiteY863" fmla="*/ 4205944 h 4394715"/>
              <a:gd name="connsiteX864" fmla="*/ 5387013 w 11344648"/>
              <a:gd name="connsiteY864" fmla="*/ 4232729 h 4394715"/>
              <a:gd name="connsiteX865" fmla="*/ 5377673 w 11344648"/>
              <a:gd name="connsiteY865" fmla="*/ 4243443 h 4394715"/>
              <a:gd name="connsiteX866" fmla="*/ 5367032 w 11344648"/>
              <a:gd name="connsiteY866" fmla="*/ 4292546 h 4394715"/>
              <a:gd name="connsiteX867" fmla="*/ 5345558 w 11344648"/>
              <a:gd name="connsiteY867" fmla="*/ 4324396 h 4394715"/>
              <a:gd name="connsiteX868" fmla="*/ 5325890 w 11344648"/>
              <a:gd name="connsiteY868" fmla="*/ 4336429 h 4394715"/>
              <a:gd name="connsiteX869" fmla="*/ 5311563 w 11344648"/>
              <a:gd name="connsiteY869" fmla="*/ 4322478 h 4394715"/>
              <a:gd name="connsiteX870" fmla="*/ 5301259 w 11344648"/>
              <a:gd name="connsiteY870" fmla="*/ 4312639 h 4394715"/>
              <a:gd name="connsiteX871" fmla="*/ 5267842 w 11344648"/>
              <a:gd name="connsiteY871" fmla="*/ 4276368 h 4394715"/>
              <a:gd name="connsiteX872" fmla="*/ 5316761 w 11344648"/>
              <a:gd name="connsiteY872" fmla="*/ 4168918 h 4394715"/>
              <a:gd name="connsiteX873" fmla="*/ 5333564 w 11344648"/>
              <a:gd name="connsiteY873" fmla="*/ 4142425 h 4394715"/>
              <a:gd name="connsiteX874" fmla="*/ 5380892 w 11344648"/>
              <a:gd name="connsiteY874" fmla="*/ 4012735 h 4394715"/>
              <a:gd name="connsiteX875" fmla="*/ 5383298 w 11344648"/>
              <a:gd name="connsiteY875" fmla="*/ 3947406 h 4394715"/>
              <a:gd name="connsiteX876" fmla="*/ 5386380 w 11344648"/>
              <a:gd name="connsiteY876" fmla="*/ 3919808 h 4394715"/>
              <a:gd name="connsiteX877" fmla="*/ 5385224 w 11344648"/>
              <a:gd name="connsiteY877" fmla="*/ 3910707 h 4394715"/>
              <a:gd name="connsiteX878" fmla="*/ 5375352 w 11344648"/>
              <a:gd name="connsiteY878" fmla="*/ 3914006 h 4394715"/>
              <a:gd name="connsiteX879" fmla="*/ 5324315 w 11344648"/>
              <a:gd name="connsiteY879" fmla="*/ 3991799 h 4394715"/>
              <a:gd name="connsiteX880" fmla="*/ 5275109 w 11344648"/>
              <a:gd name="connsiteY880" fmla="*/ 4116423 h 4394715"/>
              <a:gd name="connsiteX881" fmla="*/ 5273038 w 11344648"/>
              <a:gd name="connsiteY881" fmla="*/ 4122808 h 4394715"/>
              <a:gd name="connsiteX882" fmla="*/ 5245834 w 11344648"/>
              <a:gd name="connsiteY882" fmla="*/ 4145188 h 4394715"/>
              <a:gd name="connsiteX883" fmla="*/ 5232591 w 11344648"/>
              <a:gd name="connsiteY883" fmla="*/ 4115456 h 4394715"/>
              <a:gd name="connsiteX884" fmla="*/ 5245831 w 11344648"/>
              <a:gd name="connsiteY884" fmla="*/ 4067381 h 4394715"/>
              <a:gd name="connsiteX885" fmla="*/ 5282376 w 11344648"/>
              <a:gd name="connsiteY885" fmla="*/ 3956479 h 4394715"/>
              <a:gd name="connsiteX886" fmla="*/ 5272454 w 11344648"/>
              <a:gd name="connsiteY886" fmla="*/ 3923738 h 4394715"/>
              <a:gd name="connsiteX887" fmla="*/ 5244672 w 11344648"/>
              <a:gd name="connsiteY887" fmla="*/ 3902662 h 4394715"/>
              <a:gd name="connsiteX888" fmla="*/ 5232585 w 11344648"/>
              <a:gd name="connsiteY888" fmla="*/ 3882032 h 4394715"/>
              <a:gd name="connsiteX889" fmla="*/ 5248476 w 11344648"/>
              <a:gd name="connsiteY889" fmla="*/ 3871026 h 4394715"/>
              <a:gd name="connsiteX890" fmla="*/ 5266868 w 11344648"/>
              <a:gd name="connsiteY890" fmla="*/ 3866774 h 4394715"/>
              <a:gd name="connsiteX891" fmla="*/ 5261668 w 11344648"/>
              <a:gd name="connsiteY891" fmla="*/ 3864718 h 4394715"/>
              <a:gd name="connsiteX892" fmla="*/ 5248088 w 11344648"/>
              <a:gd name="connsiteY892" fmla="*/ 3816121 h 4394715"/>
              <a:gd name="connsiteX893" fmla="*/ 5273319 w 11344648"/>
              <a:gd name="connsiteY893" fmla="*/ 3794400 h 4394715"/>
              <a:gd name="connsiteX894" fmla="*/ 5270935 w 11344648"/>
              <a:gd name="connsiteY894" fmla="*/ 3761038 h 4394715"/>
              <a:gd name="connsiteX895" fmla="*/ 5263208 w 11344648"/>
              <a:gd name="connsiteY895" fmla="*/ 3731848 h 4394715"/>
              <a:gd name="connsiteX896" fmla="*/ 5249551 w 11344648"/>
              <a:gd name="connsiteY896" fmla="*/ 3745483 h 4394715"/>
              <a:gd name="connsiteX897" fmla="*/ 5220706 w 11344648"/>
              <a:gd name="connsiteY897" fmla="*/ 3772999 h 4394715"/>
              <a:gd name="connsiteX898" fmla="*/ 5232342 w 11344648"/>
              <a:gd name="connsiteY898" fmla="*/ 3779634 h 4394715"/>
              <a:gd name="connsiteX899" fmla="*/ 5235472 w 11344648"/>
              <a:gd name="connsiteY899" fmla="*/ 3788076 h 4394715"/>
              <a:gd name="connsiteX900" fmla="*/ 5214431 w 11344648"/>
              <a:gd name="connsiteY900" fmla="*/ 3794162 h 4394715"/>
              <a:gd name="connsiteX901" fmla="*/ 5206379 w 11344648"/>
              <a:gd name="connsiteY901" fmla="*/ 3793388 h 4394715"/>
              <a:gd name="connsiteX902" fmla="*/ 5193330 w 11344648"/>
              <a:gd name="connsiteY902" fmla="*/ 3832891 h 4394715"/>
              <a:gd name="connsiteX903" fmla="*/ 5142713 w 11344648"/>
              <a:gd name="connsiteY903" fmla="*/ 3891463 h 4394715"/>
              <a:gd name="connsiteX904" fmla="*/ 5092844 w 11344648"/>
              <a:gd name="connsiteY904" fmla="*/ 3877300 h 4394715"/>
              <a:gd name="connsiteX905" fmla="*/ 5062895 w 11344648"/>
              <a:gd name="connsiteY905" fmla="*/ 3869619 h 4394715"/>
              <a:gd name="connsiteX906" fmla="*/ 5067201 w 11344648"/>
              <a:gd name="connsiteY906" fmla="*/ 3851461 h 4394715"/>
              <a:gd name="connsiteX907" fmla="*/ 5068496 w 11344648"/>
              <a:gd name="connsiteY907" fmla="*/ 3840785 h 4394715"/>
              <a:gd name="connsiteX908" fmla="*/ 5038281 w 11344648"/>
              <a:gd name="connsiteY908" fmla="*/ 3789005 h 4394715"/>
              <a:gd name="connsiteX909" fmla="*/ 5030403 w 11344648"/>
              <a:gd name="connsiteY909" fmla="*/ 3778728 h 4394715"/>
              <a:gd name="connsiteX910" fmla="*/ 5005172 w 11344648"/>
              <a:gd name="connsiteY910" fmla="*/ 3792899 h 4394715"/>
              <a:gd name="connsiteX911" fmla="*/ 4969366 w 11344648"/>
              <a:gd name="connsiteY911" fmla="*/ 3743813 h 4394715"/>
              <a:gd name="connsiteX912" fmla="*/ 4977147 w 11344648"/>
              <a:gd name="connsiteY912" fmla="*/ 3653615 h 4394715"/>
              <a:gd name="connsiteX913" fmla="*/ 4969559 w 11344648"/>
              <a:gd name="connsiteY913" fmla="*/ 3635158 h 4394715"/>
              <a:gd name="connsiteX914" fmla="*/ 4941606 w 11344648"/>
              <a:gd name="connsiteY914" fmla="*/ 3648630 h 4394715"/>
              <a:gd name="connsiteX915" fmla="*/ 4928259 w 11344648"/>
              <a:gd name="connsiteY915" fmla="*/ 3689240 h 4394715"/>
              <a:gd name="connsiteX916" fmla="*/ 4903281 w 11344648"/>
              <a:gd name="connsiteY916" fmla="*/ 3773652 h 4394715"/>
              <a:gd name="connsiteX917" fmla="*/ 4900268 w 11344648"/>
              <a:gd name="connsiteY917" fmla="*/ 3781135 h 4394715"/>
              <a:gd name="connsiteX918" fmla="*/ 4872728 w 11344648"/>
              <a:gd name="connsiteY918" fmla="*/ 3834617 h 4394715"/>
              <a:gd name="connsiteX919" fmla="*/ 4805820 w 11344648"/>
              <a:gd name="connsiteY919" fmla="*/ 4094039 h 4394715"/>
              <a:gd name="connsiteX920" fmla="*/ 4788758 w 11344648"/>
              <a:gd name="connsiteY920" fmla="*/ 4110304 h 4394715"/>
              <a:gd name="connsiteX921" fmla="*/ 4774575 w 11344648"/>
              <a:gd name="connsiteY921" fmla="*/ 4097036 h 4394715"/>
              <a:gd name="connsiteX922" fmla="*/ 4759837 w 11344648"/>
              <a:gd name="connsiteY922" fmla="*/ 4047847 h 4394715"/>
              <a:gd name="connsiteX923" fmla="*/ 4755421 w 11344648"/>
              <a:gd name="connsiteY923" fmla="*/ 3991675 h 4394715"/>
              <a:gd name="connsiteX924" fmla="*/ 4758312 w 11344648"/>
              <a:gd name="connsiteY924" fmla="*/ 3936000 h 4394715"/>
              <a:gd name="connsiteX925" fmla="*/ 4719625 w 11344648"/>
              <a:gd name="connsiteY925" fmla="*/ 3916447 h 4394715"/>
              <a:gd name="connsiteX926" fmla="*/ 4703143 w 11344648"/>
              <a:gd name="connsiteY926" fmla="*/ 3916350 h 4394715"/>
              <a:gd name="connsiteX927" fmla="*/ 4710888 w 11344648"/>
              <a:gd name="connsiteY927" fmla="*/ 3904575 h 4394715"/>
              <a:gd name="connsiteX928" fmla="*/ 4714058 w 11344648"/>
              <a:gd name="connsiteY928" fmla="*/ 3866860 h 4394715"/>
              <a:gd name="connsiteX929" fmla="*/ 4681809 w 11344648"/>
              <a:gd name="connsiteY929" fmla="*/ 3872351 h 4394715"/>
              <a:gd name="connsiteX930" fmla="*/ 4654558 w 11344648"/>
              <a:gd name="connsiteY930" fmla="*/ 3917651 h 4394715"/>
              <a:gd name="connsiteX931" fmla="*/ 4648532 w 11344648"/>
              <a:gd name="connsiteY931" fmla="*/ 3932618 h 4394715"/>
              <a:gd name="connsiteX932" fmla="*/ 4637787 w 11344648"/>
              <a:gd name="connsiteY932" fmla="*/ 3925734 h 4394715"/>
              <a:gd name="connsiteX933" fmla="*/ 4619441 w 11344648"/>
              <a:gd name="connsiteY933" fmla="*/ 3926534 h 4394715"/>
              <a:gd name="connsiteX934" fmla="*/ 4567094 w 11344648"/>
              <a:gd name="connsiteY934" fmla="*/ 4008057 h 4394715"/>
              <a:gd name="connsiteX935" fmla="*/ 4561245 w 11344648"/>
              <a:gd name="connsiteY935" fmla="*/ 4027649 h 4394715"/>
              <a:gd name="connsiteX936" fmla="*/ 4554272 w 11344648"/>
              <a:gd name="connsiteY936" fmla="*/ 4042205 h 4394715"/>
              <a:gd name="connsiteX937" fmla="*/ 4540695 w 11344648"/>
              <a:gd name="connsiteY937" fmla="*/ 4095564 h 4394715"/>
              <a:gd name="connsiteX938" fmla="*/ 4545745 w 11344648"/>
              <a:gd name="connsiteY938" fmla="*/ 4100315 h 4394715"/>
              <a:gd name="connsiteX939" fmla="*/ 4539993 w 11344648"/>
              <a:gd name="connsiteY939" fmla="*/ 4105225 h 4394715"/>
              <a:gd name="connsiteX940" fmla="*/ 4538589 w 11344648"/>
              <a:gd name="connsiteY940" fmla="*/ 4124544 h 4394715"/>
              <a:gd name="connsiteX941" fmla="*/ 4533539 w 11344648"/>
              <a:gd name="connsiteY941" fmla="*/ 4119793 h 4394715"/>
              <a:gd name="connsiteX942" fmla="*/ 4531695 w 11344648"/>
              <a:gd name="connsiteY942" fmla="*/ 4117415 h 4394715"/>
              <a:gd name="connsiteX943" fmla="*/ 4534239 w 11344648"/>
              <a:gd name="connsiteY943" fmla="*/ 4110133 h 4394715"/>
              <a:gd name="connsiteX944" fmla="*/ 4529838 w 11344648"/>
              <a:gd name="connsiteY944" fmla="*/ 4115022 h 4394715"/>
              <a:gd name="connsiteX945" fmla="*/ 4531695 w 11344648"/>
              <a:gd name="connsiteY945" fmla="*/ 4117415 h 4394715"/>
              <a:gd name="connsiteX946" fmla="*/ 4528173 w 11344648"/>
              <a:gd name="connsiteY946" fmla="*/ 4127486 h 4394715"/>
              <a:gd name="connsiteX947" fmla="*/ 4513473 w 11344648"/>
              <a:gd name="connsiteY947" fmla="*/ 4173161 h 4394715"/>
              <a:gd name="connsiteX948" fmla="*/ 4488399 w 11344648"/>
              <a:gd name="connsiteY948" fmla="*/ 4037819 h 4394715"/>
              <a:gd name="connsiteX949" fmla="*/ 4489230 w 11344648"/>
              <a:gd name="connsiteY949" fmla="*/ 4014874 h 4394715"/>
              <a:gd name="connsiteX950" fmla="*/ 4482397 w 11344648"/>
              <a:gd name="connsiteY950" fmla="*/ 3994594 h 4394715"/>
              <a:gd name="connsiteX951" fmla="*/ 4470103 w 11344648"/>
              <a:gd name="connsiteY951" fmla="*/ 3928145 h 4394715"/>
              <a:gd name="connsiteX952" fmla="*/ 4428379 w 11344648"/>
              <a:gd name="connsiteY952" fmla="*/ 3968360 h 4394715"/>
              <a:gd name="connsiteX953" fmla="*/ 4406161 w 11344648"/>
              <a:gd name="connsiteY953" fmla="*/ 3975045 h 4394715"/>
              <a:gd name="connsiteX954" fmla="*/ 4388120 w 11344648"/>
              <a:gd name="connsiteY954" fmla="*/ 3941524 h 4394715"/>
              <a:gd name="connsiteX955" fmla="*/ 4372376 w 11344648"/>
              <a:gd name="connsiteY955" fmla="*/ 3894830 h 4394715"/>
              <a:gd name="connsiteX956" fmla="*/ 4363637 w 11344648"/>
              <a:gd name="connsiteY956" fmla="*/ 3882957 h 4394715"/>
              <a:gd name="connsiteX957" fmla="*/ 4349444 w 11344648"/>
              <a:gd name="connsiteY957" fmla="*/ 3895830 h 4394715"/>
              <a:gd name="connsiteX958" fmla="*/ 4344277 w 11344648"/>
              <a:gd name="connsiteY958" fmla="*/ 3912392 h 4394715"/>
              <a:gd name="connsiteX959" fmla="*/ 4308675 w 11344648"/>
              <a:gd name="connsiteY959" fmla="*/ 4038113 h 4394715"/>
              <a:gd name="connsiteX960" fmla="*/ 4262656 w 11344648"/>
              <a:gd name="connsiteY960" fmla="*/ 4070345 h 4394715"/>
              <a:gd name="connsiteX961" fmla="*/ 4238430 w 11344648"/>
              <a:gd name="connsiteY961" fmla="*/ 4082022 h 4394715"/>
              <a:gd name="connsiteX962" fmla="*/ 4233552 w 11344648"/>
              <a:gd name="connsiteY962" fmla="*/ 4090403 h 4394715"/>
              <a:gd name="connsiteX963" fmla="*/ 4191985 w 11344648"/>
              <a:gd name="connsiteY963" fmla="*/ 4100384 h 4394715"/>
              <a:gd name="connsiteX964" fmla="*/ 4189421 w 11344648"/>
              <a:gd name="connsiteY964" fmla="*/ 4069454 h 4394715"/>
              <a:gd name="connsiteX965" fmla="*/ 4212122 w 11344648"/>
              <a:gd name="connsiteY965" fmla="*/ 3945930 h 4394715"/>
              <a:gd name="connsiteX966" fmla="*/ 4195362 w 11344648"/>
              <a:gd name="connsiteY966" fmla="*/ 3927872 h 4394715"/>
              <a:gd name="connsiteX967" fmla="*/ 4177440 w 11344648"/>
              <a:gd name="connsiteY967" fmla="*/ 3942541 h 4394715"/>
              <a:gd name="connsiteX968" fmla="*/ 4155489 w 11344648"/>
              <a:gd name="connsiteY968" fmla="*/ 3993329 h 4394715"/>
              <a:gd name="connsiteX969" fmla="*/ 4133127 w 11344648"/>
              <a:gd name="connsiteY969" fmla="*/ 4004107 h 4394715"/>
              <a:gd name="connsiteX970" fmla="*/ 4139297 w 11344648"/>
              <a:gd name="connsiteY970" fmla="*/ 3985049 h 4394715"/>
              <a:gd name="connsiteX971" fmla="*/ 4147043 w 11344648"/>
              <a:gd name="connsiteY971" fmla="*/ 3973275 h 4394715"/>
              <a:gd name="connsiteX972" fmla="*/ 4120542 w 11344648"/>
              <a:gd name="connsiteY972" fmla="*/ 3945838 h 4394715"/>
              <a:gd name="connsiteX973" fmla="*/ 4106214 w 11344648"/>
              <a:gd name="connsiteY973" fmla="*/ 3936661 h 4394715"/>
              <a:gd name="connsiteX974" fmla="*/ 4113426 w 11344648"/>
              <a:gd name="connsiteY974" fmla="*/ 3836686 h 4394715"/>
              <a:gd name="connsiteX975" fmla="*/ 4146437 w 11344648"/>
              <a:gd name="connsiteY975" fmla="*/ 3732319 h 4394715"/>
              <a:gd name="connsiteX976" fmla="*/ 4170712 w 11344648"/>
              <a:gd name="connsiteY976" fmla="*/ 3616078 h 4394715"/>
              <a:gd name="connsiteX977" fmla="*/ 4176739 w 11344648"/>
              <a:gd name="connsiteY977" fmla="*/ 3601110 h 4394715"/>
              <a:gd name="connsiteX978" fmla="*/ 4198205 w 11344648"/>
              <a:gd name="connsiteY978" fmla="*/ 3555188 h 4394715"/>
              <a:gd name="connsiteX979" fmla="*/ 4150322 w 11344648"/>
              <a:gd name="connsiteY979" fmla="*/ 3555188 h 4394715"/>
              <a:gd name="connsiteX980" fmla="*/ 4140991 w 11344648"/>
              <a:gd name="connsiteY980" fmla="*/ 3591360 h 4394715"/>
              <a:gd name="connsiteX981" fmla="*/ 4095301 w 11344648"/>
              <a:gd name="connsiteY981" fmla="*/ 3690305 h 4394715"/>
              <a:gd name="connsiteX982" fmla="*/ 4082006 w 11344648"/>
              <a:gd name="connsiteY982" fmla="*/ 3674599 h 4394715"/>
              <a:gd name="connsiteX983" fmla="*/ 4028074 w 11344648"/>
              <a:gd name="connsiteY983" fmla="*/ 3846155 h 4394715"/>
              <a:gd name="connsiteX984" fmla="*/ 3959847 w 11344648"/>
              <a:gd name="connsiteY984" fmla="*/ 4036115 h 4394715"/>
              <a:gd name="connsiteX985" fmla="*/ 3934071 w 11344648"/>
              <a:gd name="connsiteY985" fmla="*/ 4029187 h 4394715"/>
              <a:gd name="connsiteX986" fmla="*/ 3919779 w 11344648"/>
              <a:gd name="connsiteY986" fmla="*/ 4047590 h 4394715"/>
              <a:gd name="connsiteX987" fmla="*/ 3917156 w 11344648"/>
              <a:gd name="connsiteY987" fmla="*/ 4032730 h 4394715"/>
              <a:gd name="connsiteX988" fmla="*/ 3918968 w 11344648"/>
              <a:gd name="connsiteY988" fmla="*/ 4023105 h 4394715"/>
              <a:gd name="connsiteX989" fmla="*/ 3918157 w 11344648"/>
              <a:gd name="connsiteY989" fmla="*/ 3998619 h 4394715"/>
              <a:gd name="connsiteX990" fmla="*/ 3928829 w 11344648"/>
              <a:gd name="connsiteY990" fmla="*/ 3999466 h 4394715"/>
              <a:gd name="connsiteX991" fmla="*/ 3936881 w 11344648"/>
              <a:gd name="connsiteY991" fmla="*/ 3985452 h 4394715"/>
              <a:gd name="connsiteX992" fmla="*/ 3939502 w 11344648"/>
              <a:gd name="connsiteY992" fmla="*/ 4000312 h 4394715"/>
              <a:gd name="connsiteX993" fmla="*/ 3937691 w 11344648"/>
              <a:gd name="connsiteY993" fmla="*/ 4009937 h 4394715"/>
              <a:gd name="connsiteX994" fmla="*/ 3974518 w 11344648"/>
              <a:gd name="connsiteY994" fmla="*/ 3900519 h 4394715"/>
              <a:gd name="connsiteX995" fmla="*/ 4032883 w 11344648"/>
              <a:gd name="connsiteY995" fmla="*/ 3734200 h 4394715"/>
              <a:gd name="connsiteX996" fmla="*/ 4069522 w 11344648"/>
              <a:gd name="connsiteY996" fmla="*/ 3683377 h 4394715"/>
              <a:gd name="connsiteX997" fmla="*/ 4071522 w 11344648"/>
              <a:gd name="connsiteY997" fmla="*/ 3615158 h 4394715"/>
              <a:gd name="connsiteX998" fmla="*/ 4090312 w 11344648"/>
              <a:gd name="connsiteY998" fmla="*/ 3581847 h 4394715"/>
              <a:gd name="connsiteX999" fmla="*/ 4094847 w 11344648"/>
              <a:gd name="connsiteY999" fmla="*/ 3570547 h 4394715"/>
              <a:gd name="connsiteX1000" fmla="*/ 4050810 w 11344648"/>
              <a:gd name="connsiteY1000" fmla="*/ 3652757 h 4394715"/>
              <a:gd name="connsiteX1001" fmla="*/ 4004542 w 11344648"/>
              <a:gd name="connsiteY1001" fmla="*/ 3756478 h 4394715"/>
              <a:gd name="connsiteX1002" fmla="*/ 3938435 w 11344648"/>
              <a:gd name="connsiteY1002" fmla="*/ 3838598 h 4394715"/>
              <a:gd name="connsiteX1003" fmla="*/ 3923090 w 11344648"/>
              <a:gd name="connsiteY1003" fmla="*/ 3858056 h 4394715"/>
              <a:gd name="connsiteX1004" fmla="*/ 3870308 w 11344648"/>
              <a:gd name="connsiteY1004" fmla="*/ 3951849 h 4394715"/>
              <a:gd name="connsiteX1005" fmla="*/ 3830579 w 11344648"/>
              <a:gd name="connsiteY1005" fmla="*/ 4013216 h 4394715"/>
              <a:gd name="connsiteX1006" fmla="*/ 3802336 w 11344648"/>
              <a:gd name="connsiteY1006" fmla="*/ 4034869 h 4394715"/>
              <a:gd name="connsiteX1007" fmla="*/ 3780130 w 11344648"/>
              <a:gd name="connsiteY1007" fmla="*/ 4015415 h 4394715"/>
              <a:gd name="connsiteX1008" fmla="*/ 3787342 w 11344648"/>
              <a:gd name="connsiteY1008" fmla="*/ 3915440 h 4394715"/>
              <a:gd name="connsiteX1009" fmla="*/ 3721234 w 11344648"/>
              <a:gd name="connsiteY1009" fmla="*/ 3997562 h 4394715"/>
              <a:gd name="connsiteX1010" fmla="*/ 3707899 w 11344648"/>
              <a:gd name="connsiteY1010" fmla="*/ 4012030 h 4394715"/>
              <a:gd name="connsiteX1011" fmla="*/ 3699162 w 11344648"/>
              <a:gd name="connsiteY1011" fmla="*/ 4000158 h 4394715"/>
              <a:gd name="connsiteX1012" fmla="*/ 3680248 w 11344648"/>
              <a:gd name="connsiteY1012" fmla="*/ 3991180 h 4394715"/>
              <a:gd name="connsiteX1013" fmla="*/ 3671354 w 11344648"/>
              <a:gd name="connsiteY1013" fmla="*/ 4009540 h 4394715"/>
              <a:gd name="connsiteX1014" fmla="*/ 3659448 w 11344648"/>
              <a:gd name="connsiteY1014" fmla="*/ 4035382 h 4394715"/>
              <a:gd name="connsiteX1015" fmla="*/ 3620033 w 11344648"/>
              <a:gd name="connsiteY1015" fmla="*/ 4036284 h 4394715"/>
              <a:gd name="connsiteX1016" fmla="*/ 3640110 w 11344648"/>
              <a:gd name="connsiteY1016" fmla="*/ 4012535 h 4394715"/>
              <a:gd name="connsiteX1017" fmla="*/ 3650431 w 11344648"/>
              <a:gd name="connsiteY1017" fmla="*/ 4005550 h 4394715"/>
              <a:gd name="connsiteX1018" fmla="*/ 3627501 w 11344648"/>
              <a:gd name="connsiteY1018" fmla="*/ 4006550 h 4394715"/>
              <a:gd name="connsiteX1019" fmla="*/ 3614322 w 11344648"/>
              <a:gd name="connsiteY1019" fmla="*/ 3990787 h 4394715"/>
              <a:gd name="connsiteX1020" fmla="*/ 3614758 w 11344648"/>
              <a:gd name="connsiteY1020" fmla="*/ 3978514 h 4394715"/>
              <a:gd name="connsiteX1021" fmla="*/ 3587990 w 11344648"/>
              <a:gd name="connsiteY1021" fmla="*/ 3906978 h 4394715"/>
              <a:gd name="connsiteX1022" fmla="*/ 3569683 w 11344648"/>
              <a:gd name="connsiteY1022" fmla="*/ 3829355 h 4394715"/>
              <a:gd name="connsiteX1023" fmla="*/ 3566681 w 11344648"/>
              <a:gd name="connsiteY1023" fmla="*/ 3810698 h 4394715"/>
              <a:gd name="connsiteX1024" fmla="*/ 3554809 w 11344648"/>
              <a:gd name="connsiteY1024" fmla="*/ 3758118 h 4394715"/>
              <a:gd name="connsiteX1025" fmla="*/ 3529168 w 11344648"/>
              <a:gd name="connsiteY1025" fmla="*/ 3732277 h 4394715"/>
              <a:gd name="connsiteX1026" fmla="*/ 3518143 w 11344648"/>
              <a:gd name="connsiteY1026" fmla="*/ 3707435 h 4394715"/>
              <a:gd name="connsiteX1027" fmla="*/ 3512275 w 11344648"/>
              <a:gd name="connsiteY1027" fmla="*/ 3692170 h 4394715"/>
              <a:gd name="connsiteX1028" fmla="*/ 3505970 w 11344648"/>
              <a:gd name="connsiteY1028" fmla="*/ 3689177 h 4394715"/>
              <a:gd name="connsiteX1029" fmla="*/ 3505569 w 11344648"/>
              <a:gd name="connsiteY1029" fmla="*/ 3664994 h 4394715"/>
              <a:gd name="connsiteX1030" fmla="*/ 3499450 w 11344648"/>
              <a:gd name="connsiteY1030" fmla="*/ 3648227 h 4394715"/>
              <a:gd name="connsiteX1031" fmla="*/ 3489536 w 11344648"/>
              <a:gd name="connsiteY1031" fmla="*/ 3675733 h 4394715"/>
              <a:gd name="connsiteX1032" fmla="*/ 3488832 w 11344648"/>
              <a:gd name="connsiteY1032" fmla="*/ 3667523 h 4394715"/>
              <a:gd name="connsiteX1033" fmla="*/ 3476214 w 11344648"/>
              <a:gd name="connsiteY1033" fmla="*/ 3692274 h 4394715"/>
              <a:gd name="connsiteX1034" fmla="*/ 3419622 w 11344648"/>
              <a:gd name="connsiteY1034" fmla="*/ 3853675 h 4394715"/>
              <a:gd name="connsiteX1035" fmla="*/ 3449839 w 11344648"/>
              <a:gd name="connsiteY1035" fmla="*/ 3708568 h 4394715"/>
              <a:gd name="connsiteX1036" fmla="*/ 3450841 w 11344648"/>
              <a:gd name="connsiteY1036" fmla="*/ 3703758 h 4394715"/>
              <a:gd name="connsiteX1037" fmla="*/ 3434861 w 11344648"/>
              <a:gd name="connsiteY1037" fmla="*/ 3713029 h 4394715"/>
              <a:gd name="connsiteX1038" fmla="*/ 3433038 w 11344648"/>
              <a:gd name="connsiteY1038" fmla="*/ 3713068 h 4394715"/>
              <a:gd name="connsiteX1039" fmla="*/ 3421837 w 11344648"/>
              <a:gd name="connsiteY1039" fmla="*/ 3751053 h 4394715"/>
              <a:gd name="connsiteX1040" fmla="*/ 3395675 w 11344648"/>
              <a:gd name="connsiteY1040" fmla="*/ 3771337 h 4394715"/>
              <a:gd name="connsiteX1041" fmla="*/ 3373543 w 11344648"/>
              <a:gd name="connsiteY1041" fmla="*/ 3697089 h 4394715"/>
              <a:gd name="connsiteX1042" fmla="*/ 3323734 w 11344648"/>
              <a:gd name="connsiteY1042" fmla="*/ 3661709 h 4394715"/>
              <a:gd name="connsiteX1043" fmla="*/ 3320640 w 11344648"/>
              <a:gd name="connsiteY1043" fmla="*/ 3641850 h 4394715"/>
              <a:gd name="connsiteX1044" fmla="*/ 3323779 w 11344648"/>
              <a:gd name="connsiteY1044" fmla="*/ 3627123 h 4394715"/>
              <a:gd name="connsiteX1045" fmla="*/ 3316496 w 11344648"/>
              <a:gd name="connsiteY1045" fmla="*/ 3645043 h 4394715"/>
              <a:gd name="connsiteX1046" fmla="*/ 3227400 w 11344648"/>
              <a:gd name="connsiteY1046" fmla="*/ 3851432 h 4394715"/>
              <a:gd name="connsiteX1047" fmla="*/ 3204671 w 11344648"/>
              <a:gd name="connsiteY1047" fmla="*/ 3882946 h 4394715"/>
              <a:gd name="connsiteX1048" fmla="*/ 3183620 w 11344648"/>
              <a:gd name="connsiteY1048" fmla="*/ 3889984 h 4394715"/>
              <a:gd name="connsiteX1049" fmla="*/ 3170224 w 11344648"/>
              <a:gd name="connsiteY1049" fmla="*/ 3894463 h 4394715"/>
              <a:gd name="connsiteX1050" fmla="*/ 3124577 w 11344648"/>
              <a:gd name="connsiteY1050" fmla="*/ 3893167 h 4394715"/>
              <a:gd name="connsiteX1051" fmla="*/ 3118929 w 11344648"/>
              <a:gd name="connsiteY1051" fmla="*/ 3889537 h 4394715"/>
              <a:gd name="connsiteX1052" fmla="*/ 3087423 w 11344648"/>
              <a:gd name="connsiteY1052" fmla="*/ 3839363 h 4394715"/>
              <a:gd name="connsiteX1053" fmla="*/ 3089522 w 11344648"/>
              <a:gd name="connsiteY1053" fmla="*/ 3827624 h 4394715"/>
              <a:gd name="connsiteX1054" fmla="*/ 3049382 w 11344648"/>
              <a:gd name="connsiteY1054" fmla="*/ 3800573 h 4394715"/>
              <a:gd name="connsiteX1055" fmla="*/ 3046161 w 11344648"/>
              <a:gd name="connsiteY1055" fmla="*/ 3803490 h 4394715"/>
              <a:gd name="connsiteX1056" fmla="*/ 3012184 w 11344648"/>
              <a:gd name="connsiteY1056" fmla="*/ 3862680 h 4394715"/>
              <a:gd name="connsiteX1057" fmla="*/ 2986747 w 11344648"/>
              <a:gd name="connsiteY1057" fmla="*/ 3904297 h 4394715"/>
              <a:gd name="connsiteX1058" fmla="*/ 3021567 w 11344648"/>
              <a:gd name="connsiteY1058" fmla="*/ 3946003 h 4394715"/>
              <a:gd name="connsiteX1059" fmla="*/ 3014426 w 11344648"/>
              <a:gd name="connsiteY1059" fmla="*/ 3955749 h 4394715"/>
              <a:gd name="connsiteX1060" fmla="*/ 3008872 w 11344648"/>
              <a:gd name="connsiteY1060" fmla="*/ 3946568 h 4394715"/>
              <a:gd name="connsiteX1061" fmla="*/ 3002803 w 11344648"/>
              <a:gd name="connsiteY1061" fmla="*/ 3930200 h 4394715"/>
              <a:gd name="connsiteX1062" fmla="*/ 2995569 w 11344648"/>
              <a:gd name="connsiteY1062" fmla="*/ 3945496 h 4394715"/>
              <a:gd name="connsiteX1063" fmla="*/ 3004113 w 11344648"/>
              <a:gd name="connsiteY1063" fmla="*/ 4003348 h 4394715"/>
              <a:gd name="connsiteX1064" fmla="*/ 2974661 w 11344648"/>
              <a:gd name="connsiteY1064" fmla="*/ 4057343 h 4394715"/>
              <a:gd name="connsiteX1065" fmla="*/ 2964300 w 11344648"/>
              <a:gd name="connsiteY1065" fmla="*/ 4070006 h 4394715"/>
              <a:gd name="connsiteX1066" fmla="*/ 2935223 w 11344648"/>
              <a:gd name="connsiteY1066" fmla="*/ 4101803 h 4394715"/>
              <a:gd name="connsiteX1067" fmla="*/ 2882479 w 11344648"/>
              <a:gd name="connsiteY1067" fmla="*/ 4069767 h 4394715"/>
              <a:gd name="connsiteX1068" fmla="*/ 2873235 w 11344648"/>
              <a:gd name="connsiteY1068" fmla="*/ 3940407 h 4394715"/>
              <a:gd name="connsiteX1069" fmla="*/ 2891344 w 11344648"/>
              <a:gd name="connsiteY1069" fmla="*/ 3919635 h 4394715"/>
              <a:gd name="connsiteX1070" fmla="*/ 2904973 w 11344648"/>
              <a:gd name="connsiteY1070" fmla="*/ 3938995 h 4394715"/>
              <a:gd name="connsiteX1071" fmla="*/ 2909642 w 11344648"/>
              <a:gd name="connsiteY1071" fmla="*/ 3963187 h 4394715"/>
              <a:gd name="connsiteX1072" fmla="*/ 2929756 w 11344648"/>
              <a:gd name="connsiteY1072" fmla="*/ 3860804 h 4394715"/>
              <a:gd name="connsiteX1073" fmla="*/ 2913888 w 11344648"/>
              <a:gd name="connsiteY1073" fmla="*/ 3899223 h 4394715"/>
              <a:gd name="connsiteX1074" fmla="*/ 2902920 w 11344648"/>
              <a:gd name="connsiteY1074" fmla="*/ 3910248 h 4394715"/>
              <a:gd name="connsiteX1075" fmla="*/ 2883362 w 11344648"/>
              <a:gd name="connsiteY1075" fmla="*/ 3903910 h 4394715"/>
              <a:gd name="connsiteX1076" fmla="*/ 2889896 w 11344648"/>
              <a:gd name="connsiteY1076" fmla="*/ 3892526 h 4394715"/>
              <a:gd name="connsiteX1077" fmla="*/ 2892090 w 11344648"/>
              <a:gd name="connsiteY1077" fmla="*/ 3875237 h 4394715"/>
              <a:gd name="connsiteX1078" fmla="*/ 2876220 w 11344648"/>
              <a:gd name="connsiteY1078" fmla="*/ 3838233 h 4394715"/>
              <a:gd name="connsiteX1079" fmla="*/ 2889102 w 11344648"/>
              <a:gd name="connsiteY1079" fmla="*/ 3826567 h 4394715"/>
              <a:gd name="connsiteX1080" fmla="*/ 2895636 w 11344648"/>
              <a:gd name="connsiteY1080" fmla="*/ 3815184 h 4394715"/>
              <a:gd name="connsiteX1081" fmla="*/ 2860022 w 11344648"/>
              <a:gd name="connsiteY1081" fmla="*/ 3782942 h 4394715"/>
              <a:gd name="connsiteX1082" fmla="*/ 2855587 w 11344648"/>
              <a:gd name="connsiteY1082" fmla="*/ 3782584 h 4394715"/>
              <a:gd name="connsiteX1083" fmla="*/ 2860348 w 11344648"/>
              <a:gd name="connsiteY1083" fmla="*/ 3801228 h 4394715"/>
              <a:gd name="connsiteX1084" fmla="*/ 2854422 w 11344648"/>
              <a:gd name="connsiteY1084" fmla="*/ 3814247 h 4394715"/>
              <a:gd name="connsiteX1085" fmla="*/ 2843732 w 11344648"/>
              <a:gd name="connsiteY1085" fmla="*/ 3808623 h 4394715"/>
              <a:gd name="connsiteX1086" fmla="*/ 2828329 w 11344648"/>
              <a:gd name="connsiteY1086" fmla="*/ 3743868 h 4394715"/>
              <a:gd name="connsiteX1087" fmla="*/ 2791924 w 11344648"/>
              <a:gd name="connsiteY1087" fmla="*/ 3796511 h 4394715"/>
              <a:gd name="connsiteX1088" fmla="*/ 2791737 w 11344648"/>
              <a:gd name="connsiteY1088" fmla="*/ 3807610 h 4394715"/>
              <a:gd name="connsiteX1089" fmla="*/ 2786464 w 11344648"/>
              <a:gd name="connsiteY1089" fmla="*/ 3857203 h 4394715"/>
              <a:gd name="connsiteX1090" fmla="*/ 2726723 w 11344648"/>
              <a:gd name="connsiteY1090" fmla="*/ 3939722 h 4394715"/>
              <a:gd name="connsiteX1091" fmla="*/ 2695591 w 11344648"/>
              <a:gd name="connsiteY1091" fmla="*/ 3942772 h 4394715"/>
              <a:gd name="connsiteX1092" fmla="*/ 2651481 w 11344648"/>
              <a:gd name="connsiteY1092" fmla="*/ 3887616 h 4394715"/>
              <a:gd name="connsiteX1093" fmla="*/ 2623943 w 11344648"/>
              <a:gd name="connsiteY1093" fmla="*/ 3865549 h 4394715"/>
              <a:gd name="connsiteX1094" fmla="*/ 2605552 w 11344648"/>
              <a:gd name="connsiteY1094" fmla="*/ 3827546 h 4394715"/>
              <a:gd name="connsiteX1095" fmla="*/ 2597850 w 11344648"/>
              <a:gd name="connsiteY1095" fmla="*/ 3795171 h 4394715"/>
              <a:gd name="connsiteX1096" fmla="*/ 2560697 w 11344648"/>
              <a:gd name="connsiteY1096" fmla="*/ 3816790 h 4394715"/>
              <a:gd name="connsiteX1097" fmla="*/ 2491996 w 11344648"/>
              <a:gd name="connsiteY1097" fmla="*/ 3904144 h 4394715"/>
              <a:gd name="connsiteX1098" fmla="*/ 2466605 w 11344648"/>
              <a:gd name="connsiteY1098" fmla="*/ 3905275 h 4394715"/>
              <a:gd name="connsiteX1099" fmla="*/ 2455310 w 11344648"/>
              <a:gd name="connsiteY1099" fmla="*/ 3898015 h 4394715"/>
              <a:gd name="connsiteX1100" fmla="*/ 2434491 w 11344648"/>
              <a:gd name="connsiteY1100" fmla="*/ 3853466 h 4394715"/>
              <a:gd name="connsiteX1101" fmla="*/ 2466585 w 11344648"/>
              <a:gd name="connsiteY1101" fmla="*/ 3816752 h 4394715"/>
              <a:gd name="connsiteX1102" fmla="*/ 2490081 w 11344648"/>
              <a:gd name="connsiteY1102" fmla="*/ 3794767 h 4394715"/>
              <a:gd name="connsiteX1103" fmla="*/ 2489691 w 11344648"/>
              <a:gd name="connsiteY1103" fmla="*/ 3787699 h 4394715"/>
              <a:gd name="connsiteX1104" fmla="*/ 2507582 w 11344648"/>
              <a:gd name="connsiteY1104" fmla="*/ 3739698 h 4394715"/>
              <a:gd name="connsiteX1105" fmla="*/ 2530677 w 11344648"/>
              <a:gd name="connsiteY1105" fmla="*/ 3683459 h 4394715"/>
              <a:gd name="connsiteX1106" fmla="*/ 2534728 w 11344648"/>
              <a:gd name="connsiteY1106" fmla="*/ 3637319 h 4394715"/>
              <a:gd name="connsiteX1107" fmla="*/ 2528045 w 11344648"/>
              <a:gd name="connsiteY1107" fmla="*/ 3636619 h 4394715"/>
              <a:gd name="connsiteX1108" fmla="*/ 2510285 w 11344648"/>
              <a:gd name="connsiteY1108" fmla="*/ 3646005 h 4394715"/>
              <a:gd name="connsiteX1109" fmla="*/ 2477287 w 11344648"/>
              <a:gd name="connsiteY1109" fmla="*/ 3684631 h 4394715"/>
              <a:gd name="connsiteX1110" fmla="*/ 2436775 w 11344648"/>
              <a:gd name="connsiteY1110" fmla="*/ 3755203 h 4394715"/>
              <a:gd name="connsiteX1111" fmla="*/ 2380161 w 11344648"/>
              <a:gd name="connsiteY1111" fmla="*/ 3840356 h 4394715"/>
              <a:gd name="connsiteX1112" fmla="*/ 2364152 w 11344648"/>
              <a:gd name="connsiteY1112" fmla="*/ 3849389 h 4394715"/>
              <a:gd name="connsiteX1113" fmla="*/ 2354305 w 11344648"/>
              <a:gd name="connsiteY1113" fmla="*/ 3869238 h 4394715"/>
              <a:gd name="connsiteX1114" fmla="*/ 2350291 w 11344648"/>
              <a:gd name="connsiteY1114" fmla="*/ 3881617 h 4394715"/>
              <a:gd name="connsiteX1115" fmla="*/ 2288635 w 11344648"/>
              <a:gd name="connsiteY1115" fmla="*/ 3964777 h 4394715"/>
              <a:gd name="connsiteX1116" fmla="*/ 2204765 w 11344648"/>
              <a:gd name="connsiteY1116" fmla="*/ 4086636 h 4394715"/>
              <a:gd name="connsiteX1117" fmla="*/ 2187962 w 11344648"/>
              <a:gd name="connsiteY1117" fmla="*/ 4105132 h 4394715"/>
              <a:gd name="connsiteX1118" fmla="*/ 2162851 w 11344648"/>
              <a:gd name="connsiteY1118" fmla="*/ 4089613 h 4394715"/>
              <a:gd name="connsiteX1119" fmla="*/ 2136385 w 11344648"/>
              <a:gd name="connsiteY1119" fmla="*/ 4041433 h 4394715"/>
              <a:gd name="connsiteX1120" fmla="*/ 2151133 w 11344648"/>
              <a:gd name="connsiteY1120" fmla="*/ 3994191 h 4394715"/>
              <a:gd name="connsiteX1121" fmla="*/ 2163409 w 11344648"/>
              <a:gd name="connsiteY1121" fmla="*/ 3980890 h 4394715"/>
              <a:gd name="connsiteX1122" fmla="*/ 2195706 w 11344648"/>
              <a:gd name="connsiteY1122" fmla="*/ 3946177 h 4394715"/>
              <a:gd name="connsiteX1123" fmla="*/ 2189731 w 11344648"/>
              <a:gd name="connsiteY1123" fmla="*/ 3924260 h 4394715"/>
              <a:gd name="connsiteX1124" fmla="*/ 2183569 w 11344648"/>
              <a:gd name="connsiteY1124" fmla="*/ 3913442 h 4394715"/>
              <a:gd name="connsiteX1125" fmla="*/ 2199486 w 11344648"/>
              <a:gd name="connsiteY1125" fmla="*/ 3909961 h 4394715"/>
              <a:gd name="connsiteX1126" fmla="*/ 2225156 w 11344648"/>
              <a:gd name="connsiteY1126" fmla="*/ 3892180 h 4394715"/>
              <a:gd name="connsiteX1127" fmla="*/ 2258572 w 11344648"/>
              <a:gd name="connsiteY1127" fmla="*/ 3790869 h 4394715"/>
              <a:gd name="connsiteX1128" fmla="*/ 2267580 w 11344648"/>
              <a:gd name="connsiteY1128" fmla="*/ 3745547 h 4394715"/>
              <a:gd name="connsiteX1129" fmla="*/ 2260719 w 11344648"/>
              <a:gd name="connsiteY1129" fmla="*/ 3738643 h 4394715"/>
              <a:gd name="connsiteX1130" fmla="*/ 2236542 w 11344648"/>
              <a:gd name="connsiteY1130" fmla="*/ 3743046 h 4394715"/>
              <a:gd name="connsiteX1131" fmla="*/ 2231220 w 11344648"/>
              <a:gd name="connsiteY1131" fmla="*/ 3757703 h 4394715"/>
              <a:gd name="connsiteX1132" fmla="*/ 2227628 w 11344648"/>
              <a:gd name="connsiteY1132" fmla="*/ 3782818 h 4394715"/>
              <a:gd name="connsiteX1133" fmla="*/ 2169800 w 11344648"/>
              <a:gd name="connsiteY1133" fmla="*/ 3864699 h 4394715"/>
              <a:gd name="connsiteX1134" fmla="*/ 2149964 w 11344648"/>
              <a:gd name="connsiteY1134" fmla="*/ 3875010 h 4394715"/>
              <a:gd name="connsiteX1135" fmla="*/ 2119158 w 11344648"/>
              <a:gd name="connsiteY1135" fmla="*/ 3896346 h 4394715"/>
              <a:gd name="connsiteX1136" fmla="*/ 2074537 w 11344648"/>
              <a:gd name="connsiteY1136" fmla="*/ 3909425 h 4394715"/>
              <a:gd name="connsiteX1137" fmla="*/ 2061142 w 11344648"/>
              <a:gd name="connsiteY1137" fmla="*/ 3913903 h 4394715"/>
              <a:gd name="connsiteX1138" fmla="*/ 2020817 w 11344648"/>
              <a:gd name="connsiteY1138" fmla="*/ 3973375 h 4394715"/>
              <a:gd name="connsiteX1139" fmla="*/ 1944506 w 11344648"/>
              <a:gd name="connsiteY1139" fmla="*/ 4098226 h 4394715"/>
              <a:gd name="connsiteX1140" fmla="*/ 1885373 w 11344648"/>
              <a:gd name="connsiteY1140" fmla="*/ 4182384 h 4394715"/>
              <a:gd name="connsiteX1141" fmla="*/ 1877345 w 11344648"/>
              <a:gd name="connsiteY1141" fmla="*/ 4207142 h 4394715"/>
              <a:gd name="connsiteX1142" fmla="*/ 1854708 w 11344648"/>
              <a:gd name="connsiteY1142" fmla="*/ 4233106 h 4394715"/>
              <a:gd name="connsiteX1143" fmla="*/ 1845654 w 11344648"/>
              <a:gd name="connsiteY1143" fmla="*/ 4243491 h 4394715"/>
              <a:gd name="connsiteX1144" fmla="*/ 1835339 w 11344648"/>
              <a:gd name="connsiteY1144" fmla="*/ 4291090 h 4394715"/>
              <a:gd name="connsiteX1145" fmla="*/ 1814522 w 11344648"/>
              <a:gd name="connsiteY1145" fmla="*/ 4321964 h 4394715"/>
              <a:gd name="connsiteX1146" fmla="*/ 1795458 w 11344648"/>
              <a:gd name="connsiteY1146" fmla="*/ 4333627 h 4394715"/>
              <a:gd name="connsiteX1147" fmla="*/ 1781571 w 11344648"/>
              <a:gd name="connsiteY1147" fmla="*/ 4320104 h 4394715"/>
              <a:gd name="connsiteX1148" fmla="*/ 1771583 w 11344648"/>
              <a:gd name="connsiteY1148" fmla="*/ 4310567 h 4394715"/>
              <a:gd name="connsiteX1149" fmla="*/ 1739190 w 11344648"/>
              <a:gd name="connsiteY1149" fmla="*/ 4275408 h 4394715"/>
              <a:gd name="connsiteX1150" fmla="*/ 1786609 w 11344648"/>
              <a:gd name="connsiteY1150" fmla="*/ 4171252 h 4394715"/>
              <a:gd name="connsiteX1151" fmla="*/ 1802898 w 11344648"/>
              <a:gd name="connsiteY1151" fmla="*/ 4145572 h 4394715"/>
              <a:gd name="connsiteX1152" fmla="*/ 1848774 w 11344648"/>
              <a:gd name="connsiteY1152" fmla="*/ 4019857 h 4394715"/>
              <a:gd name="connsiteX1153" fmla="*/ 1851107 w 11344648"/>
              <a:gd name="connsiteY1153" fmla="*/ 3956531 h 4394715"/>
              <a:gd name="connsiteX1154" fmla="*/ 1854093 w 11344648"/>
              <a:gd name="connsiteY1154" fmla="*/ 3929778 h 4394715"/>
              <a:gd name="connsiteX1155" fmla="*/ 1852973 w 11344648"/>
              <a:gd name="connsiteY1155" fmla="*/ 3920955 h 4394715"/>
              <a:gd name="connsiteX1156" fmla="*/ 1843405 w 11344648"/>
              <a:gd name="connsiteY1156" fmla="*/ 3924153 h 4394715"/>
              <a:gd name="connsiteX1157" fmla="*/ 1793932 w 11344648"/>
              <a:gd name="connsiteY1157" fmla="*/ 3999562 h 4394715"/>
              <a:gd name="connsiteX1158" fmla="*/ 1746233 w 11344648"/>
              <a:gd name="connsiteY1158" fmla="*/ 4120365 h 4394715"/>
              <a:gd name="connsiteX1159" fmla="*/ 1744227 w 11344648"/>
              <a:gd name="connsiteY1159" fmla="*/ 4126555 h 4394715"/>
              <a:gd name="connsiteX1160" fmla="*/ 1717856 w 11344648"/>
              <a:gd name="connsiteY1160" fmla="*/ 4148249 h 4394715"/>
              <a:gd name="connsiteX1161" fmla="*/ 1705020 w 11344648"/>
              <a:gd name="connsiteY1161" fmla="*/ 4119428 h 4394715"/>
              <a:gd name="connsiteX1162" fmla="*/ 1717853 w 11344648"/>
              <a:gd name="connsiteY1162" fmla="*/ 4072827 h 4394715"/>
              <a:gd name="connsiteX1163" fmla="*/ 1753278 w 11344648"/>
              <a:gd name="connsiteY1163" fmla="*/ 3965325 h 4394715"/>
              <a:gd name="connsiteX1164" fmla="*/ 1743661 w 11344648"/>
              <a:gd name="connsiteY1164" fmla="*/ 3933587 h 4394715"/>
              <a:gd name="connsiteX1165" fmla="*/ 1716730 w 11344648"/>
              <a:gd name="connsiteY1165" fmla="*/ 3913157 h 4394715"/>
              <a:gd name="connsiteX1166" fmla="*/ 1705014 w 11344648"/>
              <a:gd name="connsiteY1166" fmla="*/ 3893159 h 4394715"/>
              <a:gd name="connsiteX1167" fmla="*/ 1720417 w 11344648"/>
              <a:gd name="connsiteY1167" fmla="*/ 3882491 h 4394715"/>
              <a:gd name="connsiteX1168" fmla="*/ 1738246 w 11344648"/>
              <a:gd name="connsiteY1168" fmla="*/ 3878369 h 4394715"/>
              <a:gd name="connsiteX1169" fmla="*/ 1733205 w 11344648"/>
              <a:gd name="connsiteY1169" fmla="*/ 3876376 h 4394715"/>
              <a:gd name="connsiteX1170" fmla="*/ 1720042 w 11344648"/>
              <a:gd name="connsiteY1170" fmla="*/ 3829269 h 4394715"/>
              <a:gd name="connsiteX1171" fmla="*/ 1744499 w 11344648"/>
              <a:gd name="connsiteY1171" fmla="*/ 3808213 h 4394715"/>
              <a:gd name="connsiteX1172" fmla="*/ 1742187 w 11344648"/>
              <a:gd name="connsiteY1172" fmla="*/ 3775874 h 4394715"/>
              <a:gd name="connsiteX1173" fmla="*/ 1734697 w 11344648"/>
              <a:gd name="connsiteY1173" fmla="*/ 3747579 h 4394715"/>
              <a:gd name="connsiteX1174" fmla="*/ 1721459 w 11344648"/>
              <a:gd name="connsiteY1174" fmla="*/ 3760794 h 4394715"/>
              <a:gd name="connsiteX1175" fmla="*/ 1693497 w 11344648"/>
              <a:gd name="connsiteY1175" fmla="*/ 3787469 h 4394715"/>
              <a:gd name="connsiteX1176" fmla="*/ 1704778 w 11344648"/>
              <a:gd name="connsiteY1176" fmla="*/ 3793900 h 4394715"/>
              <a:gd name="connsiteX1177" fmla="*/ 1707813 w 11344648"/>
              <a:gd name="connsiteY1177" fmla="*/ 3802085 h 4394715"/>
              <a:gd name="connsiteX1178" fmla="*/ 1687415 w 11344648"/>
              <a:gd name="connsiteY1178" fmla="*/ 3807983 h 4394715"/>
              <a:gd name="connsiteX1179" fmla="*/ 1679609 w 11344648"/>
              <a:gd name="connsiteY1179" fmla="*/ 3807233 h 4394715"/>
              <a:gd name="connsiteX1180" fmla="*/ 1666962 w 11344648"/>
              <a:gd name="connsiteY1180" fmla="*/ 3845524 h 4394715"/>
              <a:gd name="connsiteX1181" fmla="*/ 1617894 w 11344648"/>
              <a:gd name="connsiteY1181" fmla="*/ 3902301 h 4394715"/>
              <a:gd name="connsiteX1182" fmla="*/ 1569555 w 11344648"/>
              <a:gd name="connsiteY1182" fmla="*/ 3888572 h 4394715"/>
              <a:gd name="connsiteX1183" fmla="*/ 1540524 w 11344648"/>
              <a:gd name="connsiteY1183" fmla="*/ 3881127 h 4394715"/>
              <a:gd name="connsiteX1184" fmla="*/ 1544699 w 11344648"/>
              <a:gd name="connsiteY1184" fmla="*/ 3863524 h 4394715"/>
              <a:gd name="connsiteX1185" fmla="*/ 1545954 w 11344648"/>
              <a:gd name="connsiteY1185" fmla="*/ 3853176 h 4394715"/>
              <a:gd name="connsiteX1186" fmla="*/ 1516666 w 11344648"/>
              <a:gd name="connsiteY1186" fmla="*/ 3802982 h 4394715"/>
              <a:gd name="connsiteX1187" fmla="*/ 1509029 w 11344648"/>
              <a:gd name="connsiteY1187" fmla="*/ 3793020 h 4394715"/>
              <a:gd name="connsiteX1188" fmla="*/ 1484571 w 11344648"/>
              <a:gd name="connsiteY1188" fmla="*/ 3806758 h 4394715"/>
              <a:gd name="connsiteX1189" fmla="*/ 1449862 w 11344648"/>
              <a:gd name="connsiteY1189" fmla="*/ 3759176 h 4394715"/>
              <a:gd name="connsiteX1190" fmla="*/ 1457404 w 11344648"/>
              <a:gd name="connsiteY1190" fmla="*/ 3671743 h 4394715"/>
              <a:gd name="connsiteX1191" fmla="*/ 1450049 w 11344648"/>
              <a:gd name="connsiteY1191" fmla="*/ 3653852 h 4394715"/>
              <a:gd name="connsiteX1192" fmla="*/ 1422954 w 11344648"/>
              <a:gd name="connsiteY1192" fmla="*/ 3666911 h 4394715"/>
              <a:gd name="connsiteX1193" fmla="*/ 1410015 w 11344648"/>
              <a:gd name="connsiteY1193" fmla="*/ 3706276 h 4394715"/>
              <a:gd name="connsiteX1194" fmla="*/ 1385804 w 11344648"/>
              <a:gd name="connsiteY1194" fmla="*/ 3788101 h 4394715"/>
              <a:gd name="connsiteX1195" fmla="*/ 1382883 w 11344648"/>
              <a:gd name="connsiteY1195" fmla="*/ 3795355 h 4394715"/>
              <a:gd name="connsiteX1196" fmla="*/ 1356186 w 11344648"/>
              <a:gd name="connsiteY1196" fmla="*/ 3847197 h 4394715"/>
              <a:gd name="connsiteX1197" fmla="*/ 1291330 w 11344648"/>
              <a:gd name="connsiteY1197" fmla="*/ 4098667 h 4394715"/>
              <a:gd name="connsiteX1198" fmla="*/ 1274791 w 11344648"/>
              <a:gd name="connsiteY1198" fmla="*/ 4114434 h 4394715"/>
              <a:gd name="connsiteX1199" fmla="*/ 1261043 w 11344648"/>
              <a:gd name="connsiteY1199" fmla="*/ 4101572 h 4394715"/>
              <a:gd name="connsiteX1200" fmla="*/ 1246756 w 11344648"/>
              <a:gd name="connsiteY1200" fmla="*/ 4053891 h 4394715"/>
              <a:gd name="connsiteX1201" fmla="*/ 1242474 w 11344648"/>
              <a:gd name="connsiteY1201" fmla="*/ 3999441 h 4394715"/>
              <a:gd name="connsiteX1202" fmla="*/ 1245278 w 11344648"/>
              <a:gd name="connsiteY1202" fmla="*/ 3945473 h 4394715"/>
              <a:gd name="connsiteX1203" fmla="*/ 1207777 w 11344648"/>
              <a:gd name="connsiteY1203" fmla="*/ 3926520 h 4394715"/>
              <a:gd name="connsiteX1204" fmla="*/ 1191801 w 11344648"/>
              <a:gd name="connsiteY1204" fmla="*/ 3926424 h 4394715"/>
              <a:gd name="connsiteX1205" fmla="*/ 1199308 w 11344648"/>
              <a:gd name="connsiteY1205" fmla="*/ 3915010 h 4394715"/>
              <a:gd name="connsiteX1206" fmla="*/ 1202381 w 11344648"/>
              <a:gd name="connsiteY1206" fmla="*/ 3878452 h 4394715"/>
              <a:gd name="connsiteX1207" fmla="*/ 1171120 w 11344648"/>
              <a:gd name="connsiteY1207" fmla="*/ 3883774 h 4394715"/>
              <a:gd name="connsiteX1208" fmla="*/ 1144705 w 11344648"/>
              <a:gd name="connsiteY1208" fmla="*/ 3927686 h 4394715"/>
              <a:gd name="connsiteX1209" fmla="*/ 1138863 w 11344648"/>
              <a:gd name="connsiteY1209" fmla="*/ 3942194 h 4394715"/>
              <a:gd name="connsiteX1210" fmla="*/ 1128447 w 11344648"/>
              <a:gd name="connsiteY1210" fmla="*/ 3935521 h 4394715"/>
              <a:gd name="connsiteX1211" fmla="*/ 1110664 w 11344648"/>
              <a:gd name="connsiteY1211" fmla="*/ 3936296 h 4394715"/>
              <a:gd name="connsiteX1212" fmla="*/ 1059920 w 11344648"/>
              <a:gd name="connsiteY1212" fmla="*/ 4015320 h 4394715"/>
              <a:gd name="connsiteX1213" fmla="*/ 1054252 w 11344648"/>
              <a:gd name="connsiteY1213" fmla="*/ 4034311 h 4394715"/>
              <a:gd name="connsiteX1214" fmla="*/ 1047493 w 11344648"/>
              <a:gd name="connsiteY1214" fmla="*/ 4048422 h 4394715"/>
              <a:gd name="connsiteX1215" fmla="*/ 1034332 w 11344648"/>
              <a:gd name="connsiteY1215" fmla="*/ 4100145 h 4394715"/>
              <a:gd name="connsiteX1216" fmla="*/ 1039227 w 11344648"/>
              <a:gd name="connsiteY1216" fmla="*/ 4104751 h 4394715"/>
              <a:gd name="connsiteX1217" fmla="*/ 1033651 w 11344648"/>
              <a:gd name="connsiteY1217" fmla="*/ 4109510 h 4394715"/>
              <a:gd name="connsiteX1218" fmla="*/ 1032290 w 11344648"/>
              <a:gd name="connsiteY1218" fmla="*/ 4128238 h 4394715"/>
              <a:gd name="connsiteX1219" fmla="*/ 1027394 w 11344648"/>
              <a:gd name="connsiteY1219" fmla="*/ 4123632 h 4394715"/>
              <a:gd name="connsiteX1220" fmla="*/ 1025607 w 11344648"/>
              <a:gd name="connsiteY1220" fmla="*/ 4121326 h 4394715"/>
              <a:gd name="connsiteX1221" fmla="*/ 1028074 w 11344648"/>
              <a:gd name="connsiteY1221" fmla="*/ 4114267 h 4394715"/>
              <a:gd name="connsiteX1222" fmla="*/ 1023807 w 11344648"/>
              <a:gd name="connsiteY1222" fmla="*/ 4119007 h 4394715"/>
              <a:gd name="connsiteX1223" fmla="*/ 1025607 w 11344648"/>
              <a:gd name="connsiteY1223" fmla="*/ 4121326 h 4394715"/>
              <a:gd name="connsiteX1224" fmla="*/ 1022194 w 11344648"/>
              <a:gd name="connsiteY1224" fmla="*/ 4131088 h 4394715"/>
              <a:gd name="connsiteX1225" fmla="*/ 1007944 w 11344648"/>
              <a:gd name="connsiteY1225" fmla="*/ 4175364 h 4394715"/>
              <a:gd name="connsiteX1226" fmla="*/ 983639 w 11344648"/>
              <a:gd name="connsiteY1226" fmla="*/ 4044170 h 4394715"/>
              <a:gd name="connsiteX1227" fmla="*/ 984445 w 11344648"/>
              <a:gd name="connsiteY1227" fmla="*/ 4021928 h 4394715"/>
              <a:gd name="connsiteX1228" fmla="*/ 977821 w 11344648"/>
              <a:gd name="connsiteY1228" fmla="*/ 4002271 h 4394715"/>
              <a:gd name="connsiteX1229" fmla="*/ 965902 w 11344648"/>
              <a:gd name="connsiteY1229" fmla="*/ 3937859 h 4394715"/>
              <a:gd name="connsiteX1230" fmla="*/ 925459 w 11344648"/>
              <a:gd name="connsiteY1230" fmla="*/ 3976840 h 4394715"/>
              <a:gd name="connsiteX1231" fmla="*/ 903922 w 11344648"/>
              <a:gd name="connsiteY1231" fmla="*/ 3983321 h 4394715"/>
              <a:gd name="connsiteX1232" fmla="*/ 886433 w 11344648"/>
              <a:gd name="connsiteY1232" fmla="*/ 3950826 h 4394715"/>
              <a:gd name="connsiteX1233" fmla="*/ 871172 w 11344648"/>
              <a:gd name="connsiteY1233" fmla="*/ 3905564 h 4394715"/>
              <a:gd name="connsiteX1234" fmla="*/ 862701 w 11344648"/>
              <a:gd name="connsiteY1234" fmla="*/ 3894056 h 4394715"/>
              <a:gd name="connsiteX1235" fmla="*/ 848943 w 11344648"/>
              <a:gd name="connsiteY1235" fmla="*/ 3906533 h 4394715"/>
              <a:gd name="connsiteX1236" fmla="*/ 843935 w 11344648"/>
              <a:gd name="connsiteY1236" fmla="*/ 3922588 h 4394715"/>
              <a:gd name="connsiteX1237" fmla="*/ 809425 w 11344648"/>
              <a:gd name="connsiteY1237" fmla="*/ 4044455 h 4394715"/>
              <a:gd name="connsiteX1238" fmla="*/ 764816 w 11344648"/>
              <a:gd name="connsiteY1238" fmla="*/ 4075699 h 4394715"/>
              <a:gd name="connsiteX1239" fmla="*/ 741331 w 11344648"/>
              <a:gd name="connsiteY1239" fmla="*/ 4087017 h 4394715"/>
              <a:gd name="connsiteX1240" fmla="*/ 736604 w 11344648"/>
              <a:gd name="connsiteY1240" fmla="*/ 4095142 h 4394715"/>
              <a:gd name="connsiteX1241" fmla="*/ 696311 w 11344648"/>
              <a:gd name="connsiteY1241" fmla="*/ 4104818 h 4394715"/>
              <a:gd name="connsiteX1242" fmla="*/ 693825 w 11344648"/>
              <a:gd name="connsiteY1242" fmla="*/ 4074836 h 4394715"/>
              <a:gd name="connsiteX1243" fmla="*/ 715830 w 11344648"/>
              <a:gd name="connsiteY1243" fmla="*/ 3955098 h 4394715"/>
              <a:gd name="connsiteX1244" fmla="*/ 699585 w 11344648"/>
              <a:gd name="connsiteY1244" fmla="*/ 3937594 h 4394715"/>
              <a:gd name="connsiteX1245" fmla="*/ 682212 w 11344648"/>
              <a:gd name="connsiteY1245" fmla="*/ 3951813 h 4394715"/>
              <a:gd name="connsiteX1246" fmla="*/ 660934 w 11344648"/>
              <a:gd name="connsiteY1246" fmla="*/ 4001044 h 4394715"/>
              <a:gd name="connsiteX1247" fmla="*/ 639257 w 11344648"/>
              <a:gd name="connsiteY1247" fmla="*/ 4011492 h 4394715"/>
              <a:gd name="connsiteX1248" fmla="*/ 645239 w 11344648"/>
              <a:gd name="connsiteY1248" fmla="*/ 3993018 h 4394715"/>
              <a:gd name="connsiteX1249" fmla="*/ 652746 w 11344648"/>
              <a:gd name="connsiteY1249" fmla="*/ 3981604 h 4394715"/>
              <a:gd name="connsiteX1250" fmla="*/ 627058 w 11344648"/>
              <a:gd name="connsiteY1250" fmla="*/ 3955009 h 4394715"/>
              <a:gd name="connsiteX1251" fmla="*/ 613169 w 11344648"/>
              <a:gd name="connsiteY1251" fmla="*/ 3946113 h 4394715"/>
              <a:gd name="connsiteX1252" fmla="*/ 620160 w 11344648"/>
              <a:gd name="connsiteY1252" fmla="*/ 3849203 h 4394715"/>
              <a:gd name="connsiteX1253" fmla="*/ 652160 w 11344648"/>
              <a:gd name="connsiteY1253" fmla="*/ 3748034 h 4394715"/>
              <a:gd name="connsiteX1254" fmla="*/ 675691 w 11344648"/>
              <a:gd name="connsiteY1254" fmla="*/ 3635357 h 4394715"/>
              <a:gd name="connsiteX1255" fmla="*/ 681532 w 11344648"/>
              <a:gd name="connsiteY1255" fmla="*/ 3620849 h 4394715"/>
              <a:gd name="connsiteX1256" fmla="*/ 712225 w 11344648"/>
              <a:gd name="connsiteY1256" fmla="*/ 3555188 h 4394715"/>
              <a:gd name="connsiteX1257" fmla="*/ 665750 w 11344648"/>
              <a:gd name="connsiteY1257" fmla="*/ 3555188 h 4394715"/>
              <a:gd name="connsiteX1258" fmla="*/ 662248 w 11344648"/>
              <a:gd name="connsiteY1258" fmla="*/ 3563885 h 4394715"/>
              <a:gd name="connsiteX1259" fmla="*/ 658952 w 11344648"/>
              <a:gd name="connsiteY1259" fmla="*/ 3564595 h 4394715"/>
              <a:gd name="connsiteX1260" fmla="*/ 646880 w 11344648"/>
              <a:gd name="connsiteY1260" fmla="*/ 3611396 h 4394715"/>
              <a:gd name="connsiteX1261" fmla="*/ 602590 w 11344648"/>
              <a:gd name="connsiteY1261" fmla="*/ 3707309 h 4394715"/>
              <a:gd name="connsiteX1262" fmla="*/ 589703 w 11344648"/>
              <a:gd name="connsiteY1262" fmla="*/ 3692085 h 4394715"/>
              <a:gd name="connsiteX1263" fmla="*/ 537423 w 11344648"/>
              <a:gd name="connsiteY1263" fmla="*/ 3858381 h 4394715"/>
              <a:gd name="connsiteX1264" fmla="*/ 471288 w 11344648"/>
              <a:gd name="connsiteY1264" fmla="*/ 4042518 h 4394715"/>
              <a:gd name="connsiteX1265" fmla="*/ 446301 w 11344648"/>
              <a:gd name="connsiteY1265" fmla="*/ 4035802 h 4394715"/>
              <a:gd name="connsiteX1266" fmla="*/ 432446 w 11344648"/>
              <a:gd name="connsiteY1266" fmla="*/ 4053642 h 4394715"/>
              <a:gd name="connsiteX1267" fmla="*/ 429905 w 11344648"/>
              <a:gd name="connsiteY1267" fmla="*/ 4039237 h 4394715"/>
              <a:gd name="connsiteX1268" fmla="*/ 431660 w 11344648"/>
              <a:gd name="connsiteY1268" fmla="*/ 4029908 h 4394715"/>
              <a:gd name="connsiteX1269" fmla="*/ 430875 w 11344648"/>
              <a:gd name="connsiteY1269" fmla="*/ 4006173 h 4394715"/>
              <a:gd name="connsiteX1270" fmla="*/ 441220 w 11344648"/>
              <a:gd name="connsiteY1270" fmla="*/ 4006993 h 4394715"/>
              <a:gd name="connsiteX1271" fmla="*/ 449025 w 11344648"/>
              <a:gd name="connsiteY1271" fmla="*/ 3993408 h 4394715"/>
              <a:gd name="connsiteX1272" fmla="*/ 451566 w 11344648"/>
              <a:gd name="connsiteY1272" fmla="*/ 4007813 h 4394715"/>
              <a:gd name="connsiteX1273" fmla="*/ 449811 w 11344648"/>
              <a:gd name="connsiteY1273" fmla="*/ 4017143 h 4394715"/>
              <a:gd name="connsiteX1274" fmla="*/ 485511 w 11344648"/>
              <a:gd name="connsiteY1274" fmla="*/ 3911080 h 4394715"/>
              <a:gd name="connsiteX1275" fmla="*/ 542086 w 11344648"/>
              <a:gd name="connsiteY1275" fmla="*/ 3749858 h 4394715"/>
              <a:gd name="connsiteX1276" fmla="*/ 577602 w 11344648"/>
              <a:gd name="connsiteY1276" fmla="*/ 3700594 h 4394715"/>
              <a:gd name="connsiteX1277" fmla="*/ 579541 w 11344648"/>
              <a:gd name="connsiteY1277" fmla="*/ 3634465 h 4394715"/>
              <a:gd name="connsiteX1278" fmla="*/ 597755 w 11344648"/>
              <a:gd name="connsiteY1278" fmla="*/ 3602176 h 4394715"/>
              <a:gd name="connsiteX1279" fmla="*/ 602150 w 11344648"/>
              <a:gd name="connsiteY1279" fmla="*/ 3591222 h 4394715"/>
              <a:gd name="connsiteX1280" fmla="*/ 559464 w 11344648"/>
              <a:gd name="connsiteY1280" fmla="*/ 3670912 h 4394715"/>
              <a:gd name="connsiteX1281" fmla="*/ 514613 w 11344648"/>
              <a:gd name="connsiteY1281" fmla="*/ 3771453 h 4394715"/>
              <a:gd name="connsiteX1282" fmla="*/ 450532 w 11344648"/>
              <a:gd name="connsiteY1282" fmla="*/ 3851057 h 4394715"/>
              <a:gd name="connsiteX1283" fmla="*/ 435658 w 11344648"/>
              <a:gd name="connsiteY1283" fmla="*/ 3869917 h 4394715"/>
              <a:gd name="connsiteX1284" fmla="*/ 384492 w 11344648"/>
              <a:gd name="connsiteY1284" fmla="*/ 3960836 h 4394715"/>
              <a:gd name="connsiteX1285" fmla="*/ 345982 w 11344648"/>
              <a:gd name="connsiteY1285" fmla="*/ 4020322 h 4394715"/>
              <a:gd name="connsiteX1286" fmla="*/ 318604 w 11344648"/>
              <a:gd name="connsiteY1286" fmla="*/ 4041311 h 4394715"/>
              <a:gd name="connsiteX1287" fmla="*/ 297080 w 11344648"/>
              <a:gd name="connsiteY1287" fmla="*/ 4022453 h 4394715"/>
              <a:gd name="connsiteX1288" fmla="*/ 304071 w 11344648"/>
              <a:gd name="connsiteY1288" fmla="*/ 3925543 h 4394715"/>
              <a:gd name="connsiteX1289" fmla="*/ 239989 w 11344648"/>
              <a:gd name="connsiteY1289" fmla="*/ 4005147 h 4394715"/>
              <a:gd name="connsiteX1290" fmla="*/ 227063 w 11344648"/>
              <a:gd name="connsiteY1290" fmla="*/ 4019172 h 4394715"/>
              <a:gd name="connsiteX1291" fmla="*/ 218594 w 11344648"/>
              <a:gd name="connsiteY1291" fmla="*/ 4007664 h 4394715"/>
              <a:gd name="connsiteX1292" fmla="*/ 200259 w 11344648"/>
              <a:gd name="connsiteY1292" fmla="*/ 3998961 h 4394715"/>
              <a:gd name="connsiteX1293" fmla="*/ 191638 w 11344648"/>
              <a:gd name="connsiteY1293" fmla="*/ 4016758 h 4394715"/>
              <a:gd name="connsiteX1294" fmla="*/ 180096 w 11344648"/>
              <a:gd name="connsiteY1294" fmla="*/ 4041808 h 4394715"/>
              <a:gd name="connsiteX1295" fmla="*/ 141890 w 11344648"/>
              <a:gd name="connsiteY1295" fmla="*/ 4042682 h 4394715"/>
              <a:gd name="connsiteX1296" fmla="*/ 161351 w 11344648"/>
              <a:gd name="connsiteY1296" fmla="*/ 4019661 h 4394715"/>
              <a:gd name="connsiteX1297" fmla="*/ 171356 w 11344648"/>
              <a:gd name="connsiteY1297" fmla="*/ 4012891 h 4394715"/>
              <a:gd name="connsiteX1298" fmla="*/ 149129 w 11344648"/>
              <a:gd name="connsiteY1298" fmla="*/ 4013860 h 4394715"/>
              <a:gd name="connsiteX1299" fmla="*/ 136354 w 11344648"/>
              <a:gd name="connsiteY1299" fmla="*/ 3998580 h 4394715"/>
              <a:gd name="connsiteX1300" fmla="*/ 136776 w 11344648"/>
              <a:gd name="connsiteY1300" fmla="*/ 3986684 h 4394715"/>
              <a:gd name="connsiteX1301" fmla="*/ 110829 w 11344648"/>
              <a:gd name="connsiteY1301" fmla="*/ 3917340 h 4394715"/>
              <a:gd name="connsiteX1302" fmla="*/ 93083 w 11344648"/>
              <a:gd name="connsiteY1302" fmla="*/ 3842097 h 4394715"/>
              <a:gd name="connsiteX1303" fmla="*/ 90174 w 11344648"/>
              <a:gd name="connsiteY1303" fmla="*/ 3824011 h 4394715"/>
              <a:gd name="connsiteX1304" fmla="*/ 78665 w 11344648"/>
              <a:gd name="connsiteY1304" fmla="*/ 3773042 h 4394715"/>
              <a:gd name="connsiteX1305" fmla="*/ 53810 w 11344648"/>
              <a:gd name="connsiteY1305" fmla="*/ 3747995 h 4394715"/>
              <a:gd name="connsiteX1306" fmla="*/ 43123 w 11344648"/>
              <a:gd name="connsiteY1306" fmla="*/ 3723913 h 4394715"/>
              <a:gd name="connsiteX1307" fmla="*/ 37435 w 11344648"/>
              <a:gd name="connsiteY1307" fmla="*/ 3709117 h 4394715"/>
              <a:gd name="connsiteX1308" fmla="*/ 31323 w 11344648"/>
              <a:gd name="connsiteY1308" fmla="*/ 3706216 h 4394715"/>
              <a:gd name="connsiteX1309" fmla="*/ 23148 w 11344648"/>
              <a:gd name="connsiteY1309" fmla="*/ 3661437 h 4394715"/>
              <a:gd name="connsiteX1310" fmla="*/ 11347 w 11344648"/>
              <a:gd name="connsiteY1310" fmla="*/ 3643738 h 4394715"/>
              <a:gd name="connsiteX1311" fmla="*/ 11371 w 11344648"/>
              <a:gd name="connsiteY1311" fmla="*/ 3593058 h 4394715"/>
              <a:gd name="connsiteX1312" fmla="*/ 45717 w 11344648"/>
              <a:gd name="connsiteY1312" fmla="*/ 3525837 h 4394715"/>
              <a:gd name="connsiteX1313" fmla="*/ 47804 w 11344648"/>
              <a:gd name="connsiteY1313" fmla="*/ 3517036 h 4394715"/>
              <a:gd name="connsiteX1314" fmla="*/ 62585 w 11344648"/>
              <a:gd name="connsiteY1314" fmla="*/ 3400781 h 4394715"/>
              <a:gd name="connsiteX1315" fmla="*/ 80285 w 11344648"/>
              <a:gd name="connsiteY1315" fmla="*/ 3277273 h 4394715"/>
              <a:gd name="connsiteX1316" fmla="*/ 118561 w 11344648"/>
              <a:gd name="connsiteY1316" fmla="*/ 3124360 h 4394715"/>
              <a:gd name="connsiteX1317" fmla="*/ 132390 w 11344648"/>
              <a:gd name="connsiteY1317" fmla="*/ 2959845 h 4394715"/>
              <a:gd name="connsiteX1318" fmla="*/ 112262 w 11344648"/>
              <a:gd name="connsiteY1318" fmla="*/ 2926672 h 4394715"/>
              <a:gd name="connsiteX1319" fmla="*/ 110379 w 11344648"/>
              <a:gd name="connsiteY1319" fmla="*/ 2925023 h 4394715"/>
              <a:gd name="connsiteX1320" fmla="*/ 109676 w 11344648"/>
              <a:gd name="connsiteY1320" fmla="*/ 2933933 h 4394715"/>
              <a:gd name="connsiteX1321" fmla="*/ 118249 w 11344648"/>
              <a:gd name="connsiteY1321" fmla="*/ 2951002 h 4394715"/>
              <a:gd name="connsiteX1322" fmla="*/ 103297 w 11344648"/>
              <a:gd name="connsiteY1322" fmla="*/ 3001554 h 4394715"/>
              <a:gd name="connsiteX1323" fmla="*/ 97390 w 11344648"/>
              <a:gd name="connsiteY1323" fmla="*/ 3027602 h 4394715"/>
              <a:gd name="connsiteX1324" fmla="*/ 103130 w 11344648"/>
              <a:gd name="connsiteY1324" fmla="*/ 3132906 h 4394715"/>
              <a:gd name="connsiteX1325" fmla="*/ 93519 w 11344648"/>
              <a:gd name="connsiteY1325" fmla="*/ 3159481 h 4394715"/>
              <a:gd name="connsiteX1326" fmla="*/ 69148 w 11344648"/>
              <a:gd name="connsiteY1326" fmla="*/ 3113875 h 4394715"/>
              <a:gd name="connsiteX1327" fmla="*/ 50684 w 11344648"/>
              <a:gd name="connsiteY1327" fmla="*/ 3042221 h 4394715"/>
              <a:gd name="connsiteX1328" fmla="*/ 53666 w 11344648"/>
              <a:gd name="connsiteY1328" fmla="*/ 2992052 h 4394715"/>
              <a:gd name="connsiteX1329" fmla="*/ 61288 w 11344648"/>
              <a:gd name="connsiteY1329" fmla="*/ 2955893 h 4394715"/>
              <a:gd name="connsiteX1330" fmla="*/ 61455 w 11344648"/>
              <a:gd name="connsiteY1330" fmla="*/ 2953162 h 4394715"/>
              <a:gd name="connsiteX1331" fmla="*/ 61032 w 11344648"/>
              <a:gd name="connsiteY1331" fmla="*/ 2948249 h 4394715"/>
              <a:gd name="connsiteX1332" fmla="*/ 61800 w 11344648"/>
              <a:gd name="connsiteY1332" fmla="*/ 2947546 h 4394715"/>
              <a:gd name="connsiteX1333" fmla="*/ 62018 w 11344648"/>
              <a:gd name="connsiteY1333" fmla="*/ 2943995 h 4394715"/>
              <a:gd name="connsiteX1334" fmla="*/ 60442 w 11344648"/>
              <a:gd name="connsiteY1334" fmla="*/ 2941384 h 4394715"/>
              <a:gd name="connsiteX1335" fmla="*/ 61032 w 11344648"/>
              <a:gd name="connsiteY1335" fmla="*/ 2948249 h 4394715"/>
              <a:gd name="connsiteX1336" fmla="*/ 58758 w 11344648"/>
              <a:gd name="connsiteY1336" fmla="*/ 2950332 h 4394715"/>
              <a:gd name="connsiteX1337" fmla="*/ 52956 w 11344648"/>
              <a:gd name="connsiteY1337" fmla="*/ 2954412 h 4394715"/>
              <a:gd name="connsiteX1338" fmla="*/ 56322 w 11344648"/>
              <a:gd name="connsiteY1338" fmla="*/ 2936517 h 4394715"/>
              <a:gd name="connsiteX1339" fmla="*/ 52202 w 11344648"/>
              <a:gd name="connsiteY1339" fmla="*/ 2931649 h 4394715"/>
              <a:gd name="connsiteX1340" fmla="*/ 58005 w 11344648"/>
              <a:gd name="connsiteY1340" fmla="*/ 2927569 h 4394715"/>
              <a:gd name="connsiteX1341" fmla="*/ 61540 w 11344648"/>
              <a:gd name="connsiteY1341" fmla="*/ 2864375 h 4394715"/>
              <a:gd name="connsiteX1342" fmla="*/ 58298 w 11344648"/>
              <a:gd name="connsiteY1342" fmla="*/ 2868462 h 4394715"/>
              <a:gd name="connsiteX1343" fmla="*/ 56831 w 11344648"/>
              <a:gd name="connsiteY1343" fmla="*/ 2820383 h 4394715"/>
              <a:gd name="connsiteX1344" fmla="*/ 67825 w 11344648"/>
              <a:gd name="connsiteY1344" fmla="*/ 2731531 h 4394715"/>
              <a:gd name="connsiteX1345" fmla="*/ 62827 w 11344648"/>
              <a:gd name="connsiteY1345" fmla="*/ 2676842 h 4394715"/>
              <a:gd name="connsiteX1346" fmla="*/ 63164 w 11344648"/>
              <a:gd name="connsiteY1346" fmla="*/ 2654026 h 4394715"/>
              <a:gd name="connsiteX1347" fmla="*/ 238132 w 11344648"/>
              <a:gd name="connsiteY1347" fmla="*/ 1949744 h 4394715"/>
              <a:gd name="connsiteX1348" fmla="*/ 248450 w 11344648"/>
              <a:gd name="connsiteY1348" fmla="*/ 1906527 h 4394715"/>
              <a:gd name="connsiteX1349" fmla="*/ 284742 w 11344648"/>
              <a:gd name="connsiteY1349" fmla="*/ 1808745 h 4394715"/>
              <a:gd name="connsiteX1350" fmla="*/ 320809 w 11344648"/>
              <a:gd name="connsiteY1350" fmla="*/ 1726174 h 4394715"/>
              <a:gd name="connsiteX1351" fmla="*/ 364575 w 11344648"/>
              <a:gd name="connsiteY1351" fmla="*/ 1515758 h 4394715"/>
              <a:gd name="connsiteX1352" fmla="*/ 372990 w 11344648"/>
              <a:gd name="connsiteY1352" fmla="*/ 1485549 h 4394715"/>
              <a:gd name="connsiteX1353" fmla="*/ 335911 w 11344648"/>
              <a:gd name="connsiteY1353" fmla="*/ 1480025 h 4394715"/>
              <a:gd name="connsiteX1354" fmla="*/ 339085 w 11344648"/>
              <a:gd name="connsiteY1354" fmla="*/ 1472659 h 4394715"/>
              <a:gd name="connsiteX1355" fmla="*/ 342336 w 11344648"/>
              <a:gd name="connsiteY1355" fmla="*/ 1455650 h 4394715"/>
              <a:gd name="connsiteX1356" fmla="*/ 391613 w 11344648"/>
              <a:gd name="connsiteY1356" fmla="*/ 1332863 h 4394715"/>
              <a:gd name="connsiteX1357" fmla="*/ 392331 w 11344648"/>
              <a:gd name="connsiteY1357" fmla="*/ 1323154 h 4394715"/>
              <a:gd name="connsiteX1358" fmla="*/ 386470 w 11344648"/>
              <a:gd name="connsiteY1358" fmla="*/ 1290346 h 4394715"/>
              <a:gd name="connsiteX1359" fmla="*/ 396982 w 11344648"/>
              <a:gd name="connsiteY1359" fmla="*/ 1210386 h 4394715"/>
              <a:gd name="connsiteX1360" fmla="*/ 385524 w 11344648"/>
              <a:gd name="connsiteY1360" fmla="*/ 1196142 h 4394715"/>
              <a:gd name="connsiteX1361" fmla="*/ 385895 w 11344648"/>
              <a:gd name="connsiteY1361" fmla="*/ 1194344 h 4394715"/>
              <a:gd name="connsiteX1362" fmla="*/ 384157 w 11344648"/>
              <a:gd name="connsiteY1362" fmla="*/ 1198858 h 4394715"/>
              <a:gd name="connsiteX1363" fmla="*/ 370278 w 11344648"/>
              <a:gd name="connsiteY1363" fmla="*/ 1264879 h 4394715"/>
              <a:gd name="connsiteX1364" fmla="*/ 340286 w 11344648"/>
              <a:gd name="connsiteY1364" fmla="*/ 1310078 h 4394715"/>
              <a:gd name="connsiteX1365" fmla="*/ 341172 w 11344648"/>
              <a:gd name="connsiteY1365" fmla="*/ 1372340 h 4394715"/>
              <a:gd name="connsiteX1366" fmla="*/ 307999 w 11344648"/>
              <a:gd name="connsiteY1366" fmla="*/ 1474868 h 4394715"/>
              <a:gd name="connsiteX1367" fmla="*/ 307892 w 11344648"/>
              <a:gd name="connsiteY1367" fmla="*/ 1475850 h 4394715"/>
              <a:gd name="connsiteX1368" fmla="*/ 264079 w 11344648"/>
              <a:gd name="connsiteY1368" fmla="*/ 1469322 h 4394715"/>
              <a:gd name="connsiteX1369" fmla="*/ 265663 w 11344648"/>
              <a:gd name="connsiteY1369" fmla="*/ 1462867 h 4394715"/>
              <a:gd name="connsiteX1370" fmla="*/ 281509 w 11344648"/>
              <a:gd name="connsiteY1370" fmla="*/ 1391743 h 4394715"/>
              <a:gd name="connsiteX1371" fmla="*/ 317540 w 11344648"/>
              <a:gd name="connsiteY1371" fmla="*/ 1302879 h 4394715"/>
              <a:gd name="connsiteX1372" fmla="*/ 329739 w 11344648"/>
              <a:gd name="connsiteY1372" fmla="*/ 1317678 h 4394715"/>
              <a:gd name="connsiteX1373" fmla="*/ 370158 w 11344648"/>
              <a:gd name="connsiteY1373" fmla="*/ 1162753 h 4394715"/>
              <a:gd name="connsiteX1374" fmla="*/ 403242 w 11344648"/>
              <a:gd name="connsiteY1374" fmla="*/ 1039403 h 4394715"/>
              <a:gd name="connsiteX1375" fmla="*/ 408699 w 11344648"/>
              <a:gd name="connsiteY1375" fmla="*/ 1025707 h 4394715"/>
              <a:gd name="connsiteX1376" fmla="*/ 406531 w 11344648"/>
              <a:gd name="connsiteY1376" fmla="*/ 1014715 h 4394715"/>
              <a:gd name="connsiteX1377" fmla="*/ 415857 w 11344648"/>
              <a:gd name="connsiteY1377" fmla="*/ 984039 h 4394715"/>
              <a:gd name="connsiteX1378" fmla="*/ 431484 w 11344648"/>
              <a:gd name="connsiteY1378" fmla="*/ 942868 h 4394715"/>
              <a:gd name="connsiteX1379" fmla="*/ 444894 w 11344648"/>
              <a:gd name="connsiteY1379" fmla="*/ 923361 h 4394715"/>
              <a:gd name="connsiteX1380" fmla="*/ 446297 w 11344648"/>
              <a:gd name="connsiteY1380" fmla="*/ 900208 h 4394715"/>
              <a:gd name="connsiteX1381" fmla="*/ 456464 w 11344648"/>
              <a:gd name="connsiteY1381" fmla="*/ 874752 h 4394715"/>
              <a:gd name="connsiteX1382" fmla="*/ 457245 w 11344648"/>
              <a:gd name="connsiteY1382" fmla="*/ 872507 h 4394715"/>
              <a:gd name="connsiteX1383" fmla="*/ 499721 w 11344648"/>
              <a:gd name="connsiteY1383" fmla="*/ 796056 h 4394715"/>
              <a:gd name="connsiteX1384" fmla="*/ 489806 w 11344648"/>
              <a:gd name="connsiteY1384" fmla="*/ 755811 h 4394715"/>
              <a:gd name="connsiteX1385" fmla="*/ 486408 w 11344648"/>
              <a:gd name="connsiteY1385" fmla="*/ 731197 h 4394715"/>
              <a:gd name="connsiteX1386" fmla="*/ 512108 w 11344648"/>
              <a:gd name="connsiteY1386" fmla="*/ 653372 h 4394715"/>
              <a:gd name="connsiteX1387" fmla="*/ 519750 w 11344648"/>
              <a:gd name="connsiteY1387" fmla="*/ 612256 h 4394715"/>
              <a:gd name="connsiteX1388" fmla="*/ 540178 w 11344648"/>
              <a:gd name="connsiteY1388" fmla="*/ 572542 h 4394715"/>
              <a:gd name="connsiteX1389" fmla="*/ 585836 w 11344648"/>
              <a:gd name="connsiteY1389" fmla="*/ 494576 h 4394715"/>
              <a:gd name="connsiteX1390" fmla="*/ 627720 w 11344648"/>
              <a:gd name="connsiteY1390" fmla="*/ 442767 h 4394715"/>
              <a:gd name="connsiteX1391" fmla="*/ 671753 w 11344648"/>
              <a:gd name="connsiteY1391" fmla="*/ 457387 h 4394715"/>
              <a:gd name="connsiteX1392" fmla="*/ 698166 w 11344648"/>
              <a:gd name="connsiteY1392" fmla="*/ 465413 h 4394715"/>
              <a:gd name="connsiteX1393" fmla="*/ 695110 w 11344648"/>
              <a:gd name="connsiteY1393" fmla="*/ 481859 h 4394715"/>
              <a:gd name="connsiteX1394" fmla="*/ 694392 w 11344648"/>
              <a:gd name="connsiteY1394" fmla="*/ 491569 h 4394715"/>
              <a:gd name="connsiteX1395" fmla="*/ 722737 w 11344648"/>
              <a:gd name="connsiteY1395" fmla="*/ 539896 h 4394715"/>
              <a:gd name="connsiteX1396" fmla="*/ 730003 w 11344648"/>
              <a:gd name="connsiteY1396" fmla="*/ 549552 h 4394715"/>
              <a:gd name="connsiteX1397" fmla="*/ 751460 w 11344648"/>
              <a:gd name="connsiteY1397" fmla="*/ 537454 h 4394715"/>
              <a:gd name="connsiteX1398" fmla="*/ 784576 w 11344648"/>
              <a:gd name="connsiteY1398" fmla="*/ 583508 h 4394715"/>
              <a:gd name="connsiteX1399" fmla="*/ 781268 w 11344648"/>
              <a:gd name="connsiteY1399" fmla="*/ 665656 h 4394715"/>
              <a:gd name="connsiteX1400" fmla="*/ 788596 w 11344648"/>
              <a:gd name="connsiteY1400" fmla="*/ 682775 h 4394715"/>
              <a:gd name="connsiteX1401" fmla="*/ 812452 w 11344648"/>
              <a:gd name="connsiteY1401" fmla="*/ 671408 h 4394715"/>
              <a:gd name="connsiteX1402" fmla="*/ 822526 w 11344648"/>
              <a:gd name="connsiteY1402" fmla="*/ 634754 h 4394715"/>
              <a:gd name="connsiteX1403" fmla="*/ 841054 w 11344648"/>
              <a:gd name="connsiteY1403" fmla="*/ 558472 h 4394715"/>
              <a:gd name="connsiteX1404" fmla="*/ 843393 w 11344648"/>
              <a:gd name="connsiteY1404" fmla="*/ 551736 h 4394715"/>
              <a:gd name="connsiteX1405" fmla="*/ 865349 w 11344648"/>
              <a:gd name="connsiteY1405" fmla="*/ 503800 h 4394715"/>
              <a:gd name="connsiteX1406" fmla="*/ 913695 w 11344648"/>
              <a:gd name="connsiteY1406" fmla="*/ 269033 h 4394715"/>
              <a:gd name="connsiteX1407" fmla="*/ 927947 w 11344648"/>
              <a:gd name="connsiteY1407" fmla="*/ 254747 h 4394715"/>
              <a:gd name="connsiteX1408" fmla="*/ 940826 w 11344648"/>
              <a:gd name="connsiteY1408" fmla="*/ 267347 h 4394715"/>
              <a:gd name="connsiteX1409" fmla="*/ 955575 w 11344648"/>
              <a:gd name="connsiteY1409" fmla="*/ 312785 h 4394715"/>
              <a:gd name="connsiteX1410" fmla="*/ 961592 w 11344648"/>
              <a:gd name="connsiteY1410" fmla="*/ 364256 h 4394715"/>
              <a:gd name="connsiteX1411" fmla="*/ 961216 w 11344648"/>
              <a:gd name="connsiteY1411" fmla="*/ 415027 h 4394715"/>
              <a:gd name="connsiteX1412" fmla="*/ 995706 w 11344648"/>
              <a:gd name="connsiteY1412" fmla="*/ 434194 h 4394715"/>
              <a:gd name="connsiteX1413" fmla="*/ 1010083 w 11344648"/>
              <a:gd name="connsiteY1413" fmla="*/ 434839 h 4394715"/>
              <a:gd name="connsiteX1414" fmla="*/ 1003783 w 11344648"/>
              <a:gd name="connsiteY1414" fmla="*/ 445336 h 4394715"/>
              <a:gd name="connsiteX1415" fmla="*/ 1002472 w 11344648"/>
              <a:gd name="connsiteY1415" fmla="*/ 479687 h 4394715"/>
              <a:gd name="connsiteX1416" fmla="*/ 1030383 w 11344648"/>
              <a:gd name="connsiteY1416" fmla="*/ 475758 h 4394715"/>
              <a:gd name="connsiteX1417" fmla="*/ 1052401 w 11344648"/>
              <a:gd name="connsiteY1417" fmla="*/ 435287 h 4394715"/>
              <a:gd name="connsiteX1418" fmla="*/ 1057080 w 11344648"/>
              <a:gd name="connsiteY1418" fmla="*/ 421816 h 4394715"/>
              <a:gd name="connsiteX1419" fmla="*/ 1066715 w 11344648"/>
              <a:gd name="connsiteY1419" fmla="*/ 428467 h 4394715"/>
              <a:gd name="connsiteX1420" fmla="*/ 1082682 w 11344648"/>
              <a:gd name="connsiteY1420" fmla="*/ 428355 h 4394715"/>
              <a:gd name="connsiteX1421" fmla="*/ 1125190 w 11344648"/>
              <a:gd name="connsiteY1421" fmla="*/ 355635 h 4394715"/>
              <a:gd name="connsiteX1422" fmla="*/ 1129534 w 11344648"/>
              <a:gd name="connsiteY1422" fmla="*/ 337932 h 4394715"/>
              <a:gd name="connsiteX1423" fmla="*/ 1135054 w 11344648"/>
              <a:gd name="connsiteY1423" fmla="*/ 324868 h 4394715"/>
              <a:gd name="connsiteX1424" fmla="*/ 1144837 w 11344648"/>
              <a:gd name="connsiteY1424" fmla="*/ 276572 h 4394715"/>
              <a:gd name="connsiteX1425" fmla="*/ 1140249 w 11344648"/>
              <a:gd name="connsiteY1425" fmla="*/ 272061 h 4394715"/>
              <a:gd name="connsiteX1426" fmla="*/ 1145077 w 11344648"/>
              <a:gd name="connsiteY1426" fmla="*/ 267770 h 4394715"/>
              <a:gd name="connsiteX1427" fmla="*/ 1145556 w 11344648"/>
              <a:gd name="connsiteY1427" fmla="*/ 250166 h 4394715"/>
              <a:gd name="connsiteX1428" fmla="*/ 1150144 w 11344648"/>
              <a:gd name="connsiteY1428" fmla="*/ 254677 h 4394715"/>
              <a:gd name="connsiteX1429" fmla="*/ 1151844 w 11344648"/>
              <a:gd name="connsiteY1429" fmla="*/ 256911 h 4394715"/>
              <a:gd name="connsiteX1430" fmla="*/ 1149905 w 11344648"/>
              <a:gd name="connsiteY1430" fmla="*/ 263479 h 4394715"/>
              <a:gd name="connsiteX1431" fmla="*/ 1153554 w 11344648"/>
              <a:gd name="connsiteY1431" fmla="*/ 259161 h 4394715"/>
              <a:gd name="connsiteX1432" fmla="*/ 1151844 w 11344648"/>
              <a:gd name="connsiteY1432" fmla="*/ 256911 h 4394715"/>
              <a:gd name="connsiteX1433" fmla="*/ 1154526 w 11344648"/>
              <a:gd name="connsiteY1433" fmla="*/ 247829 h 4394715"/>
              <a:gd name="connsiteX1434" fmla="*/ 1165585 w 11344648"/>
              <a:gd name="connsiteY1434" fmla="*/ 206593 h 4394715"/>
              <a:gd name="connsiteX1435" fmla="*/ 1192667 w 11344648"/>
              <a:gd name="connsiteY1435" fmla="*/ 331093 h 4394715"/>
              <a:gd name="connsiteX1436" fmla="*/ 1192826 w 11344648"/>
              <a:gd name="connsiteY1436" fmla="*/ 352030 h 4394715"/>
              <a:gd name="connsiteX1437" fmla="*/ 1199567 w 11344648"/>
              <a:gd name="connsiteY1437" fmla="*/ 370788 h 4394715"/>
              <a:gd name="connsiteX1438" fmla="*/ 1212850 w 11344648"/>
              <a:gd name="connsiteY1438" fmla="*/ 431914 h 4394715"/>
              <a:gd name="connsiteX1439" fmla="*/ 1247684 w 11344648"/>
              <a:gd name="connsiteY1439" fmla="*/ 396578 h 4394715"/>
              <a:gd name="connsiteX1440" fmla="*/ 1266801 w 11344648"/>
              <a:gd name="connsiteY1440" fmla="*/ 391217 h 4394715"/>
              <a:gd name="connsiteX1441" fmla="*/ 1283827 w 11344648"/>
              <a:gd name="connsiteY1441" fmla="*/ 422453 h 4394715"/>
              <a:gd name="connsiteX1442" fmla="*/ 1299355 w 11344648"/>
              <a:gd name="connsiteY1442" fmla="*/ 465645 h 4394715"/>
              <a:gd name="connsiteX1443" fmla="*/ 1307433 w 11344648"/>
              <a:gd name="connsiteY1443" fmla="*/ 476787 h 4394715"/>
              <a:gd name="connsiteX1444" fmla="*/ 1319315 w 11344648"/>
              <a:gd name="connsiteY1444" fmla="*/ 465504 h 4394715"/>
              <a:gd name="connsiteX1445" fmla="*/ 1323182 w 11344648"/>
              <a:gd name="connsiteY1445" fmla="*/ 450546 h 4394715"/>
              <a:gd name="connsiteX1446" fmla="*/ 1349382 w 11344648"/>
              <a:gd name="connsiteY1446" fmla="*/ 336881 h 4394715"/>
              <a:gd name="connsiteX1447" fmla="*/ 1388270 w 11344648"/>
              <a:gd name="connsiteY1447" fmla="*/ 308982 h 4394715"/>
              <a:gd name="connsiteX1448" fmla="*/ 1408948 w 11344648"/>
              <a:gd name="connsiteY1448" fmla="*/ 299130 h 4394715"/>
              <a:gd name="connsiteX1449" fmla="*/ 1412877 w 11344648"/>
              <a:gd name="connsiteY1449" fmla="*/ 291636 h 4394715"/>
              <a:gd name="connsiteX1450" fmla="*/ 1448741 w 11344648"/>
              <a:gd name="connsiteY1450" fmla="*/ 283917 h 4394715"/>
              <a:gd name="connsiteX1451" fmla="*/ 1452169 w 11344648"/>
              <a:gd name="connsiteY1451" fmla="*/ 312263 h 4394715"/>
              <a:gd name="connsiteX1452" fmla="*/ 1437134 w 11344648"/>
              <a:gd name="connsiteY1452" fmla="*/ 424357 h 4394715"/>
              <a:gd name="connsiteX1453" fmla="*/ 1452445 w 11344648"/>
              <a:gd name="connsiteY1453" fmla="*/ 441420 h 4394715"/>
              <a:gd name="connsiteX1454" fmla="*/ 1467508 w 11344648"/>
              <a:gd name="connsiteY1454" fmla="*/ 428622 h 4394715"/>
              <a:gd name="connsiteX1455" fmla="*/ 1484692 w 11344648"/>
              <a:gd name="connsiteY1455" fmla="*/ 382959 h 4394715"/>
              <a:gd name="connsiteX1456" fmla="*/ 1503778 w 11344648"/>
              <a:gd name="connsiteY1456" fmla="*/ 373865 h 4394715"/>
              <a:gd name="connsiteX1457" fmla="*/ 1499132 w 11344648"/>
              <a:gd name="connsiteY1457" fmla="*/ 391069 h 4394715"/>
              <a:gd name="connsiteX1458" fmla="*/ 1492831 w 11344648"/>
              <a:gd name="connsiteY1458" fmla="*/ 401566 h 4394715"/>
              <a:gd name="connsiteX1459" fmla="*/ 1516999 w 11344648"/>
              <a:gd name="connsiteY1459" fmla="*/ 427526 h 4394715"/>
              <a:gd name="connsiteX1460" fmla="*/ 1529847 w 11344648"/>
              <a:gd name="connsiteY1460" fmla="*/ 436394 h 4394715"/>
              <a:gd name="connsiteX1461" fmla="*/ 1527412 w 11344648"/>
              <a:gd name="connsiteY1461" fmla="*/ 527493 h 4394715"/>
              <a:gd name="connsiteX1462" fmla="*/ 1502647 w 11344648"/>
              <a:gd name="connsiteY1462" fmla="*/ 621738 h 4394715"/>
              <a:gd name="connsiteX1463" fmla="*/ 1485958 w 11344648"/>
              <a:gd name="connsiteY1463" fmla="*/ 727123 h 4394715"/>
              <a:gd name="connsiteX1464" fmla="*/ 1481280 w 11344648"/>
              <a:gd name="connsiteY1464" fmla="*/ 740595 h 4394715"/>
              <a:gd name="connsiteX1465" fmla="*/ 1433062 w 11344648"/>
              <a:gd name="connsiteY1465" fmla="*/ 894730 h 4394715"/>
              <a:gd name="connsiteX1466" fmla="*/ 1431299 w 11344648"/>
              <a:gd name="connsiteY1466" fmla="*/ 910794 h 4394715"/>
              <a:gd name="connsiteX1467" fmla="*/ 1432368 w 11344648"/>
              <a:gd name="connsiteY1467" fmla="*/ 911934 h 4394715"/>
              <a:gd name="connsiteX1468" fmla="*/ 1456690 w 11344648"/>
              <a:gd name="connsiteY1468" fmla="*/ 889354 h 4394715"/>
              <a:gd name="connsiteX1469" fmla="*/ 1462401 w 11344648"/>
              <a:gd name="connsiteY1469" fmla="*/ 872366 h 4394715"/>
              <a:gd name="connsiteX1470" fmla="*/ 1479758 w 11344648"/>
              <a:gd name="connsiteY1470" fmla="*/ 800561 h 4394715"/>
              <a:gd name="connsiteX1471" fmla="*/ 1504305 w 11344648"/>
              <a:gd name="connsiteY1471" fmla="*/ 767929 h 4394715"/>
              <a:gd name="connsiteX1472" fmla="*/ 1509985 w 11344648"/>
              <a:gd name="connsiteY1472" fmla="*/ 764516 h 4394715"/>
              <a:gd name="connsiteX1473" fmla="*/ 1512830 w 11344648"/>
              <a:gd name="connsiteY1473" fmla="*/ 750708 h 4394715"/>
              <a:gd name="connsiteX1474" fmla="*/ 1548860 w 11344648"/>
              <a:gd name="connsiteY1474" fmla="*/ 661845 h 4394715"/>
              <a:gd name="connsiteX1475" fmla="*/ 1561058 w 11344648"/>
              <a:gd name="connsiteY1475" fmla="*/ 676644 h 4394715"/>
              <a:gd name="connsiteX1476" fmla="*/ 1601478 w 11344648"/>
              <a:gd name="connsiteY1476" fmla="*/ 521718 h 4394715"/>
              <a:gd name="connsiteX1477" fmla="*/ 1653652 w 11344648"/>
              <a:gd name="connsiteY1477" fmla="*/ 350459 h 4394715"/>
              <a:gd name="connsiteX1478" fmla="*/ 1676398 w 11344648"/>
              <a:gd name="connsiteY1478" fmla="*/ 357658 h 4394715"/>
              <a:gd name="connsiteX1479" fmla="*/ 1688153 w 11344648"/>
              <a:gd name="connsiteY1479" fmla="*/ 341325 h 4394715"/>
              <a:gd name="connsiteX1480" fmla="*/ 1691012 w 11344648"/>
              <a:gd name="connsiteY1480" fmla="*/ 354990 h 4394715"/>
              <a:gd name="connsiteX1481" fmla="*/ 1689804 w 11344648"/>
              <a:gd name="connsiteY1481" fmla="*/ 363723 h 4394715"/>
              <a:gd name="connsiteX1482" fmla="*/ 1691455 w 11344648"/>
              <a:gd name="connsiteY1482" fmla="*/ 386121 h 4394715"/>
              <a:gd name="connsiteX1483" fmla="*/ 1682115 w 11344648"/>
              <a:gd name="connsiteY1483" fmla="*/ 384989 h 4394715"/>
              <a:gd name="connsiteX1484" fmla="*/ 1675633 w 11344648"/>
              <a:gd name="connsiteY1484" fmla="*/ 397522 h 4394715"/>
              <a:gd name="connsiteX1485" fmla="*/ 1672775 w 11344648"/>
              <a:gd name="connsiteY1485" fmla="*/ 383857 h 4394715"/>
              <a:gd name="connsiteX1486" fmla="*/ 1673983 w 11344648"/>
              <a:gd name="connsiteY1486" fmla="*/ 375123 h 4394715"/>
              <a:gd name="connsiteX1487" fmla="*/ 1646084 w 11344648"/>
              <a:gd name="connsiteY1487" fmla="*/ 473852 h 4394715"/>
              <a:gd name="connsiteX1488" fmla="*/ 1601599 w 11344648"/>
              <a:gd name="connsiteY1488" fmla="*/ 623844 h 4394715"/>
              <a:gd name="connsiteX1489" fmla="*/ 1571606 w 11344648"/>
              <a:gd name="connsiteY1489" fmla="*/ 669043 h 4394715"/>
              <a:gd name="connsiteX1490" fmla="*/ 1572492 w 11344648"/>
              <a:gd name="connsiteY1490" fmla="*/ 731306 h 4394715"/>
              <a:gd name="connsiteX1491" fmla="*/ 1557390 w 11344648"/>
              <a:gd name="connsiteY1491" fmla="*/ 761107 h 4394715"/>
              <a:gd name="connsiteX1492" fmla="*/ 1557272 w 11344648"/>
              <a:gd name="connsiteY1492" fmla="*/ 761450 h 4394715"/>
              <a:gd name="connsiteX1493" fmla="*/ 1558396 w 11344648"/>
              <a:gd name="connsiteY1493" fmla="*/ 761824 h 4394715"/>
              <a:gd name="connsiteX1494" fmla="*/ 1589105 w 11344648"/>
              <a:gd name="connsiteY1494" fmla="*/ 697651 h 4394715"/>
              <a:gd name="connsiteX1495" fmla="*/ 1625455 w 11344648"/>
              <a:gd name="connsiteY1495" fmla="*/ 604445 h 4394715"/>
              <a:gd name="connsiteX1496" fmla="*/ 1679939 w 11344648"/>
              <a:gd name="connsiteY1496" fmla="*/ 531642 h 4394715"/>
              <a:gd name="connsiteX1497" fmla="*/ 1692569 w 11344648"/>
              <a:gd name="connsiteY1497" fmla="*/ 514381 h 4394715"/>
              <a:gd name="connsiteX1498" fmla="*/ 1734984 w 11344648"/>
              <a:gd name="connsiteY1498" fmla="*/ 430466 h 4394715"/>
              <a:gd name="connsiteX1499" fmla="*/ 1767263 w 11344648"/>
              <a:gd name="connsiteY1499" fmla="*/ 375736 h 4394715"/>
              <a:gd name="connsiteX1500" fmla="*/ 1791058 w 11344648"/>
              <a:gd name="connsiteY1500" fmla="*/ 356904 h 4394715"/>
              <a:gd name="connsiteX1501" fmla="*/ 1811172 w 11344648"/>
              <a:gd name="connsiteY1501" fmla="*/ 375427 h 4394715"/>
              <a:gd name="connsiteX1502" fmla="*/ 1808736 w 11344648"/>
              <a:gd name="connsiteY1502" fmla="*/ 466526 h 4394715"/>
              <a:gd name="connsiteX1503" fmla="*/ 1863219 w 11344648"/>
              <a:gd name="connsiteY1503" fmla="*/ 393723 h 4394715"/>
              <a:gd name="connsiteX1504" fmla="*/ 1874291 w 11344648"/>
              <a:gd name="connsiteY1504" fmla="*/ 380953 h 4394715"/>
              <a:gd name="connsiteX1505" fmla="*/ 1882368 w 11344648"/>
              <a:gd name="connsiteY1505" fmla="*/ 392094 h 4394715"/>
              <a:gd name="connsiteX1506" fmla="*/ 1899208 w 11344648"/>
              <a:gd name="connsiteY1506" fmla="*/ 400935 h 4394715"/>
              <a:gd name="connsiteX1507" fmla="*/ 1906256 w 11344648"/>
              <a:gd name="connsiteY1507" fmla="*/ 384460 h 4394715"/>
              <a:gd name="connsiteX1508" fmla="*/ 1915643 w 11344648"/>
              <a:gd name="connsiteY1508" fmla="*/ 361250 h 4394715"/>
              <a:gd name="connsiteX1509" fmla="*/ 1949979 w 11344648"/>
              <a:gd name="connsiteY1509" fmla="*/ 361754 h 4394715"/>
              <a:gd name="connsiteX1510" fmla="*/ 1933387 w 11344648"/>
              <a:gd name="connsiteY1510" fmla="*/ 382776 h 4394715"/>
              <a:gd name="connsiteX1511" fmla="*/ 1924655 w 11344648"/>
              <a:gd name="connsiteY1511" fmla="*/ 388810 h 4394715"/>
              <a:gd name="connsiteX1512" fmla="*/ 1944613 w 11344648"/>
              <a:gd name="connsiteY1512" fmla="*/ 388669 h 4394715"/>
              <a:gd name="connsiteX1513" fmla="*/ 1956712 w 11344648"/>
              <a:gd name="connsiteY1513" fmla="*/ 403515 h 4394715"/>
              <a:gd name="connsiteX1514" fmla="*/ 1956751 w 11344648"/>
              <a:gd name="connsiteY1514" fmla="*/ 408175 h 4394715"/>
              <a:gd name="connsiteX1515" fmla="*/ 1964224 w 11344648"/>
              <a:gd name="connsiteY1515" fmla="*/ 389834 h 4394715"/>
              <a:gd name="connsiteX1516" fmla="*/ 1982754 w 11344648"/>
              <a:gd name="connsiteY1516" fmla="*/ 378064 h 4394715"/>
              <a:gd name="connsiteX1517" fmla="*/ 2033971 w 11344648"/>
              <a:gd name="connsiteY1517" fmla="*/ 412172 h 4394715"/>
              <a:gd name="connsiteX1518" fmla="*/ 2047218 w 11344648"/>
              <a:gd name="connsiteY1518" fmla="*/ 543756 h 4394715"/>
              <a:gd name="connsiteX1519" fmla="*/ 2030731 w 11344648"/>
              <a:gd name="connsiteY1519" fmla="*/ 564294 h 4394715"/>
              <a:gd name="connsiteX1520" fmla="*/ 2017114 w 11344648"/>
              <a:gd name="connsiteY1520" fmla="*/ 544233 h 4394715"/>
              <a:gd name="connsiteX1521" fmla="*/ 2011843 w 11344648"/>
              <a:gd name="connsiteY1521" fmla="*/ 519535 h 4394715"/>
              <a:gd name="connsiteX1522" fmla="*/ 2001581 w 11344648"/>
              <a:gd name="connsiteY1522" fmla="*/ 551450 h 4394715"/>
              <a:gd name="connsiteX1523" fmla="*/ 2001862 w 11344648"/>
              <a:gd name="connsiteY1523" fmla="*/ 552512 h 4394715"/>
              <a:gd name="connsiteX1524" fmla="*/ 2005198 w 11344648"/>
              <a:gd name="connsiteY1524" fmla="*/ 569660 h 4394715"/>
              <a:gd name="connsiteX1525" fmla="*/ 2003927 w 11344648"/>
              <a:gd name="connsiteY1525" fmla="*/ 596732 h 4394715"/>
              <a:gd name="connsiteX1526" fmla="*/ 2008547 w 11344648"/>
              <a:gd name="connsiteY1526" fmla="*/ 603964 h 4394715"/>
              <a:gd name="connsiteX1527" fmla="*/ 2008570 w 11344648"/>
              <a:gd name="connsiteY1527" fmla="*/ 603929 h 4394715"/>
              <a:gd name="connsiteX1528" fmla="*/ 2010018 w 11344648"/>
              <a:gd name="connsiteY1528" fmla="*/ 584334 h 4394715"/>
              <a:gd name="connsiteX1529" fmla="*/ 2020057 w 11344648"/>
              <a:gd name="connsiteY1529" fmla="*/ 573474 h 4394715"/>
              <a:gd name="connsiteX1530" fmla="*/ 2038856 w 11344648"/>
              <a:gd name="connsiteY1530" fmla="*/ 580498 h 4394715"/>
              <a:gd name="connsiteX1531" fmla="*/ 2033042 w 11344648"/>
              <a:gd name="connsiteY1531" fmla="*/ 591855 h 4394715"/>
              <a:gd name="connsiteX1532" fmla="*/ 2031554 w 11344648"/>
              <a:gd name="connsiteY1532" fmla="*/ 609337 h 4394715"/>
              <a:gd name="connsiteX1533" fmla="*/ 2047910 w 11344648"/>
              <a:gd name="connsiteY1533" fmla="*/ 647377 h 4394715"/>
              <a:gd name="connsiteX1534" fmla="*/ 2047830 w 11344648"/>
              <a:gd name="connsiteY1534" fmla="*/ 647845 h 4394715"/>
              <a:gd name="connsiteX1535" fmla="*/ 2053389 w 11344648"/>
              <a:gd name="connsiteY1535" fmla="*/ 652096 h 4394715"/>
              <a:gd name="connsiteX1536" fmla="*/ 2051507 w 11344648"/>
              <a:gd name="connsiteY1536" fmla="*/ 665641 h 4394715"/>
              <a:gd name="connsiteX1537" fmla="*/ 2057211 w 11344648"/>
              <a:gd name="connsiteY1537" fmla="*/ 679786 h 4394715"/>
              <a:gd name="connsiteX1538" fmla="*/ 2062826 w 11344648"/>
              <a:gd name="connsiteY1538" fmla="*/ 682733 h 4394715"/>
              <a:gd name="connsiteX1539" fmla="*/ 2063941 w 11344648"/>
              <a:gd name="connsiteY1539" fmla="*/ 701978 h 4394715"/>
              <a:gd name="connsiteX1540" fmla="*/ 2065208 w 11344648"/>
              <a:gd name="connsiteY1540" fmla="*/ 703989 h 4394715"/>
              <a:gd name="connsiteX1541" fmla="*/ 2069433 w 11344648"/>
              <a:gd name="connsiteY1541" fmla="*/ 704485 h 4394715"/>
              <a:gd name="connsiteX1542" fmla="*/ 2064266 w 11344648"/>
              <a:gd name="connsiteY1542" fmla="*/ 685417 h 4394715"/>
              <a:gd name="connsiteX1543" fmla="*/ 2069448 w 11344648"/>
              <a:gd name="connsiteY1543" fmla="*/ 672382 h 4394715"/>
              <a:gd name="connsiteX1544" fmla="*/ 2079797 w 11344648"/>
              <a:gd name="connsiteY1544" fmla="*/ 678413 h 4394715"/>
              <a:gd name="connsiteX1545" fmla="*/ 2096667 w 11344648"/>
              <a:gd name="connsiteY1545" fmla="*/ 744605 h 4394715"/>
              <a:gd name="connsiteX1546" fmla="*/ 2129435 w 11344648"/>
              <a:gd name="connsiteY1546" fmla="*/ 692270 h 4394715"/>
              <a:gd name="connsiteX1547" fmla="*/ 2129231 w 11344648"/>
              <a:gd name="connsiteY1547" fmla="*/ 681010 h 4394715"/>
              <a:gd name="connsiteX1548" fmla="*/ 2132529 w 11344648"/>
              <a:gd name="connsiteY1548" fmla="*/ 630830 h 4394715"/>
              <a:gd name="connsiteX1549" fmla="*/ 2186438 w 11344648"/>
              <a:gd name="connsiteY1549" fmla="*/ 548873 h 4394715"/>
              <a:gd name="connsiteX1550" fmla="*/ 2215910 w 11344648"/>
              <a:gd name="connsiteY1550" fmla="*/ 546716 h 4394715"/>
              <a:gd name="connsiteX1551" fmla="*/ 2259720 w 11344648"/>
              <a:gd name="connsiteY1551" fmla="*/ 604032 h 4394715"/>
              <a:gd name="connsiteX1552" fmla="*/ 2286645 w 11344648"/>
              <a:gd name="connsiteY1552" fmla="*/ 627262 h 4394715"/>
              <a:gd name="connsiteX1553" fmla="*/ 2305429 w 11344648"/>
              <a:gd name="connsiteY1553" fmla="*/ 666391 h 4394715"/>
              <a:gd name="connsiteX1554" fmla="*/ 2313864 w 11344648"/>
              <a:gd name="connsiteY1554" fmla="*/ 699485 h 4394715"/>
              <a:gd name="connsiteX1555" fmla="*/ 2348416 w 11344648"/>
              <a:gd name="connsiteY1555" fmla="*/ 678663 h 4394715"/>
              <a:gd name="connsiteX1556" fmla="*/ 2410671 w 11344648"/>
              <a:gd name="connsiteY1556" fmla="*/ 592068 h 4394715"/>
              <a:gd name="connsiteX1557" fmla="*/ 2434755 w 11344648"/>
              <a:gd name="connsiteY1557" fmla="*/ 591686 h 4394715"/>
              <a:gd name="connsiteX1558" fmla="*/ 2445736 w 11344648"/>
              <a:gd name="connsiteY1558" fmla="*/ 599397 h 4394715"/>
              <a:gd name="connsiteX1559" fmla="*/ 2467053 w 11344648"/>
              <a:gd name="connsiteY1559" fmla="*/ 645244 h 4394715"/>
              <a:gd name="connsiteX1560" fmla="*/ 2404488 w 11344648"/>
              <a:gd name="connsiteY1560" fmla="*/ 714948 h 4394715"/>
              <a:gd name="connsiteX1561" fmla="*/ 2399410 w 11344648"/>
              <a:gd name="connsiteY1561" fmla="*/ 733615 h 4394715"/>
              <a:gd name="connsiteX1562" fmla="*/ 2373309 w 11344648"/>
              <a:gd name="connsiteY1562" fmla="*/ 755430 h 4394715"/>
              <a:gd name="connsiteX1563" fmla="*/ 2358940 w 11344648"/>
              <a:gd name="connsiteY1563" fmla="*/ 760163 h 4394715"/>
              <a:gd name="connsiteX1564" fmla="*/ 2365168 w 11344648"/>
              <a:gd name="connsiteY1564" fmla="*/ 771329 h 4394715"/>
              <a:gd name="connsiteX1565" fmla="*/ 2369069 w 11344648"/>
              <a:gd name="connsiteY1565" fmla="*/ 787038 h 4394715"/>
              <a:gd name="connsiteX1566" fmla="*/ 2378358 w 11344648"/>
              <a:gd name="connsiteY1566" fmla="*/ 800972 h 4394715"/>
              <a:gd name="connsiteX1567" fmla="*/ 2359750 w 11344648"/>
              <a:gd name="connsiteY1567" fmla="*/ 837312 h 4394715"/>
              <a:gd name="connsiteX1568" fmla="*/ 2366182 w 11344648"/>
              <a:gd name="connsiteY1568" fmla="*/ 859739 h 4394715"/>
              <a:gd name="connsiteX1569" fmla="*/ 2402206 w 11344648"/>
              <a:gd name="connsiteY1569" fmla="*/ 853537 h 4394715"/>
              <a:gd name="connsiteX1570" fmla="*/ 2432223 w 11344648"/>
              <a:gd name="connsiteY1570" fmla="*/ 815325 h 4394715"/>
              <a:gd name="connsiteX1571" fmla="*/ 2468276 w 11344648"/>
              <a:gd name="connsiteY1571" fmla="*/ 744915 h 4394715"/>
              <a:gd name="connsiteX1572" fmla="*/ 2519123 w 11344648"/>
              <a:gd name="connsiteY1572" fmla="*/ 660190 h 4394715"/>
              <a:gd name="connsiteX1573" fmla="*/ 2534021 w 11344648"/>
              <a:gd name="connsiteY1573" fmla="*/ 651505 h 4394715"/>
              <a:gd name="connsiteX1574" fmla="*/ 2542691 w 11344648"/>
              <a:gd name="connsiteY1574" fmla="*/ 631655 h 4394715"/>
              <a:gd name="connsiteX1575" fmla="*/ 2546077 w 11344648"/>
              <a:gd name="connsiteY1575" fmla="*/ 619210 h 4394715"/>
              <a:gd name="connsiteX1576" fmla="*/ 2601783 w 11344648"/>
              <a:gd name="connsiteY1576" fmla="*/ 536661 h 4394715"/>
              <a:gd name="connsiteX1577" fmla="*/ 2677258 w 11344648"/>
              <a:gd name="connsiteY1577" fmla="*/ 415500 h 4394715"/>
              <a:gd name="connsiteX1578" fmla="*/ 2692584 w 11344648"/>
              <a:gd name="connsiteY1578" fmla="*/ 397234 h 4394715"/>
              <a:gd name="connsiteX1579" fmla="*/ 2716977 w 11344648"/>
              <a:gd name="connsiteY1579" fmla="*/ 413743 h 4394715"/>
              <a:gd name="connsiteX1580" fmla="*/ 2743784 w 11344648"/>
              <a:gd name="connsiteY1580" fmla="*/ 463446 h 4394715"/>
              <a:gd name="connsiteX1581" fmla="*/ 2731403 w 11344648"/>
              <a:gd name="connsiteY1581" fmla="*/ 510953 h 4394715"/>
              <a:gd name="connsiteX1582" fmla="*/ 2720200 w 11344648"/>
              <a:gd name="connsiteY1582" fmla="*/ 524084 h 4394715"/>
              <a:gd name="connsiteX1583" fmla="*/ 2690714 w 11344648"/>
              <a:gd name="connsiteY1583" fmla="*/ 558344 h 4394715"/>
              <a:gd name="connsiteX1584" fmla="*/ 2697146 w 11344648"/>
              <a:gd name="connsiteY1584" fmla="*/ 580771 h 4394715"/>
              <a:gd name="connsiteX1585" fmla="*/ 2703374 w 11344648"/>
              <a:gd name="connsiteY1585" fmla="*/ 591938 h 4394715"/>
              <a:gd name="connsiteX1586" fmla="*/ 2688373 w 11344648"/>
              <a:gd name="connsiteY1586" fmla="*/ 594990 h 4394715"/>
              <a:gd name="connsiteX1587" fmla="*/ 2664598 w 11344648"/>
              <a:gd name="connsiteY1587" fmla="*/ 612265 h 4394715"/>
              <a:gd name="connsiteX1588" fmla="*/ 2636348 w 11344648"/>
              <a:gd name="connsiteY1588" fmla="*/ 714090 h 4394715"/>
              <a:gd name="connsiteX1589" fmla="*/ 2629355 w 11344648"/>
              <a:gd name="connsiteY1589" fmla="*/ 759822 h 4394715"/>
              <a:gd name="connsiteX1590" fmla="*/ 2636112 w 11344648"/>
              <a:gd name="connsiteY1590" fmla="*/ 767038 h 4394715"/>
              <a:gd name="connsiteX1591" fmla="*/ 2658930 w 11344648"/>
              <a:gd name="connsiteY1591" fmla="*/ 763297 h 4394715"/>
              <a:gd name="connsiteX1592" fmla="*/ 2663479 w 11344648"/>
              <a:gd name="connsiteY1592" fmla="*/ 748580 h 4394715"/>
              <a:gd name="connsiteX1593" fmla="*/ 2666026 w 11344648"/>
              <a:gd name="connsiteY1593" fmla="*/ 723196 h 4394715"/>
              <a:gd name="connsiteX1594" fmla="*/ 2718139 w 11344648"/>
              <a:gd name="connsiteY1594" fmla="*/ 641830 h 4394715"/>
              <a:gd name="connsiteX1595" fmla="*/ 2736629 w 11344648"/>
              <a:gd name="connsiteY1595" fmla="*/ 631961 h 4394715"/>
              <a:gd name="connsiteX1596" fmla="*/ 2765159 w 11344648"/>
              <a:gd name="connsiteY1596" fmla="*/ 611234 h 4394715"/>
              <a:gd name="connsiteX1597" fmla="*/ 2807100 w 11344648"/>
              <a:gd name="connsiteY1597" fmla="*/ 599305 h 4394715"/>
              <a:gd name="connsiteX1598" fmla="*/ 2819673 w 11344648"/>
              <a:gd name="connsiteY1598" fmla="*/ 595163 h 4394715"/>
              <a:gd name="connsiteX1599" fmla="*/ 2855930 w 11344648"/>
              <a:gd name="connsiteY1599" fmla="*/ 536015 h 4394715"/>
              <a:gd name="connsiteX1600" fmla="*/ 2924120 w 11344648"/>
              <a:gd name="connsiteY1600" fmla="*/ 411589 h 4394715"/>
              <a:gd name="connsiteX1601" fmla="*/ 2977396 w 11344648"/>
              <a:gd name="connsiteY1601" fmla="*/ 327951 h 4394715"/>
              <a:gd name="connsiteX1602" fmla="*/ 2984168 w 11344648"/>
              <a:gd name="connsiteY1602" fmla="*/ 303062 h 4394715"/>
              <a:gd name="connsiteX1603" fmla="*/ 3004778 w 11344648"/>
              <a:gd name="connsiteY1603" fmla="*/ 277391 h 4394715"/>
              <a:gd name="connsiteX1604" fmla="*/ 3013022 w 11344648"/>
              <a:gd name="connsiteY1604" fmla="*/ 267123 h 4394715"/>
              <a:gd name="connsiteX1605" fmla="*/ 3021178 w 11344648"/>
              <a:gd name="connsiteY1605" fmla="*/ 219120 h 4394715"/>
              <a:gd name="connsiteX1606" fmla="*/ 3039890 w 11344648"/>
              <a:gd name="connsiteY1606" fmla="*/ 188410 h 4394715"/>
              <a:gd name="connsiteX1607" fmla="*/ 3057599 w 11344648"/>
              <a:gd name="connsiteY1607" fmla="*/ 177146 h 4394715"/>
              <a:gd name="connsiteX1608" fmla="*/ 3071260 w 11344648"/>
              <a:gd name="connsiteY1608" fmla="*/ 191292 h 4394715"/>
              <a:gd name="connsiteX1609" fmla="*/ 3081078 w 11344648"/>
              <a:gd name="connsiteY1609" fmla="*/ 201274 h 4394715"/>
              <a:gd name="connsiteX1610" fmla="*/ 3113067 w 11344648"/>
              <a:gd name="connsiteY1610" fmla="*/ 237939 h 4394715"/>
              <a:gd name="connsiteX1611" fmla="*/ 3071611 w 11344648"/>
              <a:gd name="connsiteY1611" fmla="*/ 342230 h 4394715"/>
              <a:gd name="connsiteX1612" fmla="*/ 3057024 w 11344648"/>
              <a:gd name="connsiteY1612" fmla="*/ 367805 h 4394715"/>
              <a:gd name="connsiteX1613" fmla="*/ 3017777 w 11344648"/>
              <a:gd name="connsiteY1613" fmla="*/ 494026 h 4394715"/>
              <a:gd name="connsiteX1614" fmla="*/ 3017747 w 11344648"/>
              <a:gd name="connsiteY1614" fmla="*/ 558234 h 4394715"/>
              <a:gd name="connsiteX1615" fmla="*/ 3015833 w 11344648"/>
              <a:gd name="connsiteY1615" fmla="*/ 585298 h 4394715"/>
              <a:gd name="connsiteX1616" fmla="*/ 3017202 w 11344648"/>
              <a:gd name="connsiteY1616" fmla="*/ 594287 h 4394715"/>
              <a:gd name="connsiteX1617" fmla="*/ 3026182 w 11344648"/>
              <a:gd name="connsiteY1617" fmla="*/ 591329 h 4394715"/>
              <a:gd name="connsiteX1618" fmla="*/ 3070581 w 11344648"/>
              <a:gd name="connsiteY1618" fmla="*/ 516280 h 4394715"/>
              <a:gd name="connsiteX1619" fmla="*/ 3111728 w 11344648"/>
              <a:gd name="connsiteY1619" fmla="*/ 395099 h 4394715"/>
              <a:gd name="connsiteX1620" fmla="*/ 3113420 w 11344648"/>
              <a:gd name="connsiteY1620" fmla="*/ 388877 h 4394715"/>
              <a:gd name="connsiteX1621" fmla="*/ 3137725 w 11344648"/>
              <a:gd name="connsiteY1621" fmla="*/ 367654 h 4394715"/>
              <a:gd name="connsiteX1622" fmla="*/ 3150916 w 11344648"/>
              <a:gd name="connsiteY1622" fmla="*/ 397295 h 4394715"/>
              <a:gd name="connsiteX1623" fmla="*/ 3140331 w 11344648"/>
              <a:gd name="connsiteY1623" fmla="*/ 444210 h 4394715"/>
              <a:gd name="connsiteX1624" fmla="*/ 3110387 w 11344648"/>
              <a:gd name="connsiteY1624" fmla="*/ 552258 h 4394715"/>
              <a:gd name="connsiteX1625" fmla="*/ 3120619 w 11344648"/>
              <a:gd name="connsiteY1625" fmla="*/ 584764 h 4394715"/>
              <a:gd name="connsiteX1626" fmla="*/ 3146910 w 11344648"/>
              <a:gd name="connsiteY1626" fmla="*/ 606313 h 4394715"/>
              <a:gd name="connsiteX1627" fmla="*/ 3158732 w 11344648"/>
              <a:gd name="connsiteY1627" fmla="*/ 626966 h 4394715"/>
              <a:gd name="connsiteX1628" fmla="*/ 3144466 w 11344648"/>
              <a:gd name="connsiteY1628" fmla="*/ 637330 h 4394715"/>
              <a:gd name="connsiteX1629" fmla="*/ 3127669 w 11344648"/>
              <a:gd name="connsiteY1629" fmla="*/ 640975 h 4394715"/>
              <a:gd name="connsiteX1630" fmla="*/ 3132528 w 11344648"/>
              <a:gd name="connsiteY1630" fmla="*/ 643150 h 4394715"/>
              <a:gd name="connsiteX1631" fmla="*/ 3146660 w 11344648"/>
              <a:gd name="connsiteY1631" fmla="*/ 691363 h 4394715"/>
              <a:gd name="connsiteX1632" fmla="*/ 3124151 w 11344648"/>
              <a:gd name="connsiteY1632" fmla="*/ 711997 h 4394715"/>
              <a:gd name="connsiteX1633" fmla="*/ 3127463 w 11344648"/>
              <a:gd name="connsiteY1633" fmla="*/ 744892 h 4394715"/>
              <a:gd name="connsiteX1634" fmla="*/ 3133700 w 11344648"/>
              <a:gd name="connsiteY1634" fmla="*/ 767199 h 4394715"/>
              <a:gd name="connsiteX1635" fmla="*/ 3136902 w 11344648"/>
              <a:gd name="connsiteY1635" fmla="*/ 755272 h 4394715"/>
              <a:gd name="connsiteX1636" fmla="*/ 3156734 w 11344648"/>
              <a:gd name="connsiteY1636" fmla="*/ 705137 h 4394715"/>
              <a:gd name="connsiteX1637" fmla="*/ 3166868 w 11344648"/>
              <a:gd name="connsiteY1637" fmla="*/ 650614 h 4394715"/>
              <a:gd name="connsiteX1638" fmla="*/ 3193957 w 11344648"/>
              <a:gd name="connsiteY1638" fmla="*/ 597951 h 4394715"/>
              <a:gd name="connsiteX1639" fmla="*/ 3254503 w 11344648"/>
              <a:gd name="connsiteY1639" fmla="*/ 494561 h 4394715"/>
              <a:gd name="connsiteX1640" fmla="*/ 3310044 w 11344648"/>
              <a:gd name="connsiteY1640" fmla="*/ 425858 h 4394715"/>
              <a:gd name="connsiteX1641" fmla="*/ 3368435 w 11344648"/>
              <a:gd name="connsiteY1641" fmla="*/ 445246 h 4394715"/>
              <a:gd name="connsiteX1642" fmla="*/ 3403460 w 11344648"/>
              <a:gd name="connsiteY1642" fmla="*/ 455890 h 4394715"/>
              <a:gd name="connsiteX1643" fmla="*/ 3399408 w 11344648"/>
              <a:gd name="connsiteY1643" fmla="*/ 477699 h 4394715"/>
              <a:gd name="connsiteX1644" fmla="*/ 3398457 w 11344648"/>
              <a:gd name="connsiteY1644" fmla="*/ 490574 h 4394715"/>
              <a:gd name="connsiteX1645" fmla="*/ 3436043 w 11344648"/>
              <a:gd name="connsiteY1645" fmla="*/ 554660 h 4394715"/>
              <a:gd name="connsiteX1646" fmla="*/ 3445679 w 11344648"/>
              <a:gd name="connsiteY1646" fmla="*/ 567464 h 4394715"/>
              <a:gd name="connsiteX1647" fmla="*/ 3474132 w 11344648"/>
              <a:gd name="connsiteY1647" fmla="*/ 551422 h 4394715"/>
              <a:gd name="connsiteX1648" fmla="*/ 3518047 w 11344648"/>
              <a:gd name="connsiteY1648" fmla="*/ 612493 h 4394715"/>
              <a:gd name="connsiteX1649" fmla="*/ 3513660 w 11344648"/>
              <a:gd name="connsiteY1649" fmla="*/ 721426 h 4394715"/>
              <a:gd name="connsiteX1650" fmla="*/ 3523377 w 11344648"/>
              <a:gd name="connsiteY1650" fmla="*/ 744128 h 4394715"/>
              <a:gd name="connsiteX1651" fmla="*/ 3555012 w 11344648"/>
              <a:gd name="connsiteY1651" fmla="*/ 729054 h 4394715"/>
              <a:gd name="connsiteX1652" fmla="*/ 3568372 w 11344648"/>
              <a:gd name="connsiteY1652" fmla="*/ 680448 h 4394715"/>
              <a:gd name="connsiteX1653" fmla="*/ 3592941 w 11344648"/>
              <a:gd name="connsiteY1653" fmla="*/ 579293 h 4394715"/>
              <a:gd name="connsiteX1654" fmla="*/ 3596043 w 11344648"/>
              <a:gd name="connsiteY1654" fmla="*/ 570360 h 4394715"/>
              <a:gd name="connsiteX1655" fmla="*/ 3625158 w 11344648"/>
              <a:gd name="connsiteY1655" fmla="*/ 506793 h 4394715"/>
              <a:gd name="connsiteX1656" fmla="*/ 3689268 w 11344648"/>
              <a:gd name="connsiteY1656" fmla="*/ 195475 h 4394715"/>
              <a:gd name="connsiteX1657" fmla="*/ 3708168 w 11344648"/>
              <a:gd name="connsiteY1657" fmla="*/ 176531 h 4394715"/>
              <a:gd name="connsiteX1658" fmla="*/ 3725246 w 11344648"/>
              <a:gd name="connsiteY1658" fmla="*/ 193240 h 4394715"/>
              <a:gd name="connsiteX1659" fmla="*/ 3744804 w 11344648"/>
              <a:gd name="connsiteY1659" fmla="*/ 253494 h 4394715"/>
              <a:gd name="connsiteX1660" fmla="*/ 3752783 w 11344648"/>
              <a:gd name="connsiteY1660" fmla="*/ 321748 h 4394715"/>
              <a:gd name="connsiteX1661" fmla="*/ 3752284 w 11344648"/>
              <a:gd name="connsiteY1661" fmla="*/ 389074 h 4394715"/>
              <a:gd name="connsiteX1662" fmla="*/ 3798021 w 11344648"/>
              <a:gd name="connsiteY1662" fmla="*/ 414491 h 4394715"/>
              <a:gd name="connsiteX1663" fmla="*/ 3817085 w 11344648"/>
              <a:gd name="connsiteY1663" fmla="*/ 415346 h 4394715"/>
              <a:gd name="connsiteX1664" fmla="*/ 3808732 w 11344648"/>
              <a:gd name="connsiteY1664" fmla="*/ 429266 h 4394715"/>
              <a:gd name="connsiteX1665" fmla="*/ 3806993 w 11344648"/>
              <a:gd name="connsiteY1665" fmla="*/ 474818 h 4394715"/>
              <a:gd name="connsiteX1666" fmla="*/ 3844006 w 11344648"/>
              <a:gd name="connsiteY1666" fmla="*/ 469608 h 4394715"/>
              <a:gd name="connsiteX1667" fmla="*/ 3873202 w 11344648"/>
              <a:gd name="connsiteY1667" fmla="*/ 415940 h 4394715"/>
              <a:gd name="connsiteX1668" fmla="*/ 3879407 w 11344648"/>
              <a:gd name="connsiteY1668" fmla="*/ 398076 h 4394715"/>
              <a:gd name="connsiteX1669" fmla="*/ 3892184 w 11344648"/>
              <a:gd name="connsiteY1669" fmla="*/ 406897 h 4394715"/>
              <a:gd name="connsiteX1670" fmla="*/ 3913357 w 11344648"/>
              <a:gd name="connsiteY1670" fmla="*/ 406747 h 4394715"/>
              <a:gd name="connsiteX1671" fmla="*/ 3969726 w 11344648"/>
              <a:gd name="connsiteY1671" fmla="*/ 310316 h 4394715"/>
              <a:gd name="connsiteX1672" fmla="*/ 3975486 w 11344648"/>
              <a:gd name="connsiteY1672" fmla="*/ 286840 h 4394715"/>
              <a:gd name="connsiteX1673" fmla="*/ 3982806 w 11344648"/>
              <a:gd name="connsiteY1673" fmla="*/ 269515 h 4394715"/>
              <a:gd name="connsiteX1674" fmla="*/ 3995780 w 11344648"/>
              <a:gd name="connsiteY1674" fmla="*/ 205474 h 4394715"/>
              <a:gd name="connsiteX1675" fmla="*/ 3989696 w 11344648"/>
              <a:gd name="connsiteY1675" fmla="*/ 199491 h 4394715"/>
              <a:gd name="connsiteX1676" fmla="*/ 3996097 w 11344648"/>
              <a:gd name="connsiteY1676" fmla="*/ 193801 h 4394715"/>
              <a:gd name="connsiteX1677" fmla="*/ 3996733 w 11344648"/>
              <a:gd name="connsiteY1677" fmla="*/ 170455 h 4394715"/>
              <a:gd name="connsiteX1678" fmla="*/ 4002817 w 11344648"/>
              <a:gd name="connsiteY1678" fmla="*/ 176437 h 4394715"/>
              <a:gd name="connsiteX1679" fmla="*/ 4005070 w 11344648"/>
              <a:gd name="connsiteY1679" fmla="*/ 179401 h 4394715"/>
              <a:gd name="connsiteX1680" fmla="*/ 4002499 w 11344648"/>
              <a:gd name="connsiteY1680" fmla="*/ 188110 h 4394715"/>
              <a:gd name="connsiteX1681" fmla="*/ 4007339 w 11344648"/>
              <a:gd name="connsiteY1681" fmla="*/ 182383 h 4394715"/>
              <a:gd name="connsiteX1682" fmla="*/ 4005070 w 11344648"/>
              <a:gd name="connsiteY1682" fmla="*/ 179401 h 4394715"/>
              <a:gd name="connsiteX1683" fmla="*/ 4008628 w 11344648"/>
              <a:gd name="connsiteY1683" fmla="*/ 167357 h 4394715"/>
              <a:gd name="connsiteX1684" fmla="*/ 4023292 w 11344648"/>
              <a:gd name="connsiteY1684" fmla="*/ 112675 h 4394715"/>
              <a:gd name="connsiteX1685" fmla="*/ 4059206 w 11344648"/>
              <a:gd name="connsiteY1685" fmla="*/ 277772 h 4394715"/>
              <a:gd name="connsiteX1686" fmla="*/ 4059416 w 11344648"/>
              <a:gd name="connsiteY1686" fmla="*/ 305535 h 4394715"/>
              <a:gd name="connsiteX1687" fmla="*/ 4068354 w 11344648"/>
              <a:gd name="connsiteY1687" fmla="*/ 330410 h 4394715"/>
              <a:gd name="connsiteX1688" fmla="*/ 4085970 w 11344648"/>
              <a:gd name="connsiteY1688" fmla="*/ 411467 h 4394715"/>
              <a:gd name="connsiteX1689" fmla="*/ 4132162 w 11344648"/>
              <a:gd name="connsiteY1689" fmla="*/ 364610 h 4394715"/>
              <a:gd name="connsiteX1690" fmla="*/ 4157512 w 11344648"/>
              <a:gd name="connsiteY1690" fmla="*/ 357501 h 4394715"/>
              <a:gd name="connsiteX1691" fmla="*/ 4180089 w 11344648"/>
              <a:gd name="connsiteY1691" fmla="*/ 398921 h 4394715"/>
              <a:gd name="connsiteX1692" fmla="*/ 4200682 w 11344648"/>
              <a:gd name="connsiteY1692" fmla="*/ 456198 h 4394715"/>
              <a:gd name="connsiteX1693" fmla="*/ 4211394 w 11344648"/>
              <a:gd name="connsiteY1693" fmla="*/ 470972 h 4394715"/>
              <a:gd name="connsiteX1694" fmla="*/ 4227149 w 11344648"/>
              <a:gd name="connsiteY1694" fmla="*/ 456011 h 4394715"/>
              <a:gd name="connsiteX1695" fmla="*/ 4232277 w 11344648"/>
              <a:gd name="connsiteY1695" fmla="*/ 436175 h 4394715"/>
              <a:gd name="connsiteX1696" fmla="*/ 4267020 w 11344648"/>
              <a:gd name="connsiteY1696" fmla="*/ 285446 h 4394715"/>
              <a:gd name="connsiteX1697" fmla="*/ 4318591 w 11344648"/>
              <a:gd name="connsiteY1697" fmla="*/ 248451 h 4394715"/>
              <a:gd name="connsiteX1698" fmla="*/ 4346009 w 11344648"/>
              <a:gd name="connsiteY1698" fmla="*/ 235386 h 4394715"/>
              <a:gd name="connsiteX1699" fmla="*/ 4351220 w 11344648"/>
              <a:gd name="connsiteY1699" fmla="*/ 225449 h 4394715"/>
              <a:gd name="connsiteX1700" fmla="*/ 4398777 w 11344648"/>
              <a:gd name="connsiteY1700" fmla="*/ 215213 h 4394715"/>
              <a:gd name="connsiteX1701" fmla="*/ 4403324 w 11344648"/>
              <a:gd name="connsiteY1701" fmla="*/ 252802 h 4394715"/>
              <a:gd name="connsiteX1702" fmla="*/ 4383387 w 11344648"/>
              <a:gd name="connsiteY1702" fmla="*/ 401446 h 4394715"/>
              <a:gd name="connsiteX1703" fmla="*/ 4403691 w 11344648"/>
              <a:gd name="connsiteY1703" fmla="*/ 424073 h 4394715"/>
              <a:gd name="connsiteX1704" fmla="*/ 4423665 w 11344648"/>
              <a:gd name="connsiteY1704" fmla="*/ 407101 h 4394715"/>
              <a:gd name="connsiteX1705" fmla="*/ 4446452 w 11344648"/>
              <a:gd name="connsiteY1705" fmla="*/ 346549 h 4394715"/>
              <a:gd name="connsiteX1706" fmla="*/ 4471762 w 11344648"/>
              <a:gd name="connsiteY1706" fmla="*/ 334490 h 4394715"/>
              <a:gd name="connsiteX1707" fmla="*/ 4465600 w 11344648"/>
              <a:gd name="connsiteY1707" fmla="*/ 357304 h 4394715"/>
              <a:gd name="connsiteX1708" fmla="*/ 4457245 w 11344648"/>
              <a:gd name="connsiteY1708" fmla="*/ 371223 h 4394715"/>
              <a:gd name="connsiteX1709" fmla="*/ 4489293 w 11344648"/>
              <a:gd name="connsiteY1709" fmla="*/ 405648 h 4394715"/>
              <a:gd name="connsiteX1710" fmla="*/ 4506331 w 11344648"/>
              <a:gd name="connsiteY1710" fmla="*/ 417408 h 4394715"/>
              <a:gd name="connsiteX1711" fmla="*/ 4503101 w 11344648"/>
              <a:gd name="connsiteY1711" fmla="*/ 538213 h 4394715"/>
              <a:gd name="connsiteX1712" fmla="*/ 4470262 w 11344648"/>
              <a:gd name="connsiteY1712" fmla="*/ 663187 h 4394715"/>
              <a:gd name="connsiteX1713" fmla="*/ 4448131 w 11344648"/>
              <a:gd name="connsiteY1713" fmla="*/ 802936 h 4394715"/>
              <a:gd name="connsiteX1714" fmla="*/ 4441927 w 11344648"/>
              <a:gd name="connsiteY1714" fmla="*/ 820801 h 4394715"/>
              <a:gd name="connsiteX1715" fmla="*/ 4400808 w 11344648"/>
              <a:gd name="connsiteY1715" fmla="*/ 920836 h 4394715"/>
              <a:gd name="connsiteX1716" fmla="*/ 4396273 w 11344648"/>
              <a:gd name="connsiteY1716" fmla="*/ 941573 h 4394715"/>
              <a:gd name="connsiteX1717" fmla="*/ 4412338 w 11344648"/>
              <a:gd name="connsiteY1717" fmla="*/ 941573 h 4394715"/>
              <a:gd name="connsiteX1718" fmla="*/ 4437250 w 11344648"/>
              <a:gd name="connsiteY1718" fmla="*/ 880276 h 4394715"/>
              <a:gd name="connsiteX1719" fmla="*/ 4551145 w 11344648"/>
              <a:gd name="connsiteY1719" fmla="*/ 616438 h 4394715"/>
              <a:gd name="connsiteX1720" fmla="*/ 4580202 w 11344648"/>
              <a:gd name="connsiteY1720" fmla="*/ 576152 h 4394715"/>
              <a:gd name="connsiteX1721" fmla="*/ 4591957 w 11344648"/>
              <a:gd name="connsiteY1721" fmla="*/ 564286 h 4394715"/>
              <a:gd name="connsiteX1722" fmla="*/ 4592357 w 11344648"/>
              <a:gd name="connsiteY1722" fmla="*/ 564210 h 4394715"/>
              <a:gd name="connsiteX1723" fmla="*/ 4601319 w 11344648"/>
              <a:gd name="connsiteY1723" fmla="*/ 530554 h 4394715"/>
              <a:gd name="connsiteX1724" fmla="*/ 4670506 w 11344648"/>
              <a:gd name="connsiteY1724" fmla="*/ 303452 h 4394715"/>
              <a:gd name="connsiteX1725" fmla="*/ 4700668 w 11344648"/>
              <a:gd name="connsiteY1725" fmla="*/ 312998 h 4394715"/>
              <a:gd name="connsiteX1726" fmla="*/ 4716256 w 11344648"/>
              <a:gd name="connsiteY1726" fmla="*/ 291339 h 4394715"/>
              <a:gd name="connsiteX1727" fmla="*/ 4720047 w 11344648"/>
              <a:gd name="connsiteY1727" fmla="*/ 309460 h 4394715"/>
              <a:gd name="connsiteX1728" fmla="*/ 4718446 w 11344648"/>
              <a:gd name="connsiteY1728" fmla="*/ 321041 h 4394715"/>
              <a:gd name="connsiteX1729" fmla="*/ 4720634 w 11344648"/>
              <a:gd name="connsiteY1729" fmla="*/ 350743 h 4394715"/>
              <a:gd name="connsiteX1730" fmla="*/ 4708249 w 11344648"/>
              <a:gd name="connsiteY1730" fmla="*/ 349242 h 4394715"/>
              <a:gd name="connsiteX1731" fmla="*/ 4699654 w 11344648"/>
              <a:gd name="connsiteY1731" fmla="*/ 365860 h 4394715"/>
              <a:gd name="connsiteX1732" fmla="*/ 4695864 w 11344648"/>
              <a:gd name="connsiteY1732" fmla="*/ 347739 h 4394715"/>
              <a:gd name="connsiteX1733" fmla="*/ 4697465 w 11344648"/>
              <a:gd name="connsiteY1733" fmla="*/ 336159 h 4394715"/>
              <a:gd name="connsiteX1734" fmla="*/ 4660469 w 11344648"/>
              <a:gd name="connsiteY1734" fmla="*/ 467080 h 4394715"/>
              <a:gd name="connsiteX1735" fmla="*/ 4626850 w 11344648"/>
              <a:gd name="connsiteY1735" fmla="*/ 559319 h 4394715"/>
              <a:gd name="connsiteX1736" fmla="*/ 4640997 w 11344648"/>
              <a:gd name="connsiteY1736" fmla="*/ 547889 h 4394715"/>
              <a:gd name="connsiteX1737" fmla="*/ 4669486 w 11344648"/>
              <a:gd name="connsiteY1737" fmla="*/ 548948 h 4394715"/>
              <a:gd name="connsiteX1738" fmla="*/ 4682329 w 11344648"/>
              <a:gd name="connsiteY1738" fmla="*/ 562804 h 4394715"/>
              <a:gd name="connsiteX1739" fmla="*/ 4705363 w 11344648"/>
              <a:gd name="connsiteY1739" fmla="*/ 543714 h 4394715"/>
              <a:gd name="connsiteX1740" fmla="*/ 4722114 w 11344648"/>
              <a:gd name="connsiteY1740" fmla="*/ 520825 h 4394715"/>
              <a:gd name="connsiteX1741" fmla="*/ 4778358 w 11344648"/>
              <a:gd name="connsiteY1741" fmla="*/ 409546 h 4394715"/>
              <a:gd name="connsiteX1742" fmla="*/ 4821163 w 11344648"/>
              <a:gd name="connsiteY1742" fmla="*/ 336972 h 4394715"/>
              <a:gd name="connsiteX1743" fmla="*/ 4852715 w 11344648"/>
              <a:gd name="connsiteY1743" fmla="*/ 311999 h 4394715"/>
              <a:gd name="connsiteX1744" fmla="*/ 4879388 w 11344648"/>
              <a:gd name="connsiteY1744" fmla="*/ 336561 h 4394715"/>
              <a:gd name="connsiteX1745" fmla="*/ 4878117 w 11344648"/>
              <a:gd name="connsiteY1745" fmla="*/ 350567 h 4394715"/>
              <a:gd name="connsiteX1746" fmla="*/ 4883564 w 11344648"/>
              <a:gd name="connsiteY1746" fmla="*/ 346858 h 4394715"/>
              <a:gd name="connsiteX1747" fmla="*/ 4887480 w 11344648"/>
              <a:gd name="connsiteY1747" fmla="*/ 337025 h 4394715"/>
              <a:gd name="connsiteX1748" fmla="*/ 4924650 w 11344648"/>
              <a:gd name="connsiteY1748" fmla="*/ 296377 h 4394715"/>
              <a:gd name="connsiteX1749" fmla="*/ 4992075 w 11344648"/>
              <a:gd name="connsiteY1749" fmla="*/ 337329 h 4394715"/>
              <a:gd name="connsiteX1750" fmla="*/ 4994429 w 11344648"/>
              <a:gd name="connsiteY1750" fmla="*/ 370259 h 4394715"/>
              <a:gd name="connsiteX1751" fmla="*/ 4996130 w 11344648"/>
              <a:gd name="connsiteY1751" fmla="*/ 370388 h 4394715"/>
              <a:gd name="connsiteX1752" fmla="*/ 5005477 w 11344648"/>
              <a:gd name="connsiteY1752" fmla="*/ 348540 h 4394715"/>
              <a:gd name="connsiteX1753" fmla="*/ 5017925 w 11344648"/>
              <a:gd name="connsiteY1753" fmla="*/ 317762 h 4394715"/>
              <a:gd name="connsiteX1754" fmla="*/ 5063456 w 11344648"/>
              <a:gd name="connsiteY1754" fmla="*/ 318430 h 4394715"/>
              <a:gd name="connsiteX1755" fmla="*/ 5041453 w 11344648"/>
              <a:gd name="connsiteY1755" fmla="*/ 346307 h 4394715"/>
              <a:gd name="connsiteX1756" fmla="*/ 5029875 w 11344648"/>
              <a:gd name="connsiteY1756" fmla="*/ 354308 h 4394715"/>
              <a:gd name="connsiteX1757" fmla="*/ 5056340 w 11344648"/>
              <a:gd name="connsiteY1757" fmla="*/ 354121 h 4394715"/>
              <a:gd name="connsiteX1758" fmla="*/ 5072386 w 11344648"/>
              <a:gd name="connsiteY1758" fmla="*/ 373808 h 4394715"/>
              <a:gd name="connsiteX1759" fmla="*/ 5072509 w 11344648"/>
              <a:gd name="connsiteY1759" fmla="*/ 388658 h 4394715"/>
              <a:gd name="connsiteX1760" fmla="*/ 5107120 w 11344648"/>
              <a:gd name="connsiteY1760" fmla="*/ 476524 h 4394715"/>
              <a:gd name="connsiteX1761" fmla="*/ 5132258 w 11344648"/>
              <a:gd name="connsiteY1761" fmla="*/ 571389 h 4394715"/>
              <a:gd name="connsiteX1762" fmla="*/ 5132988 w 11344648"/>
              <a:gd name="connsiteY1762" fmla="*/ 573364 h 4394715"/>
              <a:gd name="connsiteX1763" fmla="*/ 5149376 w 11344648"/>
              <a:gd name="connsiteY1763" fmla="*/ 554884 h 4394715"/>
              <a:gd name="connsiteX1764" fmla="*/ 5191186 w 11344648"/>
              <a:gd name="connsiteY1764" fmla="*/ 503572 h 4394715"/>
              <a:gd name="connsiteX1765" fmla="*/ 5230983 w 11344648"/>
              <a:gd name="connsiteY1765" fmla="*/ 499674 h 4394715"/>
              <a:gd name="connsiteX1766" fmla="*/ 5287370 w 11344648"/>
              <a:gd name="connsiteY1766" fmla="*/ 570183 h 4394715"/>
              <a:gd name="connsiteX1767" fmla="*/ 5322574 w 11344648"/>
              <a:gd name="connsiteY1767" fmla="*/ 598392 h 4394715"/>
              <a:gd name="connsiteX1768" fmla="*/ 5346084 w 11344648"/>
              <a:gd name="connsiteY1768" fmla="*/ 646972 h 4394715"/>
              <a:gd name="connsiteX1769" fmla="*/ 5355930 w 11344648"/>
              <a:gd name="connsiteY1769" fmla="*/ 688360 h 4394715"/>
              <a:gd name="connsiteX1770" fmla="*/ 5403424 w 11344648"/>
              <a:gd name="connsiteY1770" fmla="*/ 660723 h 4394715"/>
              <a:gd name="connsiteX1771" fmla="*/ 5491249 w 11344648"/>
              <a:gd name="connsiteY1771" fmla="*/ 549053 h 4394715"/>
              <a:gd name="connsiteX1772" fmla="*/ 5523707 w 11344648"/>
              <a:gd name="connsiteY1772" fmla="*/ 547608 h 4394715"/>
              <a:gd name="connsiteX1773" fmla="*/ 5538146 w 11344648"/>
              <a:gd name="connsiteY1773" fmla="*/ 556889 h 4394715"/>
              <a:gd name="connsiteX1774" fmla="*/ 5564760 w 11344648"/>
              <a:gd name="connsiteY1774" fmla="*/ 613838 h 4394715"/>
              <a:gd name="connsiteX1775" fmla="*/ 5477292 w 11344648"/>
              <a:gd name="connsiteY1775" fmla="*/ 704225 h 4394715"/>
              <a:gd name="connsiteX1776" fmla="*/ 5469596 w 11344648"/>
              <a:gd name="connsiteY1776" fmla="*/ 727963 h 4394715"/>
              <a:gd name="connsiteX1777" fmla="*/ 5433440 w 11344648"/>
              <a:gd name="connsiteY1777" fmla="*/ 756512 h 4394715"/>
              <a:gd name="connsiteX1778" fmla="*/ 5413867 w 11344648"/>
              <a:gd name="connsiteY1778" fmla="*/ 763056 h 4394715"/>
              <a:gd name="connsiteX1779" fmla="*/ 5421744 w 11344648"/>
              <a:gd name="connsiteY1779" fmla="*/ 776884 h 4394715"/>
              <a:gd name="connsiteX1780" fmla="*/ 5426280 w 11344648"/>
              <a:gd name="connsiteY1780" fmla="*/ 796534 h 4394715"/>
              <a:gd name="connsiteX1781" fmla="*/ 5438153 w 11344648"/>
              <a:gd name="connsiteY1781" fmla="*/ 813728 h 4394715"/>
              <a:gd name="connsiteX1782" fmla="*/ 5411425 w 11344648"/>
              <a:gd name="connsiteY1782" fmla="*/ 860291 h 4394715"/>
              <a:gd name="connsiteX1783" fmla="*/ 5419061 w 11344648"/>
              <a:gd name="connsiteY1783" fmla="*/ 888309 h 4394715"/>
              <a:gd name="connsiteX1784" fmla="*/ 5467869 w 11344648"/>
              <a:gd name="connsiteY1784" fmla="*/ 879046 h 4394715"/>
              <a:gd name="connsiteX1785" fmla="*/ 5510052 w 11344648"/>
              <a:gd name="connsiteY1785" fmla="*/ 829668 h 4394715"/>
              <a:gd name="connsiteX1786" fmla="*/ 5561840 w 11344648"/>
              <a:gd name="connsiteY1786" fmla="*/ 739452 h 4394715"/>
              <a:gd name="connsiteX1787" fmla="*/ 5634213 w 11344648"/>
              <a:gd name="connsiteY1787" fmla="*/ 630597 h 4394715"/>
              <a:gd name="connsiteX1788" fmla="*/ 5654678 w 11344648"/>
              <a:gd name="connsiteY1788" fmla="*/ 619051 h 4394715"/>
              <a:gd name="connsiteX1789" fmla="*/ 5667266 w 11344648"/>
              <a:gd name="connsiteY1789" fmla="*/ 593677 h 4394715"/>
              <a:gd name="connsiteX1790" fmla="*/ 5672397 w 11344648"/>
              <a:gd name="connsiteY1790" fmla="*/ 577852 h 4394715"/>
              <a:gd name="connsiteX1791" fmla="*/ 5751215 w 11344648"/>
              <a:gd name="connsiteY1791" fmla="*/ 471545 h 4394715"/>
              <a:gd name="connsiteX1792" fmla="*/ 5858430 w 11344648"/>
              <a:gd name="connsiteY1792" fmla="*/ 315766 h 4394715"/>
              <a:gd name="connsiteX1793" fmla="*/ 5879911 w 11344648"/>
              <a:gd name="connsiteY1793" fmla="*/ 292122 h 4394715"/>
              <a:gd name="connsiteX1794" fmla="*/ 5912011 w 11344648"/>
              <a:gd name="connsiteY1794" fmla="*/ 311960 h 4394715"/>
              <a:gd name="connsiteX1795" fmla="*/ 5945843 w 11344648"/>
              <a:gd name="connsiteY1795" fmla="*/ 373551 h 4394715"/>
              <a:gd name="connsiteX1796" fmla="*/ 5926990 w 11344648"/>
              <a:gd name="connsiteY1796" fmla="*/ 433942 h 4394715"/>
              <a:gd name="connsiteX1797" fmla="*/ 5911298 w 11344648"/>
              <a:gd name="connsiteY1797" fmla="*/ 450946 h 4394715"/>
              <a:gd name="connsiteX1798" fmla="*/ 5870011 w 11344648"/>
              <a:gd name="connsiteY1798" fmla="*/ 495321 h 4394715"/>
              <a:gd name="connsiteX1799" fmla="*/ 5877648 w 11344648"/>
              <a:gd name="connsiteY1799" fmla="*/ 523338 h 4394715"/>
              <a:gd name="connsiteX1800" fmla="*/ 5885526 w 11344648"/>
              <a:gd name="connsiteY1800" fmla="*/ 537168 h 4394715"/>
              <a:gd name="connsiteX1801" fmla="*/ 5865179 w 11344648"/>
              <a:gd name="connsiteY1801" fmla="*/ 541618 h 4394715"/>
              <a:gd name="connsiteX1802" fmla="*/ 5832363 w 11344648"/>
              <a:gd name="connsiteY1802" fmla="*/ 564348 h 4394715"/>
              <a:gd name="connsiteX1803" fmla="*/ 5789645 w 11344648"/>
              <a:gd name="connsiteY1803" fmla="*/ 693859 h 4394715"/>
              <a:gd name="connsiteX1804" fmla="*/ 5778131 w 11344648"/>
              <a:gd name="connsiteY1804" fmla="*/ 751797 h 4394715"/>
              <a:gd name="connsiteX1805" fmla="*/ 5786902 w 11344648"/>
              <a:gd name="connsiteY1805" fmla="*/ 760623 h 4394715"/>
              <a:gd name="connsiteX1806" fmla="*/ 5817809 w 11344648"/>
              <a:gd name="connsiteY1806" fmla="*/ 754994 h 4394715"/>
              <a:gd name="connsiteX1807" fmla="*/ 5824612 w 11344648"/>
              <a:gd name="connsiteY1807" fmla="*/ 736257 h 4394715"/>
              <a:gd name="connsiteX1808" fmla="*/ 5829204 w 11344648"/>
              <a:gd name="connsiteY1808" fmla="*/ 704151 h 4394715"/>
              <a:gd name="connsiteX1809" fmla="*/ 5903128 w 11344648"/>
              <a:gd name="connsiteY1809" fmla="*/ 599479 h 4394715"/>
              <a:gd name="connsiteX1810" fmla="*/ 5928486 w 11344648"/>
              <a:gd name="connsiteY1810" fmla="*/ 586297 h 4394715"/>
              <a:gd name="connsiteX1811" fmla="*/ 5967866 w 11344648"/>
              <a:gd name="connsiteY1811" fmla="*/ 559023 h 4394715"/>
              <a:gd name="connsiteX1812" fmla="*/ 6024907 w 11344648"/>
              <a:gd name="connsiteY1812" fmla="*/ 542303 h 4394715"/>
              <a:gd name="connsiteX1813" fmla="*/ 6042031 w 11344648"/>
              <a:gd name="connsiteY1813" fmla="*/ 536578 h 4394715"/>
              <a:gd name="connsiteX1814" fmla="*/ 6093580 w 11344648"/>
              <a:gd name="connsiteY1814" fmla="*/ 460553 h 4394715"/>
              <a:gd name="connsiteX1815" fmla="*/ 6191131 w 11344648"/>
              <a:gd name="connsiteY1815" fmla="*/ 300949 h 4394715"/>
              <a:gd name="connsiteX1816" fmla="*/ 6266725 w 11344648"/>
              <a:gd name="connsiteY1816" fmla="*/ 193367 h 4394715"/>
              <a:gd name="connsiteX1817" fmla="*/ 6276988 w 11344648"/>
              <a:gd name="connsiteY1817" fmla="*/ 161717 h 4394715"/>
              <a:gd name="connsiteX1818" fmla="*/ 6305925 w 11344648"/>
              <a:gd name="connsiteY1818" fmla="*/ 128526 h 4394715"/>
              <a:gd name="connsiteX1819" fmla="*/ 6317499 w 11344648"/>
              <a:gd name="connsiteY1819" fmla="*/ 115250 h 4394715"/>
              <a:gd name="connsiteX1820" fmla="*/ 6330685 w 11344648"/>
              <a:gd name="connsiteY1820" fmla="*/ 54402 h 4394715"/>
              <a:gd name="connsiteX1821" fmla="*/ 6357296 w 11344648"/>
              <a:gd name="connsiteY1821" fmla="*/ 14935 h 4394715"/>
              <a:gd name="connsiteX1822" fmla="*/ 6381668 w 11344648"/>
              <a:gd name="connsiteY1822" fmla="*/ 24 h 439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Lst>
            <a:rect l="l" t="t" r="r" b="b"/>
            <a:pathLst>
              <a:path w="11344648" h="4394715">
                <a:moveTo>
                  <a:pt x="2548701" y="3727225"/>
                </a:moveTo>
                <a:lnTo>
                  <a:pt x="2543437" y="3741627"/>
                </a:lnTo>
                <a:lnTo>
                  <a:pt x="2546502" y="3741513"/>
                </a:lnTo>
                <a:cubicBezTo>
                  <a:pt x="2549285" y="3741043"/>
                  <a:pt x="2551525" y="3739834"/>
                  <a:pt x="2552529" y="3736740"/>
                </a:cubicBezTo>
                <a:cubicBezTo>
                  <a:pt x="2554489" y="3733325"/>
                  <a:pt x="2554208" y="3731119"/>
                  <a:pt x="2552807" y="3729517"/>
                </a:cubicBezTo>
                <a:close/>
                <a:moveTo>
                  <a:pt x="3489536" y="3675733"/>
                </a:moveTo>
                <a:lnTo>
                  <a:pt x="3489940" y="3680445"/>
                </a:lnTo>
                <a:cubicBezTo>
                  <a:pt x="3489940" y="3680445"/>
                  <a:pt x="3489940" y="3680445"/>
                  <a:pt x="3488012" y="3679962"/>
                </a:cubicBezTo>
                <a:close/>
                <a:moveTo>
                  <a:pt x="8727799" y="3555188"/>
                </a:moveTo>
                <a:lnTo>
                  <a:pt x="8728812" y="3557916"/>
                </a:lnTo>
                <a:lnTo>
                  <a:pt x="8849779" y="3555188"/>
                </a:lnTo>
                <a:close/>
                <a:moveTo>
                  <a:pt x="11204478" y="1869956"/>
                </a:moveTo>
                <a:lnTo>
                  <a:pt x="11200650" y="1873345"/>
                </a:lnTo>
                <a:lnTo>
                  <a:pt x="11201065" y="1876580"/>
                </a:lnTo>
                <a:close/>
                <a:moveTo>
                  <a:pt x="11216568" y="1855332"/>
                </a:moveTo>
                <a:lnTo>
                  <a:pt x="11215174" y="1857863"/>
                </a:lnTo>
                <a:lnTo>
                  <a:pt x="11216368" y="1857063"/>
                </a:lnTo>
                <a:close/>
                <a:moveTo>
                  <a:pt x="11225597" y="1777782"/>
                </a:moveTo>
                <a:lnTo>
                  <a:pt x="11224894" y="1779664"/>
                </a:lnTo>
                <a:cubicBezTo>
                  <a:pt x="11219756" y="1793868"/>
                  <a:pt x="11222855" y="1810443"/>
                  <a:pt x="11210401" y="1823563"/>
                </a:cubicBezTo>
                <a:cubicBezTo>
                  <a:pt x="11206757" y="1827628"/>
                  <a:pt x="11208909" y="1833702"/>
                  <a:pt x="11213184" y="1836637"/>
                </a:cubicBezTo>
                <a:lnTo>
                  <a:pt x="11218167" y="1841482"/>
                </a:lnTo>
                <a:lnTo>
                  <a:pt x="11223434" y="1795866"/>
                </a:lnTo>
                <a:close/>
                <a:moveTo>
                  <a:pt x="414820" y="1091422"/>
                </a:moveTo>
                <a:lnTo>
                  <a:pt x="413128" y="1099358"/>
                </a:lnTo>
                <a:cubicBezTo>
                  <a:pt x="412318" y="1106820"/>
                  <a:pt x="412731" y="1112420"/>
                  <a:pt x="414764" y="1114886"/>
                </a:cubicBezTo>
                <a:cubicBezTo>
                  <a:pt x="410315" y="1129886"/>
                  <a:pt x="405029" y="1144506"/>
                  <a:pt x="399672" y="1158563"/>
                </a:cubicBezTo>
                <a:lnTo>
                  <a:pt x="389372" y="1185314"/>
                </a:lnTo>
                <a:lnTo>
                  <a:pt x="397738" y="1179725"/>
                </a:lnTo>
                <a:cubicBezTo>
                  <a:pt x="401949" y="1177689"/>
                  <a:pt x="406674" y="1175789"/>
                  <a:pt x="411048" y="1173706"/>
                </a:cubicBezTo>
                <a:cubicBezTo>
                  <a:pt x="415820" y="1171432"/>
                  <a:pt x="420560" y="1165425"/>
                  <a:pt x="414915" y="1158746"/>
                </a:cubicBezTo>
                <a:cubicBezTo>
                  <a:pt x="401163" y="1137192"/>
                  <a:pt x="408211" y="1120718"/>
                  <a:pt x="435281" y="1111568"/>
                </a:cubicBezTo>
                <a:cubicBezTo>
                  <a:pt x="438462" y="1110052"/>
                  <a:pt x="441642" y="1108537"/>
                  <a:pt x="443202" y="1104045"/>
                </a:cubicBezTo>
                <a:cubicBezTo>
                  <a:pt x="443982" y="1101801"/>
                  <a:pt x="442360" y="1098826"/>
                  <a:pt x="439149" y="1096609"/>
                </a:cubicBezTo>
                <a:cubicBezTo>
                  <a:pt x="434736" y="1094026"/>
                  <a:pt x="424765" y="1095031"/>
                  <a:pt x="418563" y="1093301"/>
                </a:cubicBezTo>
                <a:close/>
                <a:moveTo>
                  <a:pt x="419170" y="1071663"/>
                </a:moveTo>
                <a:lnTo>
                  <a:pt x="418824" y="1072648"/>
                </a:lnTo>
                <a:lnTo>
                  <a:pt x="417695" y="1077947"/>
                </a:lnTo>
                <a:lnTo>
                  <a:pt x="420594" y="1073596"/>
                </a:lnTo>
                <a:close/>
                <a:moveTo>
                  <a:pt x="6381668" y="24"/>
                </a:moveTo>
                <a:cubicBezTo>
                  <a:pt x="6388350" y="436"/>
                  <a:pt x="6393929" y="6214"/>
                  <a:pt x="6399420" y="17312"/>
                </a:cubicBezTo>
                <a:cubicBezTo>
                  <a:pt x="6404193" y="22771"/>
                  <a:pt x="6403298" y="27774"/>
                  <a:pt x="6412188" y="29504"/>
                </a:cubicBezTo>
                <a:cubicBezTo>
                  <a:pt x="6442976" y="30970"/>
                  <a:pt x="6462965" y="47802"/>
                  <a:pt x="6453597" y="74450"/>
                </a:cubicBezTo>
                <a:cubicBezTo>
                  <a:pt x="6440653" y="121109"/>
                  <a:pt x="6427705" y="167767"/>
                  <a:pt x="6392979" y="207597"/>
                </a:cubicBezTo>
                <a:cubicBezTo>
                  <a:pt x="6383075" y="217963"/>
                  <a:pt x="6373172" y="228328"/>
                  <a:pt x="6372157" y="240426"/>
                </a:cubicBezTo>
                <a:cubicBezTo>
                  <a:pt x="6365537" y="296727"/>
                  <a:pt x="6338687" y="350387"/>
                  <a:pt x="6313510" y="401133"/>
                </a:cubicBezTo>
                <a:cubicBezTo>
                  <a:pt x="6298474" y="427324"/>
                  <a:pt x="6286661" y="454791"/>
                  <a:pt x="6310529" y="482086"/>
                </a:cubicBezTo>
                <a:cubicBezTo>
                  <a:pt x="6316853" y="491729"/>
                  <a:pt x="6313394" y="504644"/>
                  <a:pt x="6306711" y="516285"/>
                </a:cubicBezTo>
                <a:cubicBezTo>
                  <a:pt x="6302594" y="520013"/>
                  <a:pt x="6301699" y="525015"/>
                  <a:pt x="6308143" y="527564"/>
                </a:cubicBezTo>
                <a:cubicBezTo>
                  <a:pt x="6313811" y="528021"/>
                  <a:pt x="6318702" y="526384"/>
                  <a:pt x="6320375" y="523475"/>
                </a:cubicBezTo>
                <a:cubicBezTo>
                  <a:pt x="6337974" y="489371"/>
                  <a:pt x="6353129" y="456084"/>
                  <a:pt x="6383619" y="427077"/>
                </a:cubicBezTo>
                <a:cubicBezTo>
                  <a:pt x="6378902" y="369863"/>
                  <a:pt x="6431528" y="326401"/>
                  <a:pt x="6444594" y="272648"/>
                </a:cubicBezTo>
                <a:cubicBezTo>
                  <a:pt x="6446264" y="269739"/>
                  <a:pt x="6445488" y="267646"/>
                  <a:pt x="6447159" y="264735"/>
                </a:cubicBezTo>
                <a:cubicBezTo>
                  <a:pt x="6457064" y="254369"/>
                  <a:pt x="6457420" y="233084"/>
                  <a:pt x="6480870" y="237003"/>
                </a:cubicBezTo>
                <a:cubicBezTo>
                  <a:pt x="6504318" y="240922"/>
                  <a:pt x="6497518" y="259657"/>
                  <a:pt x="6497279" y="273846"/>
                </a:cubicBezTo>
                <a:cubicBezTo>
                  <a:pt x="6499368" y="294313"/>
                  <a:pt x="6493343" y="315141"/>
                  <a:pt x="6480873" y="333419"/>
                </a:cubicBezTo>
                <a:cubicBezTo>
                  <a:pt x="6459034" y="378348"/>
                  <a:pt x="6454979" y="426736"/>
                  <a:pt x="6435588" y="470844"/>
                </a:cubicBezTo>
                <a:cubicBezTo>
                  <a:pt x="6429681" y="484578"/>
                  <a:pt x="6449791" y="494316"/>
                  <a:pt x="6447882" y="511415"/>
                </a:cubicBezTo>
                <a:cubicBezTo>
                  <a:pt x="6448418" y="527698"/>
                  <a:pt x="6453849" y="542344"/>
                  <a:pt x="6482309" y="537532"/>
                </a:cubicBezTo>
                <a:cubicBezTo>
                  <a:pt x="6497764" y="534718"/>
                  <a:pt x="6498300" y="550999"/>
                  <a:pt x="6497287" y="563096"/>
                </a:cubicBezTo>
                <a:cubicBezTo>
                  <a:pt x="6495496" y="573100"/>
                  <a:pt x="6489709" y="579739"/>
                  <a:pt x="6477596" y="576735"/>
                </a:cubicBezTo>
                <a:cubicBezTo>
                  <a:pt x="6471153" y="574185"/>
                  <a:pt x="6461487" y="570362"/>
                  <a:pt x="6454804" y="582003"/>
                </a:cubicBezTo>
                <a:cubicBezTo>
                  <a:pt x="6457250" y="581185"/>
                  <a:pt x="6461248" y="584551"/>
                  <a:pt x="6461248" y="584551"/>
                </a:cubicBezTo>
                <a:cubicBezTo>
                  <a:pt x="6507251" y="597390"/>
                  <a:pt x="6511011" y="614948"/>
                  <a:pt x="6478076" y="644771"/>
                </a:cubicBezTo>
                <a:cubicBezTo>
                  <a:pt x="6468172" y="655138"/>
                  <a:pt x="6444605" y="658314"/>
                  <a:pt x="6446811" y="671686"/>
                </a:cubicBezTo>
                <a:cubicBezTo>
                  <a:pt x="6449019" y="685057"/>
                  <a:pt x="6448781" y="699247"/>
                  <a:pt x="6449766" y="713027"/>
                </a:cubicBezTo>
                <a:lnTo>
                  <a:pt x="6459341" y="749199"/>
                </a:lnTo>
                <a:lnTo>
                  <a:pt x="6476263" y="732304"/>
                </a:lnTo>
                <a:lnTo>
                  <a:pt x="6514734" y="695605"/>
                </a:lnTo>
                <a:lnTo>
                  <a:pt x="6513863" y="693325"/>
                </a:lnTo>
                <a:cubicBezTo>
                  <a:pt x="6510994" y="691381"/>
                  <a:pt x="6505896" y="690146"/>
                  <a:pt x="6497588" y="689984"/>
                </a:cubicBezTo>
                <a:cubicBezTo>
                  <a:pt x="6491920" y="689526"/>
                  <a:pt x="6492815" y="684525"/>
                  <a:pt x="6493709" y="679522"/>
                </a:cubicBezTo>
                <a:cubicBezTo>
                  <a:pt x="6501555" y="671021"/>
                  <a:pt x="6510475" y="670978"/>
                  <a:pt x="6519783" y="671981"/>
                </a:cubicBezTo>
                <a:lnTo>
                  <a:pt x="6529762" y="672941"/>
                </a:lnTo>
                <a:lnTo>
                  <a:pt x="6545931" y="623991"/>
                </a:lnTo>
                <a:cubicBezTo>
                  <a:pt x="6548435" y="585416"/>
                  <a:pt x="6576325" y="566991"/>
                  <a:pt x="6608656" y="551410"/>
                </a:cubicBezTo>
                <a:cubicBezTo>
                  <a:pt x="6627130" y="542506"/>
                  <a:pt x="6666372" y="555979"/>
                  <a:pt x="6670450" y="568960"/>
                </a:cubicBezTo>
                <a:cubicBezTo>
                  <a:pt x="6680917" y="593810"/>
                  <a:pt x="6680917" y="593810"/>
                  <a:pt x="6707562" y="578477"/>
                </a:cubicBezTo>
                <a:cubicBezTo>
                  <a:pt x="6715195" y="587255"/>
                  <a:pt x="6707022" y="593685"/>
                  <a:pt x="6702225" y="600980"/>
                </a:cubicBezTo>
                <a:cubicBezTo>
                  <a:pt x="6700979" y="604071"/>
                  <a:pt x="6693872" y="612479"/>
                  <a:pt x="6700620" y="614208"/>
                </a:cubicBezTo>
                <a:cubicBezTo>
                  <a:pt x="6736669" y="621748"/>
                  <a:pt x="6721733" y="658839"/>
                  <a:pt x="6738061" y="678372"/>
                </a:cubicBezTo>
                <a:cubicBezTo>
                  <a:pt x="6740192" y="682329"/>
                  <a:pt x="6745694" y="687151"/>
                  <a:pt x="6747824" y="691107"/>
                </a:cubicBezTo>
                <a:cubicBezTo>
                  <a:pt x="6760436" y="687519"/>
                  <a:pt x="6773766" y="663656"/>
                  <a:pt x="6779090" y="673547"/>
                </a:cubicBezTo>
                <a:cubicBezTo>
                  <a:pt x="6793110" y="694194"/>
                  <a:pt x="6831467" y="700619"/>
                  <a:pt x="6823460" y="734372"/>
                </a:cubicBezTo>
                <a:cubicBezTo>
                  <a:pt x="6814208" y="771218"/>
                  <a:pt x="6808329" y="808928"/>
                  <a:pt x="6813818" y="846142"/>
                </a:cubicBezTo>
                <a:cubicBezTo>
                  <a:pt x="6815768" y="855168"/>
                  <a:pt x="6809725" y="865554"/>
                  <a:pt x="6823220" y="869014"/>
                </a:cubicBezTo>
                <a:cubicBezTo>
                  <a:pt x="6835651" y="870497"/>
                  <a:pt x="6849506" y="863819"/>
                  <a:pt x="6857858" y="852320"/>
                </a:cubicBezTo>
                <a:cubicBezTo>
                  <a:pt x="6866391" y="835751"/>
                  <a:pt x="6872612" y="820296"/>
                  <a:pt x="6874398" y="801997"/>
                </a:cubicBezTo>
                <a:cubicBezTo>
                  <a:pt x="6875658" y="766513"/>
                  <a:pt x="6889348" y="732513"/>
                  <a:pt x="6905348" y="697397"/>
                </a:cubicBezTo>
                <a:cubicBezTo>
                  <a:pt x="6906593" y="694306"/>
                  <a:pt x="6905708" y="687260"/>
                  <a:pt x="6909083" y="688124"/>
                </a:cubicBezTo>
                <a:cubicBezTo>
                  <a:pt x="6944784" y="673408"/>
                  <a:pt x="6937872" y="644354"/>
                  <a:pt x="6943211" y="621851"/>
                </a:cubicBezTo>
                <a:cubicBezTo>
                  <a:pt x="6966348" y="513541"/>
                  <a:pt x="7014348" y="408198"/>
                  <a:pt x="7026119" y="300385"/>
                </a:cubicBezTo>
                <a:cubicBezTo>
                  <a:pt x="7027724" y="287155"/>
                  <a:pt x="7032523" y="279861"/>
                  <a:pt x="7047262" y="280230"/>
                </a:cubicBezTo>
                <a:cubicBezTo>
                  <a:pt x="7059693" y="281712"/>
                  <a:pt x="7065196" y="286533"/>
                  <a:pt x="7064836" y="296672"/>
                </a:cubicBezTo>
                <a:cubicBezTo>
                  <a:pt x="7062871" y="320040"/>
                  <a:pt x="7073518" y="339821"/>
                  <a:pt x="7083100" y="357624"/>
                </a:cubicBezTo>
                <a:cubicBezTo>
                  <a:pt x="7095876" y="381362"/>
                  <a:pt x="7096220" y="403616"/>
                  <a:pt x="7088573" y="427231"/>
                </a:cubicBezTo>
                <a:cubicBezTo>
                  <a:pt x="7083235" y="449733"/>
                  <a:pt x="7084644" y="473965"/>
                  <a:pt x="7084990" y="496221"/>
                </a:cubicBezTo>
                <a:cubicBezTo>
                  <a:pt x="7087284" y="527502"/>
                  <a:pt x="7106641" y="525646"/>
                  <a:pt x="7132928" y="520449"/>
                </a:cubicBezTo>
                <a:cubicBezTo>
                  <a:pt x="7139857" y="517111"/>
                  <a:pt x="7149094" y="512659"/>
                  <a:pt x="7153352" y="520571"/>
                </a:cubicBezTo>
                <a:cubicBezTo>
                  <a:pt x="7157611" y="528483"/>
                  <a:pt x="7147309" y="530957"/>
                  <a:pt x="7143755" y="535162"/>
                </a:cubicBezTo>
                <a:cubicBezTo>
                  <a:pt x="7131849" y="550865"/>
                  <a:pt x="7133439" y="570028"/>
                  <a:pt x="7139827" y="581896"/>
                </a:cubicBezTo>
                <a:cubicBezTo>
                  <a:pt x="7150652" y="596609"/>
                  <a:pt x="7169307" y="582637"/>
                  <a:pt x="7179789" y="575093"/>
                </a:cubicBezTo>
                <a:cubicBezTo>
                  <a:pt x="7200751" y="560007"/>
                  <a:pt x="7214967" y="543191"/>
                  <a:pt x="7213557" y="518958"/>
                </a:cubicBezTo>
                <a:cubicBezTo>
                  <a:pt x="7213737" y="513890"/>
                  <a:pt x="7211789" y="504864"/>
                  <a:pt x="7221026" y="500412"/>
                </a:cubicBezTo>
                <a:cubicBezTo>
                  <a:pt x="7227953" y="497074"/>
                  <a:pt x="7232211" y="504986"/>
                  <a:pt x="7234340" y="508942"/>
                </a:cubicBezTo>
                <a:cubicBezTo>
                  <a:pt x="7241974" y="517718"/>
                  <a:pt x="7248901" y="514381"/>
                  <a:pt x="7257073" y="507952"/>
                </a:cubicBezTo>
                <a:cubicBezTo>
                  <a:pt x="7287633" y="478276"/>
                  <a:pt x="7315883" y="449712"/>
                  <a:pt x="7321942" y="406932"/>
                </a:cubicBezTo>
                <a:cubicBezTo>
                  <a:pt x="7323366" y="398772"/>
                  <a:pt x="7325923" y="390689"/>
                  <a:pt x="7329188" y="382654"/>
                </a:cubicBezTo>
                <a:lnTo>
                  <a:pt x="7337828" y="364616"/>
                </a:lnTo>
                <a:lnTo>
                  <a:pt x="7354652" y="298496"/>
                </a:lnTo>
                <a:cubicBezTo>
                  <a:pt x="7348394" y="292609"/>
                  <a:pt x="7348394" y="292609"/>
                  <a:pt x="7348394" y="292609"/>
                </a:cubicBezTo>
                <a:cubicBezTo>
                  <a:pt x="7348394" y="292609"/>
                  <a:pt x="7355523" y="286525"/>
                  <a:pt x="7355523" y="286525"/>
                </a:cubicBezTo>
                <a:cubicBezTo>
                  <a:pt x="7349264" y="280637"/>
                  <a:pt x="7357262" y="262584"/>
                  <a:pt x="7357262" y="262584"/>
                </a:cubicBezTo>
                <a:cubicBezTo>
                  <a:pt x="7358132" y="250613"/>
                  <a:pt x="7364390" y="256501"/>
                  <a:pt x="7363521" y="268471"/>
                </a:cubicBezTo>
                <a:lnTo>
                  <a:pt x="7365806" y="271418"/>
                </a:lnTo>
                <a:lnTo>
                  <a:pt x="7362652" y="280442"/>
                </a:lnTo>
                <a:cubicBezTo>
                  <a:pt x="7366216" y="277401"/>
                  <a:pt x="7367998" y="275880"/>
                  <a:pt x="7368106" y="274384"/>
                </a:cubicBezTo>
                <a:lnTo>
                  <a:pt x="7365806" y="271418"/>
                </a:lnTo>
                <a:lnTo>
                  <a:pt x="7370169" y="258939"/>
                </a:lnTo>
                <a:cubicBezTo>
                  <a:pt x="7374725" y="235049"/>
                  <a:pt x="7372998" y="207047"/>
                  <a:pt x="7388385" y="202340"/>
                </a:cubicBezTo>
                <a:cubicBezTo>
                  <a:pt x="7387862" y="278581"/>
                  <a:pt x="7416874" y="310671"/>
                  <a:pt x="7419456" y="370051"/>
                </a:cubicBezTo>
                <a:lnTo>
                  <a:pt x="7418425" y="398485"/>
                </a:lnTo>
                <a:lnTo>
                  <a:pt x="7426893" y="423613"/>
                </a:lnTo>
                <a:cubicBezTo>
                  <a:pt x="7435050" y="449576"/>
                  <a:pt x="7440898" y="476652"/>
                  <a:pt x="7442129" y="505954"/>
                </a:cubicBezTo>
                <a:cubicBezTo>
                  <a:pt x="7473033" y="498533"/>
                  <a:pt x="7490622" y="482583"/>
                  <a:pt x="7493830" y="456123"/>
                </a:cubicBezTo>
                <a:cubicBezTo>
                  <a:pt x="7496861" y="434733"/>
                  <a:pt x="7506982" y="437329"/>
                  <a:pt x="7521362" y="447837"/>
                </a:cubicBezTo>
                <a:cubicBezTo>
                  <a:pt x="7538051" y="457232"/>
                  <a:pt x="7536267" y="475531"/>
                  <a:pt x="7543719" y="489377"/>
                </a:cubicBezTo>
                <a:cubicBezTo>
                  <a:pt x="7550992" y="508293"/>
                  <a:pt x="7555957" y="528321"/>
                  <a:pt x="7563227" y="547238"/>
                </a:cubicBezTo>
                <a:cubicBezTo>
                  <a:pt x="7566421" y="553172"/>
                  <a:pt x="7566063" y="563310"/>
                  <a:pt x="7574056" y="561949"/>
                </a:cubicBezTo>
                <a:cubicBezTo>
                  <a:pt x="7585421" y="561453"/>
                  <a:pt x="7589155" y="552181"/>
                  <a:pt x="7591644" y="545999"/>
                </a:cubicBezTo>
                <a:cubicBezTo>
                  <a:pt x="7594133" y="539817"/>
                  <a:pt x="7595558" y="531656"/>
                  <a:pt x="7598047" y="525475"/>
                </a:cubicBezTo>
                <a:cubicBezTo>
                  <a:pt x="7611213" y="474286"/>
                  <a:pt x="7625623" y="420008"/>
                  <a:pt x="7642162" y="369686"/>
                </a:cubicBezTo>
                <a:cubicBezTo>
                  <a:pt x="7650875" y="348050"/>
                  <a:pt x="7666335" y="328142"/>
                  <a:pt x="7699188" y="329746"/>
                </a:cubicBezTo>
                <a:cubicBezTo>
                  <a:pt x="7711619" y="331228"/>
                  <a:pt x="7722102" y="323686"/>
                  <a:pt x="7729210" y="315277"/>
                </a:cubicBezTo>
                <a:cubicBezTo>
                  <a:pt x="7730454" y="312187"/>
                  <a:pt x="7734007" y="307983"/>
                  <a:pt x="7735253" y="304891"/>
                </a:cubicBezTo>
                <a:cubicBezTo>
                  <a:pt x="7751417" y="297101"/>
                  <a:pt x="7771136" y="285106"/>
                  <a:pt x="7786761" y="292523"/>
                </a:cubicBezTo>
                <a:cubicBezTo>
                  <a:pt x="7802385" y="299939"/>
                  <a:pt x="7797227" y="317374"/>
                  <a:pt x="7789939" y="330849"/>
                </a:cubicBezTo>
                <a:cubicBezTo>
                  <a:pt x="7770026" y="380306"/>
                  <a:pt x="7759169" y="430381"/>
                  <a:pt x="7761809" y="483916"/>
                </a:cubicBezTo>
                <a:cubicBezTo>
                  <a:pt x="7761269" y="499123"/>
                  <a:pt x="7769081" y="502832"/>
                  <a:pt x="7782576" y="506292"/>
                </a:cubicBezTo>
                <a:cubicBezTo>
                  <a:pt x="7799447" y="510617"/>
                  <a:pt x="7801051" y="497389"/>
                  <a:pt x="7804784" y="488116"/>
                </a:cubicBezTo>
                <a:cubicBezTo>
                  <a:pt x="7813497" y="466478"/>
                  <a:pt x="7822210" y="444841"/>
                  <a:pt x="7831985" y="425181"/>
                </a:cubicBezTo>
                <a:cubicBezTo>
                  <a:pt x="7838028" y="414795"/>
                  <a:pt x="7847446" y="405275"/>
                  <a:pt x="7859696" y="411826"/>
                </a:cubicBezTo>
                <a:cubicBezTo>
                  <a:pt x="7871947" y="418378"/>
                  <a:pt x="7855783" y="426169"/>
                  <a:pt x="7852049" y="435441"/>
                </a:cubicBezTo>
                <a:cubicBezTo>
                  <a:pt x="7848495" y="439646"/>
                  <a:pt x="7846006" y="445827"/>
                  <a:pt x="7842452" y="450031"/>
                </a:cubicBezTo>
                <a:cubicBezTo>
                  <a:pt x="7823964" y="491328"/>
                  <a:pt x="7825028" y="493306"/>
                  <a:pt x="7875291" y="484029"/>
                </a:cubicBezTo>
                <a:cubicBezTo>
                  <a:pt x="7888967" y="482420"/>
                  <a:pt x="7888787" y="487489"/>
                  <a:pt x="7893045" y="495402"/>
                </a:cubicBezTo>
                <a:cubicBezTo>
                  <a:pt x="7906347" y="536325"/>
                  <a:pt x="7912898" y="575517"/>
                  <a:pt x="7884109" y="619287"/>
                </a:cubicBezTo>
                <a:cubicBezTo>
                  <a:pt x="7872023" y="640060"/>
                  <a:pt x="7863045" y="661203"/>
                  <a:pt x="7856464" y="682747"/>
                </a:cubicBezTo>
                <a:lnTo>
                  <a:pt x="7844945" y="739961"/>
                </a:lnTo>
                <a:lnTo>
                  <a:pt x="7894683" y="636581"/>
                </a:lnTo>
                <a:cubicBezTo>
                  <a:pt x="7899623" y="625097"/>
                  <a:pt x="7911348" y="613313"/>
                  <a:pt x="7918980" y="602894"/>
                </a:cubicBezTo>
                <a:cubicBezTo>
                  <a:pt x="7925217" y="594910"/>
                  <a:pt x="7931455" y="586925"/>
                  <a:pt x="7941483" y="595370"/>
                </a:cubicBezTo>
                <a:cubicBezTo>
                  <a:pt x="7947521" y="599252"/>
                  <a:pt x="7952360" y="593700"/>
                  <a:pt x="7955802" y="590582"/>
                </a:cubicBezTo>
                <a:cubicBezTo>
                  <a:pt x="7970806" y="575242"/>
                  <a:pt x="7982557" y="572051"/>
                  <a:pt x="7993640" y="580144"/>
                </a:cubicBezTo>
                <a:lnTo>
                  <a:pt x="7996643" y="583384"/>
                </a:lnTo>
                <a:lnTo>
                  <a:pt x="8020545" y="498017"/>
                </a:lnTo>
                <a:cubicBezTo>
                  <a:pt x="8034449" y="459779"/>
                  <a:pt x="8052219" y="418822"/>
                  <a:pt x="8074419" y="372163"/>
                </a:cubicBezTo>
                <a:cubicBezTo>
                  <a:pt x="8057711" y="425310"/>
                  <a:pt x="8083157" y="397065"/>
                  <a:pt x="8106361" y="380748"/>
                </a:cubicBezTo>
                <a:cubicBezTo>
                  <a:pt x="8114095" y="375309"/>
                  <a:pt x="8116339" y="363382"/>
                  <a:pt x="8124073" y="357942"/>
                </a:cubicBezTo>
                <a:cubicBezTo>
                  <a:pt x="8124073" y="357942"/>
                  <a:pt x="8129564" y="364430"/>
                  <a:pt x="8127321" y="376357"/>
                </a:cubicBezTo>
                <a:cubicBezTo>
                  <a:pt x="8127321" y="376357"/>
                  <a:pt x="8127321" y="376357"/>
                  <a:pt x="8125077" y="388283"/>
                </a:cubicBezTo>
                <a:cubicBezTo>
                  <a:pt x="8129564" y="364430"/>
                  <a:pt x="8146037" y="383893"/>
                  <a:pt x="8126082" y="418625"/>
                </a:cubicBezTo>
                <a:cubicBezTo>
                  <a:pt x="8126082" y="418625"/>
                  <a:pt x="8126082" y="418625"/>
                  <a:pt x="8112856" y="417577"/>
                </a:cubicBezTo>
                <a:cubicBezTo>
                  <a:pt x="8105122" y="423015"/>
                  <a:pt x="8102878" y="434943"/>
                  <a:pt x="8102878" y="434943"/>
                </a:cubicBezTo>
                <a:cubicBezTo>
                  <a:pt x="8089653" y="433894"/>
                  <a:pt x="8097387" y="428455"/>
                  <a:pt x="8099631" y="416528"/>
                </a:cubicBezTo>
                <a:cubicBezTo>
                  <a:pt x="8099631" y="416528"/>
                  <a:pt x="8099631" y="416528"/>
                  <a:pt x="8101874" y="404601"/>
                </a:cubicBezTo>
                <a:cubicBezTo>
                  <a:pt x="8074184" y="444772"/>
                  <a:pt x="8045255" y="527212"/>
                  <a:pt x="8056237" y="540187"/>
                </a:cubicBezTo>
                <a:lnTo>
                  <a:pt x="8030627" y="601140"/>
                </a:lnTo>
                <a:lnTo>
                  <a:pt x="8033101" y="601795"/>
                </a:lnTo>
                <a:cubicBezTo>
                  <a:pt x="8047615" y="611875"/>
                  <a:pt x="8041545" y="632709"/>
                  <a:pt x="8044314" y="649482"/>
                </a:cubicBezTo>
                <a:cubicBezTo>
                  <a:pt x="8043566" y="653664"/>
                  <a:pt x="8042818" y="657846"/>
                  <a:pt x="8042070" y="662031"/>
                </a:cubicBezTo>
                <a:lnTo>
                  <a:pt x="8042563" y="669453"/>
                </a:lnTo>
                <a:lnTo>
                  <a:pt x="8047077" y="660010"/>
                </a:lnTo>
                <a:cubicBezTo>
                  <a:pt x="8059473" y="642514"/>
                  <a:pt x="8076174" y="627614"/>
                  <a:pt x="8100953" y="616917"/>
                </a:cubicBezTo>
                <a:cubicBezTo>
                  <a:pt x="8110190" y="612466"/>
                  <a:pt x="8117297" y="604057"/>
                  <a:pt x="8119967" y="592806"/>
                </a:cubicBezTo>
                <a:lnTo>
                  <a:pt x="8129693" y="570166"/>
                </a:lnTo>
                <a:lnTo>
                  <a:pt x="8121984" y="566732"/>
                </a:lnTo>
                <a:cubicBezTo>
                  <a:pt x="8116171" y="559581"/>
                  <a:pt x="8114138" y="549445"/>
                  <a:pt x="8114711" y="535489"/>
                </a:cubicBezTo>
                <a:cubicBezTo>
                  <a:pt x="8115459" y="531305"/>
                  <a:pt x="8115558" y="525373"/>
                  <a:pt x="8122344" y="525071"/>
                </a:cubicBezTo>
                <a:cubicBezTo>
                  <a:pt x="8129130" y="524769"/>
                  <a:pt x="8129030" y="530701"/>
                  <a:pt x="8128281" y="534884"/>
                </a:cubicBezTo>
                <a:cubicBezTo>
                  <a:pt x="8128182" y="540817"/>
                  <a:pt x="8128083" y="546750"/>
                  <a:pt x="8134769" y="552381"/>
                </a:cubicBezTo>
                <a:cubicBezTo>
                  <a:pt x="8144998" y="548960"/>
                  <a:pt x="8144448" y="541278"/>
                  <a:pt x="8142502" y="536029"/>
                </a:cubicBezTo>
                <a:cubicBezTo>
                  <a:pt x="8135366" y="516783"/>
                  <a:pt x="8136413" y="494803"/>
                  <a:pt x="8133369" y="474189"/>
                </a:cubicBezTo>
                <a:cubicBezTo>
                  <a:pt x="8131074" y="449393"/>
                  <a:pt x="8137510" y="429543"/>
                  <a:pt x="8164851" y="416470"/>
                </a:cubicBezTo>
                <a:cubicBezTo>
                  <a:pt x="8170339" y="412668"/>
                  <a:pt x="8176476" y="410616"/>
                  <a:pt x="8175927" y="402933"/>
                </a:cubicBezTo>
                <a:cubicBezTo>
                  <a:pt x="8176226" y="385135"/>
                  <a:pt x="8191293" y="376166"/>
                  <a:pt x="8207009" y="368944"/>
                </a:cubicBezTo>
                <a:cubicBezTo>
                  <a:pt x="8212123" y="367234"/>
                  <a:pt x="8225757" y="373000"/>
                  <a:pt x="8238343" y="380591"/>
                </a:cubicBezTo>
                <a:lnTo>
                  <a:pt x="8246015" y="387513"/>
                </a:lnTo>
                <a:lnTo>
                  <a:pt x="8249241" y="383831"/>
                </a:lnTo>
                <a:cubicBezTo>
                  <a:pt x="8254948" y="378900"/>
                  <a:pt x="8261609" y="375067"/>
                  <a:pt x="8269602" y="373706"/>
                </a:cubicBezTo>
                <a:cubicBezTo>
                  <a:pt x="8286651" y="372962"/>
                  <a:pt x="8303702" y="372219"/>
                  <a:pt x="8297118" y="397812"/>
                </a:cubicBezTo>
                <a:cubicBezTo>
                  <a:pt x="8283248" y="436884"/>
                  <a:pt x="8292110" y="474963"/>
                  <a:pt x="8288181" y="521698"/>
                </a:cubicBezTo>
                <a:cubicBezTo>
                  <a:pt x="8324603" y="486706"/>
                  <a:pt x="8359603" y="459872"/>
                  <a:pt x="8370099" y="419936"/>
                </a:cubicBezTo>
                <a:cubicBezTo>
                  <a:pt x="8371524" y="411777"/>
                  <a:pt x="8376323" y="404481"/>
                  <a:pt x="8386624" y="402008"/>
                </a:cubicBezTo>
                <a:cubicBezTo>
                  <a:pt x="8397991" y="401513"/>
                  <a:pt x="8396566" y="409673"/>
                  <a:pt x="8397451" y="416719"/>
                </a:cubicBezTo>
                <a:cubicBezTo>
                  <a:pt x="8400465" y="427724"/>
                  <a:pt x="8410587" y="430318"/>
                  <a:pt x="8420889" y="427845"/>
                </a:cubicBezTo>
                <a:cubicBezTo>
                  <a:pt x="8436873" y="425123"/>
                  <a:pt x="8436168" y="413006"/>
                  <a:pt x="8431909" y="405093"/>
                </a:cubicBezTo>
                <a:cubicBezTo>
                  <a:pt x="8423393" y="389270"/>
                  <a:pt x="8432809" y="379747"/>
                  <a:pt x="8446664" y="373071"/>
                </a:cubicBezTo>
                <a:cubicBezTo>
                  <a:pt x="8464073" y="362189"/>
                  <a:pt x="8485741" y="359220"/>
                  <a:pt x="8495504" y="371954"/>
                </a:cubicBezTo>
                <a:cubicBezTo>
                  <a:pt x="8502957" y="385800"/>
                  <a:pt x="8483417" y="392725"/>
                  <a:pt x="8470626" y="401381"/>
                </a:cubicBezTo>
                <a:cubicBezTo>
                  <a:pt x="8466009" y="403607"/>
                  <a:pt x="8464763" y="406699"/>
                  <a:pt x="8457837" y="410037"/>
                </a:cubicBezTo>
                <a:cubicBezTo>
                  <a:pt x="8468842" y="419680"/>
                  <a:pt x="8477194" y="408181"/>
                  <a:pt x="8486251" y="408798"/>
                </a:cubicBezTo>
                <a:cubicBezTo>
                  <a:pt x="8500991" y="409168"/>
                  <a:pt x="8515733" y="409537"/>
                  <a:pt x="8502581" y="428330"/>
                </a:cubicBezTo>
                <a:cubicBezTo>
                  <a:pt x="8497783" y="435627"/>
                  <a:pt x="8495474" y="436739"/>
                  <a:pt x="8502041" y="443539"/>
                </a:cubicBezTo>
                <a:cubicBezTo>
                  <a:pt x="8522629" y="470985"/>
                  <a:pt x="8530607" y="502017"/>
                  <a:pt x="8535211" y="532184"/>
                </a:cubicBezTo>
                <a:cubicBezTo>
                  <a:pt x="8538568" y="565442"/>
                  <a:pt x="8541927" y="598700"/>
                  <a:pt x="8557897" y="628372"/>
                </a:cubicBezTo>
                <a:cubicBezTo>
                  <a:pt x="8561091" y="634306"/>
                  <a:pt x="8564106" y="645309"/>
                  <a:pt x="8561616" y="651492"/>
                </a:cubicBezTo>
                <a:lnTo>
                  <a:pt x="8558530" y="684591"/>
                </a:lnTo>
                <a:lnTo>
                  <a:pt x="8567647" y="696722"/>
                </a:lnTo>
                <a:cubicBezTo>
                  <a:pt x="8587903" y="701749"/>
                  <a:pt x="8598980" y="688214"/>
                  <a:pt x="8607362" y="673612"/>
                </a:cubicBezTo>
                <a:cubicBezTo>
                  <a:pt x="8629613" y="640609"/>
                  <a:pt x="8651865" y="607606"/>
                  <a:pt x="8680802" y="580233"/>
                </a:cubicBezTo>
                <a:cubicBezTo>
                  <a:pt x="8691131" y="570882"/>
                  <a:pt x="8699312" y="568145"/>
                  <a:pt x="8707944" y="579025"/>
                </a:cubicBezTo>
                <a:cubicBezTo>
                  <a:pt x="8709889" y="584272"/>
                  <a:pt x="8713234" y="587089"/>
                  <a:pt x="8720017" y="586786"/>
                </a:cubicBezTo>
                <a:cubicBezTo>
                  <a:pt x="8752549" y="587709"/>
                  <a:pt x="8764324" y="613269"/>
                  <a:pt x="8742272" y="634407"/>
                </a:cubicBezTo>
                <a:cubicBezTo>
                  <a:pt x="8716777" y="658663"/>
                  <a:pt x="8700662" y="689613"/>
                  <a:pt x="8669131" y="709989"/>
                </a:cubicBezTo>
                <a:cubicBezTo>
                  <a:pt x="8661597" y="714474"/>
                  <a:pt x="8659452" y="721090"/>
                  <a:pt x="8662695" y="729839"/>
                </a:cubicBezTo>
                <a:cubicBezTo>
                  <a:pt x="8666488" y="746268"/>
                  <a:pt x="8652068" y="756989"/>
                  <a:pt x="8632460" y="753712"/>
                </a:cubicBezTo>
                <a:cubicBezTo>
                  <a:pt x="8629067" y="753863"/>
                  <a:pt x="8625512" y="753577"/>
                  <a:pt x="8622537" y="754080"/>
                </a:cubicBezTo>
                <a:lnTo>
                  <a:pt x="8619272" y="756666"/>
                </a:lnTo>
                <a:lnTo>
                  <a:pt x="8625256" y="760951"/>
                </a:lnTo>
                <a:lnTo>
                  <a:pt x="8623323" y="771190"/>
                </a:lnTo>
                <a:lnTo>
                  <a:pt x="8632735" y="777709"/>
                </a:lnTo>
                <a:cubicBezTo>
                  <a:pt x="8633197" y="780505"/>
                  <a:pt x="8630939" y="783717"/>
                  <a:pt x="8626474" y="787178"/>
                </a:cubicBezTo>
                <a:lnTo>
                  <a:pt x="8621500" y="793651"/>
                </a:lnTo>
                <a:lnTo>
                  <a:pt x="8629034" y="798366"/>
                </a:lnTo>
                <a:lnTo>
                  <a:pt x="8635499" y="801436"/>
                </a:lnTo>
                <a:lnTo>
                  <a:pt x="8636403" y="801555"/>
                </a:lnTo>
                <a:lnTo>
                  <a:pt x="8636227" y="801781"/>
                </a:lnTo>
                <a:lnTo>
                  <a:pt x="8636847" y="802075"/>
                </a:lnTo>
                <a:cubicBezTo>
                  <a:pt x="8615524" y="827299"/>
                  <a:pt x="8656011" y="837681"/>
                  <a:pt x="8647298" y="859319"/>
                </a:cubicBezTo>
                <a:lnTo>
                  <a:pt x="8649384" y="862447"/>
                </a:lnTo>
                <a:lnTo>
                  <a:pt x="8661251" y="856175"/>
                </a:lnTo>
                <a:cubicBezTo>
                  <a:pt x="8671031" y="839140"/>
                  <a:pt x="8693631" y="825684"/>
                  <a:pt x="8696525" y="814885"/>
                </a:cubicBezTo>
                <a:cubicBezTo>
                  <a:pt x="8701114" y="783853"/>
                  <a:pt x="8729204" y="766595"/>
                  <a:pt x="8739831" y="739445"/>
                </a:cubicBezTo>
                <a:cubicBezTo>
                  <a:pt x="8752602" y="705679"/>
                  <a:pt x="8787576" y="682187"/>
                  <a:pt x="8800349" y="648421"/>
                </a:cubicBezTo>
                <a:cubicBezTo>
                  <a:pt x="8803142" y="643552"/>
                  <a:pt x="8811325" y="640817"/>
                  <a:pt x="8817462" y="638766"/>
                </a:cubicBezTo>
                <a:cubicBezTo>
                  <a:pt x="8827041" y="633596"/>
                  <a:pt x="8842009" y="630558"/>
                  <a:pt x="8827988" y="617548"/>
                </a:cubicBezTo>
                <a:cubicBezTo>
                  <a:pt x="8823997" y="612983"/>
                  <a:pt x="8828837" y="607432"/>
                  <a:pt x="8832279" y="604315"/>
                </a:cubicBezTo>
                <a:cubicBezTo>
                  <a:pt x="8869948" y="581888"/>
                  <a:pt x="8873989" y="543174"/>
                  <a:pt x="8898187" y="515420"/>
                </a:cubicBezTo>
                <a:cubicBezTo>
                  <a:pt x="8931414" y="474814"/>
                  <a:pt x="8941143" y="420434"/>
                  <a:pt x="8987840" y="385157"/>
                </a:cubicBezTo>
                <a:cubicBezTo>
                  <a:pt x="8995374" y="380672"/>
                  <a:pt x="8999566" y="373371"/>
                  <a:pt x="9005802" y="365386"/>
                </a:cubicBezTo>
                <a:cubicBezTo>
                  <a:pt x="9016580" y="369649"/>
                  <a:pt x="9019823" y="378396"/>
                  <a:pt x="9032645" y="381975"/>
                </a:cubicBezTo>
                <a:cubicBezTo>
                  <a:pt x="9054948" y="386317"/>
                  <a:pt x="9068768" y="411193"/>
                  <a:pt x="9060935" y="433478"/>
                </a:cubicBezTo>
                <a:cubicBezTo>
                  <a:pt x="9053203" y="449829"/>
                  <a:pt x="9038036" y="464731"/>
                  <a:pt x="9045171" y="483977"/>
                </a:cubicBezTo>
                <a:cubicBezTo>
                  <a:pt x="9047765" y="490975"/>
                  <a:pt x="9037538" y="494394"/>
                  <a:pt x="9032049" y="498196"/>
                </a:cubicBezTo>
                <a:cubicBezTo>
                  <a:pt x="9014288" y="506101"/>
                  <a:pt x="9005906" y="520700"/>
                  <a:pt x="8997524" y="535302"/>
                </a:cubicBezTo>
                <a:cubicBezTo>
                  <a:pt x="8990540" y="547470"/>
                  <a:pt x="8988393" y="554087"/>
                  <a:pt x="9003911" y="558731"/>
                </a:cubicBezTo>
                <a:cubicBezTo>
                  <a:pt x="9009299" y="560863"/>
                  <a:pt x="9013292" y="565426"/>
                  <a:pt x="9010498" y="570295"/>
                </a:cubicBezTo>
                <a:cubicBezTo>
                  <a:pt x="9006955" y="579345"/>
                  <a:pt x="8998873" y="576147"/>
                  <a:pt x="8993484" y="574016"/>
                </a:cubicBezTo>
                <a:cubicBezTo>
                  <a:pt x="8973227" y="568990"/>
                  <a:pt x="8967639" y="578724"/>
                  <a:pt x="8966043" y="593023"/>
                </a:cubicBezTo>
                <a:cubicBezTo>
                  <a:pt x="8959309" y="630670"/>
                  <a:pt x="8949879" y="667252"/>
                  <a:pt x="8930322" y="701321"/>
                </a:cubicBezTo>
                <a:cubicBezTo>
                  <a:pt x="8922589" y="717673"/>
                  <a:pt x="8942647" y="734563"/>
                  <a:pt x="8920694" y="749768"/>
                </a:cubicBezTo>
                <a:cubicBezTo>
                  <a:pt x="8918649" y="750453"/>
                  <a:pt x="8925334" y="756083"/>
                  <a:pt x="8928028" y="757149"/>
                </a:cubicBezTo>
                <a:cubicBezTo>
                  <a:pt x="8938805" y="761411"/>
                  <a:pt x="8946987" y="758676"/>
                  <a:pt x="8953873" y="752441"/>
                </a:cubicBezTo>
                <a:cubicBezTo>
                  <a:pt x="8959361" y="748641"/>
                  <a:pt x="8968291" y="741721"/>
                  <a:pt x="8959561" y="736774"/>
                </a:cubicBezTo>
                <a:cubicBezTo>
                  <a:pt x="8948883" y="726579"/>
                  <a:pt x="8957814" y="719661"/>
                  <a:pt x="8963401" y="709927"/>
                </a:cubicBezTo>
                <a:cubicBezTo>
                  <a:pt x="8984905" y="681107"/>
                  <a:pt x="9015140" y="657233"/>
                  <a:pt x="9025217" y="622400"/>
                </a:cubicBezTo>
                <a:cubicBezTo>
                  <a:pt x="9028111" y="611600"/>
                  <a:pt x="9037591" y="612365"/>
                  <a:pt x="9046421" y="611377"/>
                </a:cubicBezTo>
                <a:cubicBezTo>
                  <a:pt x="9065380" y="612904"/>
                  <a:pt x="9073664" y="604236"/>
                  <a:pt x="9079351" y="588570"/>
                </a:cubicBezTo>
                <a:cubicBezTo>
                  <a:pt x="9088581" y="563854"/>
                  <a:pt x="9102900" y="559066"/>
                  <a:pt x="9127049" y="574589"/>
                </a:cubicBezTo>
                <a:cubicBezTo>
                  <a:pt x="9138474" y="580601"/>
                  <a:pt x="9137925" y="572919"/>
                  <a:pt x="9141368" y="569802"/>
                </a:cubicBezTo>
                <a:cubicBezTo>
                  <a:pt x="9156634" y="548966"/>
                  <a:pt x="9171901" y="528130"/>
                  <a:pt x="9184474" y="506229"/>
                </a:cubicBezTo>
                <a:cubicBezTo>
                  <a:pt x="9211665" y="461741"/>
                  <a:pt x="9246937" y="420452"/>
                  <a:pt x="9266046" y="372768"/>
                </a:cubicBezTo>
                <a:cubicBezTo>
                  <a:pt x="9276773" y="339685"/>
                  <a:pt x="9305709" y="312312"/>
                  <a:pt x="9329259" y="282808"/>
                </a:cubicBezTo>
                <a:cubicBezTo>
                  <a:pt x="9336891" y="272389"/>
                  <a:pt x="9339686" y="267523"/>
                  <a:pt x="9337840" y="256341"/>
                </a:cubicBezTo>
                <a:cubicBezTo>
                  <a:pt x="9338039" y="244475"/>
                  <a:pt x="9330255" y="223481"/>
                  <a:pt x="9362037" y="228587"/>
                </a:cubicBezTo>
                <a:cubicBezTo>
                  <a:pt x="9369472" y="230033"/>
                  <a:pt x="9375708" y="222050"/>
                  <a:pt x="9371716" y="217485"/>
                </a:cubicBezTo>
                <a:cubicBezTo>
                  <a:pt x="9352407" y="196411"/>
                  <a:pt x="9375009" y="182955"/>
                  <a:pt x="9382742" y="166604"/>
                </a:cubicBezTo>
                <a:cubicBezTo>
                  <a:pt x="9389726" y="154437"/>
                  <a:pt x="9397359" y="144019"/>
                  <a:pt x="9404994" y="133601"/>
                </a:cubicBezTo>
                <a:cubicBezTo>
                  <a:pt x="9413275" y="124932"/>
                  <a:pt x="9419786" y="120789"/>
                  <a:pt x="9425374" y="121133"/>
                </a:cubicBezTo>
                <a:cubicBezTo>
                  <a:pt x="9430962" y="121477"/>
                  <a:pt x="9435627" y="126309"/>
                  <a:pt x="9440218" y="135589"/>
                </a:cubicBezTo>
                <a:cubicBezTo>
                  <a:pt x="9444210" y="140153"/>
                  <a:pt x="9443461" y="144337"/>
                  <a:pt x="9450895" y="145785"/>
                </a:cubicBezTo>
                <a:cubicBezTo>
                  <a:pt x="9476641" y="147009"/>
                  <a:pt x="9493355" y="161085"/>
                  <a:pt x="9485522" y="183368"/>
                </a:cubicBezTo>
                <a:cubicBezTo>
                  <a:pt x="9474697" y="222384"/>
                  <a:pt x="9463870" y="261400"/>
                  <a:pt x="9434832" y="294707"/>
                </a:cubicBezTo>
                <a:cubicBezTo>
                  <a:pt x="9426551" y="303375"/>
                  <a:pt x="9418269" y="312042"/>
                  <a:pt x="9417421" y="322158"/>
                </a:cubicBezTo>
                <a:cubicBezTo>
                  <a:pt x="9411885" y="369238"/>
                  <a:pt x="9389433" y="414108"/>
                  <a:pt x="9368380" y="456542"/>
                </a:cubicBezTo>
                <a:cubicBezTo>
                  <a:pt x="9355807" y="478443"/>
                  <a:pt x="9345929" y="501411"/>
                  <a:pt x="9365887" y="524235"/>
                </a:cubicBezTo>
                <a:cubicBezTo>
                  <a:pt x="9371176" y="532298"/>
                  <a:pt x="9368283" y="543099"/>
                  <a:pt x="9362695" y="552832"/>
                </a:cubicBezTo>
                <a:cubicBezTo>
                  <a:pt x="9359252" y="555950"/>
                  <a:pt x="9358504" y="560133"/>
                  <a:pt x="9363892" y="562264"/>
                </a:cubicBezTo>
                <a:cubicBezTo>
                  <a:pt x="9368632" y="562646"/>
                  <a:pt x="9372722" y="561278"/>
                  <a:pt x="9374121" y="558845"/>
                </a:cubicBezTo>
                <a:cubicBezTo>
                  <a:pt x="9388837" y="530326"/>
                  <a:pt x="9401510" y="502492"/>
                  <a:pt x="9427005" y="478236"/>
                </a:cubicBezTo>
                <a:cubicBezTo>
                  <a:pt x="9423061" y="430394"/>
                  <a:pt x="9467067" y="394050"/>
                  <a:pt x="9477993" y="349101"/>
                </a:cubicBezTo>
                <a:cubicBezTo>
                  <a:pt x="9479390" y="346669"/>
                  <a:pt x="9478741" y="344919"/>
                  <a:pt x="9480138" y="342486"/>
                </a:cubicBezTo>
                <a:cubicBezTo>
                  <a:pt x="9488420" y="333817"/>
                  <a:pt x="9488719" y="316019"/>
                  <a:pt x="9508327" y="319295"/>
                </a:cubicBezTo>
                <a:cubicBezTo>
                  <a:pt x="9527934" y="322573"/>
                  <a:pt x="9522248" y="338239"/>
                  <a:pt x="9522049" y="350104"/>
                </a:cubicBezTo>
                <a:cubicBezTo>
                  <a:pt x="9523796" y="367219"/>
                  <a:pt x="9518757" y="384634"/>
                  <a:pt x="9508330" y="399919"/>
                </a:cubicBezTo>
                <a:cubicBezTo>
                  <a:pt x="9490068" y="437488"/>
                  <a:pt x="9486677" y="477951"/>
                  <a:pt x="9470463" y="514834"/>
                </a:cubicBezTo>
                <a:cubicBezTo>
                  <a:pt x="9465523" y="526319"/>
                  <a:pt x="9482339" y="534462"/>
                  <a:pt x="9480743" y="548761"/>
                </a:cubicBezTo>
                <a:cubicBezTo>
                  <a:pt x="9481191" y="562375"/>
                  <a:pt x="9485732" y="574623"/>
                  <a:pt x="9509530" y="570599"/>
                </a:cubicBezTo>
                <a:cubicBezTo>
                  <a:pt x="9522454" y="568246"/>
                  <a:pt x="9522902" y="581860"/>
                  <a:pt x="9522055" y="591976"/>
                </a:cubicBezTo>
                <a:cubicBezTo>
                  <a:pt x="9520558" y="600342"/>
                  <a:pt x="9515718" y="605894"/>
                  <a:pt x="9505589" y="603381"/>
                </a:cubicBezTo>
                <a:cubicBezTo>
                  <a:pt x="9500202" y="601248"/>
                  <a:pt x="9492119" y="598052"/>
                  <a:pt x="9486531" y="607786"/>
                </a:cubicBezTo>
                <a:cubicBezTo>
                  <a:pt x="9488577" y="607102"/>
                  <a:pt x="9491920" y="609917"/>
                  <a:pt x="9491920" y="609917"/>
                </a:cubicBezTo>
                <a:cubicBezTo>
                  <a:pt x="9530387" y="620653"/>
                  <a:pt x="9533532" y="635335"/>
                  <a:pt x="9505991" y="660273"/>
                </a:cubicBezTo>
                <a:cubicBezTo>
                  <a:pt x="9497709" y="668941"/>
                  <a:pt x="9478002" y="671598"/>
                  <a:pt x="9479847" y="682780"/>
                </a:cubicBezTo>
                <a:cubicBezTo>
                  <a:pt x="9481693" y="693961"/>
                  <a:pt x="9481494" y="705826"/>
                  <a:pt x="9482318" y="717350"/>
                </a:cubicBezTo>
                <a:lnTo>
                  <a:pt x="9490325" y="747595"/>
                </a:lnTo>
                <a:lnTo>
                  <a:pt x="9504475" y="733468"/>
                </a:lnTo>
                <a:lnTo>
                  <a:pt x="9534365" y="704955"/>
                </a:lnTo>
                <a:lnTo>
                  <a:pt x="9522307" y="698081"/>
                </a:lnTo>
                <a:cubicBezTo>
                  <a:pt x="9517568" y="697698"/>
                  <a:pt x="9518316" y="693515"/>
                  <a:pt x="9519063" y="689332"/>
                </a:cubicBezTo>
                <a:cubicBezTo>
                  <a:pt x="9525624" y="682223"/>
                  <a:pt x="9533083" y="682187"/>
                  <a:pt x="9540867" y="683027"/>
                </a:cubicBezTo>
                <a:lnTo>
                  <a:pt x="9549211" y="683829"/>
                </a:lnTo>
                <a:lnTo>
                  <a:pt x="9562731" y="642896"/>
                </a:lnTo>
                <a:cubicBezTo>
                  <a:pt x="9564825" y="610640"/>
                  <a:pt x="9588147" y="595234"/>
                  <a:pt x="9615182" y="582204"/>
                </a:cubicBezTo>
                <a:cubicBezTo>
                  <a:pt x="9630630" y="574759"/>
                  <a:pt x="9663445" y="586024"/>
                  <a:pt x="9666855" y="596880"/>
                </a:cubicBezTo>
                <a:cubicBezTo>
                  <a:pt x="9675607" y="617659"/>
                  <a:pt x="9675607" y="617659"/>
                  <a:pt x="9697888" y="604838"/>
                </a:cubicBezTo>
                <a:cubicBezTo>
                  <a:pt x="9704271" y="612178"/>
                  <a:pt x="9697437" y="617555"/>
                  <a:pt x="9693426" y="623655"/>
                </a:cubicBezTo>
                <a:cubicBezTo>
                  <a:pt x="9692383" y="626239"/>
                  <a:pt x="9686441" y="633270"/>
                  <a:pt x="9692084" y="634717"/>
                </a:cubicBezTo>
                <a:cubicBezTo>
                  <a:pt x="9722227" y="641021"/>
                  <a:pt x="9709738" y="672037"/>
                  <a:pt x="9723392" y="688371"/>
                </a:cubicBezTo>
                <a:cubicBezTo>
                  <a:pt x="9725173" y="691680"/>
                  <a:pt x="9729775" y="695711"/>
                  <a:pt x="9731556" y="699020"/>
                </a:cubicBezTo>
                <a:cubicBezTo>
                  <a:pt x="9742102" y="696020"/>
                  <a:pt x="9753248" y="676065"/>
                  <a:pt x="9757700" y="684336"/>
                </a:cubicBezTo>
                <a:cubicBezTo>
                  <a:pt x="9769424" y="701600"/>
                  <a:pt x="9801498" y="706974"/>
                  <a:pt x="9794802" y="735199"/>
                </a:cubicBezTo>
                <a:cubicBezTo>
                  <a:pt x="9787066" y="766009"/>
                  <a:pt x="9782150" y="797542"/>
                  <a:pt x="9786740" y="828660"/>
                </a:cubicBezTo>
                <a:cubicBezTo>
                  <a:pt x="9788370" y="836208"/>
                  <a:pt x="9783317" y="844892"/>
                  <a:pt x="9794602" y="847786"/>
                </a:cubicBezTo>
                <a:cubicBezTo>
                  <a:pt x="9804997" y="849026"/>
                  <a:pt x="9816582" y="843442"/>
                  <a:pt x="9823567" y="833826"/>
                </a:cubicBezTo>
                <a:cubicBezTo>
                  <a:pt x="9830702" y="819972"/>
                  <a:pt x="9835904" y="807048"/>
                  <a:pt x="9837397" y="791747"/>
                </a:cubicBezTo>
                <a:cubicBezTo>
                  <a:pt x="9838451" y="762075"/>
                  <a:pt x="9849899" y="733643"/>
                  <a:pt x="9863278" y="704279"/>
                </a:cubicBezTo>
                <a:cubicBezTo>
                  <a:pt x="9864318" y="701695"/>
                  <a:pt x="9863578" y="695803"/>
                  <a:pt x="9866401" y="696524"/>
                </a:cubicBezTo>
                <a:cubicBezTo>
                  <a:pt x="9896254" y="684220"/>
                  <a:pt x="9890474" y="659924"/>
                  <a:pt x="9894939" y="641107"/>
                </a:cubicBezTo>
                <a:cubicBezTo>
                  <a:pt x="9914286" y="550538"/>
                  <a:pt x="9954424" y="462450"/>
                  <a:pt x="9964267" y="372297"/>
                </a:cubicBezTo>
                <a:cubicBezTo>
                  <a:pt x="9965609" y="361233"/>
                  <a:pt x="9969622" y="355133"/>
                  <a:pt x="9981947" y="355442"/>
                </a:cubicBezTo>
                <a:cubicBezTo>
                  <a:pt x="9992342" y="356681"/>
                  <a:pt x="9996943" y="360714"/>
                  <a:pt x="9996643" y="369191"/>
                </a:cubicBezTo>
                <a:cubicBezTo>
                  <a:pt x="9994999" y="388732"/>
                  <a:pt x="10003902" y="405273"/>
                  <a:pt x="10011914" y="420160"/>
                </a:cubicBezTo>
                <a:cubicBezTo>
                  <a:pt x="10022598" y="440009"/>
                  <a:pt x="10022886" y="458618"/>
                  <a:pt x="10016492" y="478365"/>
                </a:cubicBezTo>
                <a:cubicBezTo>
                  <a:pt x="10012027" y="497182"/>
                  <a:pt x="10013206" y="517445"/>
                  <a:pt x="10013495" y="536055"/>
                </a:cubicBezTo>
                <a:cubicBezTo>
                  <a:pt x="10015414" y="562212"/>
                  <a:pt x="10031600" y="560660"/>
                  <a:pt x="10053581" y="556315"/>
                </a:cubicBezTo>
                <a:cubicBezTo>
                  <a:pt x="10059375" y="553522"/>
                  <a:pt x="10067099" y="549800"/>
                  <a:pt x="10070660" y="556417"/>
                </a:cubicBezTo>
                <a:cubicBezTo>
                  <a:pt x="10074221" y="563033"/>
                  <a:pt x="10065607" y="565102"/>
                  <a:pt x="10062635" y="568617"/>
                </a:cubicBezTo>
                <a:cubicBezTo>
                  <a:pt x="10052678" y="581749"/>
                  <a:pt x="10054009" y="597773"/>
                  <a:pt x="10059350" y="607697"/>
                </a:cubicBezTo>
                <a:cubicBezTo>
                  <a:pt x="10068402" y="619999"/>
                  <a:pt x="10084002" y="608316"/>
                  <a:pt x="10092767" y="602008"/>
                </a:cubicBezTo>
                <a:cubicBezTo>
                  <a:pt x="10110295" y="589393"/>
                  <a:pt x="10122182" y="575331"/>
                  <a:pt x="10121004" y="555068"/>
                </a:cubicBezTo>
                <a:cubicBezTo>
                  <a:pt x="10121154" y="550830"/>
                  <a:pt x="10119525" y="543283"/>
                  <a:pt x="10127249" y="539560"/>
                </a:cubicBezTo>
                <a:cubicBezTo>
                  <a:pt x="10133041" y="536768"/>
                  <a:pt x="10136602" y="543385"/>
                  <a:pt x="10138383" y="546693"/>
                </a:cubicBezTo>
                <a:cubicBezTo>
                  <a:pt x="10144766" y="554032"/>
                  <a:pt x="10150558" y="551240"/>
                  <a:pt x="10157391" y="545864"/>
                </a:cubicBezTo>
                <a:cubicBezTo>
                  <a:pt x="10182946" y="521049"/>
                  <a:pt x="10206569" y="497163"/>
                  <a:pt x="10211635" y="461391"/>
                </a:cubicBezTo>
                <a:cubicBezTo>
                  <a:pt x="10212827" y="454567"/>
                  <a:pt x="10214964" y="447808"/>
                  <a:pt x="10217695" y="441090"/>
                </a:cubicBezTo>
                <a:lnTo>
                  <a:pt x="10224920" y="426007"/>
                </a:lnTo>
                <a:lnTo>
                  <a:pt x="10238988" y="370717"/>
                </a:lnTo>
                <a:cubicBezTo>
                  <a:pt x="10233755" y="365793"/>
                  <a:pt x="10233755" y="365793"/>
                  <a:pt x="10233755" y="365793"/>
                </a:cubicBezTo>
                <a:cubicBezTo>
                  <a:pt x="10233755" y="365793"/>
                  <a:pt x="10239716" y="360706"/>
                  <a:pt x="10239716" y="360706"/>
                </a:cubicBezTo>
                <a:cubicBezTo>
                  <a:pt x="10234482" y="355783"/>
                  <a:pt x="10241170" y="340687"/>
                  <a:pt x="10241170" y="340687"/>
                </a:cubicBezTo>
                <a:cubicBezTo>
                  <a:pt x="10241897" y="330676"/>
                  <a:pt x="10247131" y="335600"/>
                  <a:pt x="10246404" y="345609"/>
                </a:cubicBezTo>
                <a:lnTo>
                  <a:pt x="10248315" y="348074"/>
                </a:lnTo>
                <a:lnTo>
                  <a:pt x="10245677" y="355620"/>
                </a:lnTo>
                <a:cubicBezTo>
                  <a:pt x="10248657" y="353077"/>
                  <a:pt x="10250147" y="351804"/>
                  <a:pt x="10250238" y="350554"/>
                </a:cubicBezTo>
                <a:lnTo>
                  <a:pt x="10248315" y="348074"/>
                </a:lnTo>
                <a:lnTo>
                  <a:pt x="10251963" y="337639"/>
                </a:lnTo>
                <a:cubicBezTo>
                  <a:pt x="10255773" y="317662"/>
                  <a:pt x="10254329" y="294247"/>
                  <a:pt x="10267196" y="290311"/>
                </a:cubicBezTo>
                <a:cubicBezTo>
                  <a:pt x="10266758" y="354063"/>
                  <a:pt x="10291018" y="380897"/>
                  <a:pt x="10293177" y="430551"/>
                </a:cubicBezTo>
                <a:lnTo>
                  <a:pt x="10292315" y="454327"/>
                </a:lnTo>
                <a:lnTo>
                  <a:pt x="10299396" y="475340"/>
                </a:lnTo>
                <a:cubicBezTo>
                  <a:pt x="10306217" y="497050"/>
                  <a:pt x="10311107" y="519692"/>
                  <a:pt x="10312136" y="544194"/>
                </a:cubicBezTo>
                <a:cubicBezTo>
                  <a:pt x="10337978" y="537988"/>
                  <a:pt x="10352686" y="524650"/>
                  <a:pt x="10355369" y="502525"/>
                </a:cubicBezTo>
                <a:cubicBezTo>
                  <a:pt x="10357903" y="484639"/>
                  <a:pt x="10366367" y="486810"/>
                  <a:pt x="10378391" y="495596"/>
                </a:cubicBezTo>
                <a:cubicBezTo>
                  <a:pt x="10392347" y="503452"/>
                  <a:pt x="10390855" y="518754"/>
                  <a:pt x="10397086" y="530332"/>
                </a:cubicBezTo>
                <a:cubicBezTo>
                  <a:pt x="10403168" y="546149"/>
                  <a:pt x="10407319" y="562897"/>
                  <a:pt x="10413399" y="578716"/>
                </a:cubicBezTo>
                <a:cubicBezTo>
                  <a:pt x="10416070" y="583677"/>
                  <a:pt x="10415770" y="592156"/>
                  <a:pt x="10422454" y="591018"/>
                </a:cubicBezTo>
                <a:cubicBezTo>
                  <a:pt x="10431958" y="590602"/>
                  <a:pt x="10435080" y="582848"/>
                  <a:pt x="10437161" y="577680"/>
                </a:cubicBezTo>
                <a:cubicBezTo>
                  <a:pt x="10439242" y="572509"/>
                  <a:pt x="10440434" y="565685"/>
                  <a:pt x="10442515" y="560518"/>
                </a:cubicBezTo>
                <a:cubicBezTo>
                  <a:pt x="10453525" y="517713"/>
                  <a:pt x="10465575" y="472325"/>
                  <a:pt x="10479405" y="430246"/>
                </a:cubicBezTo>
                <a:cubicBezTo>
                  <a:pt x="10486690" y="412153"/>
                  <a:pt x="10499618" y="395506"/>
                  <a:pt x="10527090" y="396848"/>
                </a:cubicBezTo>
                <a:cubicBezTo>
                  <a:pt x="10537485" y="398087"/>
                  <a:pt x="10546251" y="391780"/>
                  <a:pt x="10552194" y="384748"/>
                </a:cubicBezTo>
                <a:cubicBezTo>
                  <a:pt x="10553235" y="382165"/>
                  <a:pt x="10556206" y="378650"/>
                  <a:pt x="10557248" y="376064"/>
                </a:cubicBezTo>
                <a:cubicBezTo>
                  <a:pt x="10570764" y="369550"/>
                  <a:pt x="10587253" y="359520"/>
                  <a:pt x="10600319" y="365721"/>
                </a:cubicBezTo>
                <a:cubicBezTo>
                  <a:pt x="10613384" y="371923"/>
                  <a:pt x="10609071" y="386501"/>
                  <a:pt x="10602977" y="397770"/>
                </a:cubicBezTo>
                <a:cubicBezTo>
                  <a:pt x="10586325" y="439127"/>
                  <a:pt x="10577247" y="480999"/>
                  <a:pt x="10579454" y="525765"/>
                </a:cubicBezTo>
                <a:cubicBezTo>
                  <a:pt x="10579002" y="538482"/>
                  <a:pt x="10585535" y="541583"/>
                  <a:pt x="10596820" y="544477"/>
                </a:cubicBezTo>
                <a:cubicBezTo>
                  <a:pt x="10610927" y="548094"/>
                  <a:pt x="10612268" y="537032"/>
                  <a:pt x="10615390" y="529277"/>
                </a:cubicBezTo>
                <a:cubicBezTo>
                  <a:pt x="10622676" y="511184"/>
                  <a:pt x="10629961" y="493091"/>
                  <a:pt x="10638135" y="476651"/>
                </a:cubicBezTo>
                <a:cubicBezTo>
                  <a:pt x="10643189" y="467967"/>
                  <a:pt x="10651064" y="460006"/>
                  <a:pt x="10661308" y="465484"/>
                </a:cubicBezTo>
                <a:cubicBezTo>
                  <a:pt x="10671552" y="470962"/>
                  <a:pt x="10658035" y="477477"/>
                  <a:pt x="10654913" y="485231"/>
                </a:cubicBezTo>
                <a:cubicBezTo>
                  <a:pt x="10651941" y="488746"/>
                  <a:pt x="10649860" y="493915"/>
                  <a:pt x="10646888" y="497432"/>
                </a:cubicBezTo>
                <a:cubicBezTo>
                  <a:pt x="10631428" y="531963"/>
                  <a:pt x="10632318" y="533617"/>
                  <a:pt x="10674348" y="525861"/>
                </a:cubicBezTo>
                <a:cubicBezTo>
                  <a:pt x="10685784" y="524515"/>
                  <a:pt x="10685634" y="528754"/>
                  <a:pt x="10689195" y="535370"/>
                </a:cubicBezTo>
                <a:cubicBezTo>
                  <a:pt x="10700317" y="569590"/>
                  <a:pt x="10705796" y="602362"/>
                  <a:pt x="10681722" y="638963"/>
                </a:cubicBezTo>
                <a:cubicBezTo>
                  <a:pt x="10661509" y="673704"/>
                  <a:pt x="10651691" y="709683"/>
                  <a:pt x="10647515" y="747109"/>
                </a:cubicBezTo>
                <a:cubicBezTo>
                  <a:pt x="10642298" y="787120"/>
                  <a:pt x="10619115" y="825375"/>
                  <a:pt x="10622362" y="867556"/>
                </a:cubicBezTo>
                <a:cubicBezTo>
                  <a:pt x="10623102" y="873448"/>
                  <a:pt x="10619089" y="879550"/>
                  <a:pt x="10616117" y="883065"/>
                </a:cubicBezTo>
                <a:lnTo>
                  <a:pt x="10588768" y="941573"/>
                </a:lnTo>
                <a:lnTo>
                  <a:pt x="10640673" y="941573"/>
                </a:lnTo>
                <a:lnTo>
                  <a:pt x="10653159" y="893169"/>
                </a:lnTo>
                <a:cubicBezTo>
                  <a:pt x="10665254" y="858700"/>
                  <a:pt x="10675473" y="834207"/>
                  <a:pt x="10700504" y="790642"/>
                </a:cubicBezTo>
                <a:cubicBezTo>
                  <a:pt x="10711563" y="791519"/>
                  <a:pt x="10703220" y="806040"/>
                  <a:pt x="10714279" y="806917"/>
                </a:cubicBezTo>
                <a:cubicBezTo>
                  <a:pt x="10738470" y="737981"/>
                  <a:pt x="10747849" y="688115"/>
                  <a:pt x="10770164" y="629152"/>
                </a:cubicBezTo>
                <a:cubicBezTo>
                  <a:pt x="10781419" y="569312"/>
                  <a:pt x="10803734" y="510350"/>
                  <a:pt x="10840860" y="432317"/>
                </a:cubicBezTo>
                <a:cubicBezTo>
                  <a:pt x="10826888" y="476758"/>
                  <a:pt x="10848167" y="453140"/>
                  <a:pt x="10867570" y="439496"/>
                </a:cubicBezTo>
                <a:cubicBezTo>
                  <a:pt x="10874037" y="434948"/>
                  <a:pt x="10875914" y="424974"/>
                  <a:pt x="10882381" y="420426"/>
                </a:cubicBezTo>
                <a:cubicBezTo>
                  <a:pt x="10882381" y="420426"/>
                  <a:pt x="10886972" y="425851"/>
                  <a:pt x="10885097" y="435824"/>
                </a:cubicBezTo>
                <a:cubicBezTo>
                  <a:pt x="10885097" y="435824"/>
                  <a:pt x="10885097" y="435824"/>
                  <a:pt x="10883221" y="445797"/>
                </a:cubicBezTo>
                <a:cubicBezTo>
                  <a:pt x="10886972" y="425851"/>
                  <a:pt x="10900748" y="442126"/>
                  <a:pt x="10884060" y="471169"/>
                </a:cubicBezTo>
                <a:cubicBezTo>
                  <a:pt x="10884060" y="471169"/>
                  <a:pt x="10884060" y="471169"/>
                  <a:pt x="10873001" y="470292"/>
                </a:cubicBezTo>
                <a:cubicBezTo>
                  <a:pt x="10866534" y="474840"/>
                  <a:pt x="10864658" y="484814"/>
                  <a:pt x="10864658" y="484814"/>
                </a:cubicBezTo>
                <a:cubicBezTo>
                  <a:pt x="10853599" y="483937"/>
                  <a:pt x="10860066" y="479388"/>
                  <a:pt x="10861942" y="469416"/>
                </a:cubicBezTo>
                <a:cubicBezTo>
                  <a:pt x="10861942" y="469416"/>
                  <a:pt x="10861942" y="469416"/>
                  <a:pt x="10863818" y="459443"/>
                </a:cubicBezTo>
                <a:cubicBezTo>
                  <a:pt x="10840663" y="493033"/>
                  <a:pt x="10816473" y="561970"/>
                  <a:pt x="10825656" y="572820"/>
                </a:cubicBezTo>
                <a:cubicBezTo>
                  <a:pt x="10801466" y="641756"/>
                  <a:pt x="10761624" y="704389"/>
                  <a:pt x="10765180" y="745160"/>
                </a:cubicBezTo>
                <a:cubicBezTo>
                  <a:pt x="10751208" y="789601"/>
                  <a:pt x="10743901" y="768778"/>
                  <a:pt x="10727214" y="797821"/>
                </a:cubicBezTo>
                <a:cubicBezTo>
                  <a:pt x="10713243" y="842262"/>
                  <a:pt x="10730770" y="838591"/>
                  <a:pt x="10725142" y="868510"/>
                </a:cubicBezTo>
                <a:cubicBezTo>
                  <a:pt x="10717267" y="880538"/>
                  <a:pt x="10710893" y="892052"/>
                  <a:pt x="10705672" y="903026"/>
                </a:cubicBezTo>
                <a:lnTo>
                  <a:pt x="10700974" y="914735"/>
                </a:lnTo>
                <a:lnTo>
                  <a:pt x="10746604" y="829550"/>
                </a:lnTo>
                <a:cubicBezTo>
                  <a:pt x="10764701" y="794267"/>
                  <a:pt x="10781387" y="758624"/>
                  <a:pt x="10794547" y="722075"/>
                </a:cubicBezTo>
                <a:cubicBezTo>
                  <a:pt x="10807186" y="686820"/>
                  <a:pt x="10821607" y="654871"/>
                  <a:pt x="10863048" y="636982"/>
                </a:cubicBezTo>
                <a:cubicBezTo>
                  <a:pt x="10870771" y="633259"/>
                  <a:pt x="10876715" y="626228"/>
                  <a:pt x="10878948" y="616820"/>
                </a:cubicBezTo>
                <a:cubicBezTo>
                  <a:pt x="10885943" y="580117"/>
                  <a:pt x="10911649" y="551064"/>
                  <a:pt x="10933642" y="519632"/>
                </a:cubicBezTo>
                <a:cubicBezTo>
                  <a:pt x="10948652" y="497815"/>
                  <a:pt x="10961729" y="476930"/>
                  <a:pt x="10974808" y="456045"/>
                </a:cubicBezTo>
                <a:cubicBezTo>
                  <a:pt x="10981792" y="446429"/>
                  <a:pt x="10990707" y="435884"/>
                  <a:pt x="11004073" y="433607"/>
                </a:cubicBezTo>
                <a:cubicBezTo>
                  <a:pt x="11018329" y="432985"/>
                  <a:pt x="11032587" y="432365"/>
                  <a:pt x="11027082" y="453766"/>
                </a:cubicBezTo>
                <a:cubicBezTo>
                  <a:pt x="11015484" y="486437"/>
                  <a:pt x="11022894" y="518278"/>
                  <a:pt x="11019609" y="557359"/>
                </a:cubicBezTo>
                <a:cubicBezTo>
                  <a:pt x="11050065" y="528098"/>
                  <a:pt x="11079332" y="505659"/>
                  <a:pt x="11088109" y="472266"/>
                </a:cubicBezTo>
                <a:cubicBezTo>
                  <a:pt x="11089301" y="465442"/>
                  <a:pt x="11093313" y="459342"/>
                  <a:pt x="11101927" y="457273"/>
                </a:cubicBezTo>
                <a:cubicBezTo>
                  <a:pt x="11111433" y="456860"/>
                  <a:pt x="11110241" y="463683"/>
                  <a:pt x="11110981" y="469575"/>
                </a:cubicBezTo>
                <a:cubicBezTo>
                  <a:pt x="11113501" y="478777"/>
                  <a:pt x="11121965" y="480947"/>
                  <a:pt x="11130580" y="478879"/>
                </a:cubicBezTo>
                <a:cubicBezTo>
                  <a:pt x="11143945" y="476603"/>
                  <a:pt x="11143356" y="466470"/>
                  <a:pt x="11139795" y="459853"/>
                </a:cubicBezTo>
                <a:cubicBezTo>
                  <a:pt x="11132674" y="446622"/>
                  <a:pt x="11140548" y="438660"/>
                  <a:pt x="11152133" y="433076"/>
                </a:cubicBezTo>
                <a:cubicBezTo>
                  <a:pt x="11166690" y="423976"/>
                  <a:pt x="11184810" y="421495"/>
                  <a:pt x="11192973" y="432141"/>
                </a:cubicBezTo>
                <a:cubicBezTo>
                  <a:pt x="11199205" y="443721"/>
                  <a:pt x="11182867" y="449512"/>
                  <a:pt x="11172170" y="456750"/>
                </a:cubicBezTo>
                <a:cubicBezTo>
                  <a:pt x="11168309" y="458611"/>
                  <a:pt x="11167268" y="461196"/>
                  <a:pt x="11161476" y="463988"/>
                </a:cubicBezTo>
                <a:cubicBezTo>
                  <a:pt x="11170679" y="472051"/>
                  <a:pt x="11177662" y="462436"/>
                  <a:pt x="11185236" y="462952"/>
                </a:cubicBezTo>
                <a:cubicBezTo>
                  <a:pt x="11197562" y="463261"/>
                  <a:pt x="11209889" y="463570"/>
                  <a:pt x="11198891" y="479284"/>
                </a:cubicBezTo>
                <a:cubicBezTo>
                  <a:pt x="11194879" y="485386"/>
                  <a:pt x="11192948" y="486316"/>
                  <a:pt x="11198440" y="492002"/>
                </a:cubicBezTo>
                <a:cubicBezTo>
                  <a:pt x="11215656" y="514952"/>
                  <a:pt x="11222327" y="540902"/>
                  <a:pt x="11226177" y="566127"/>
                </a:cubicBezTo>
                <a:cubicBezTo>
                  <a:pt x="11228984" y="593938"/>
                  <a:pt x="11231793" y="621749"/>
                  <a:pt x="11245147" y="646560"/>
                </a:cubicBezTo>
                <a:cubicBezTo>
                  <a:pt x="11247818" y="651522"/>
                  <a:pt x="11250338" y="660723"/>
                  <a:pt x="11248256" y="665893"/>
                </a:cubicBezTo>
                <a:cubicBezTo>
                  <a:pt x="11234138" y="689363"/>
                  <a:pt x="11250614" y="706420"/>
                  <a:pt x="11260558" y="720376"/>
                </a:cubicBezTo>
                <a:cubicBezTo>
                  <a:pt x="11265010" y="728647"/>
                  <a:pt x="11277773" y="743326"/>
                  <a:pt x="11287128" y="747151"/>
                </a:cubicBezTo>
                <a:cubicBezTo>
                  <a:pt x="11306877" y="752215"/>
                  <a:pt x="11301824" y="760900"/>
                  <a:pt x="11298552" y="772893"/>
                </a:cubicBezTo>
                <a:cubicBezTo>
                  <a:pt x="11295429" y="780647"/>
                  <a:pt x="11291416" y="786746"/>
                  <a:pt x="11304632" y="788710"/>
                </a:cubicBezTo>
                <a:cubicBezTo>
                  <a:pt x="11307454" y="789434"/>
                  <a:pt x="11308344" y="791088"/>
                  <a:pt x="11311165" y="791812"/>
                </a:cubicBezTo>
                <a:cubicBezTo>
                  <a:pt x="11293334" y="812904"/>
                  <a:pt x="11327190" y="821585"/>
                  <a:pt x="11319904" y="839678"/>
                </a:cubicBezTo>
                <a:cubicBezTo>
                  <a:pt x="11318714" y="846501"/>
                  <a:pt x="11327027" y="852911"/>
                  <a:pt x="11332519" y="858598"/>
                </a:cubicBezTo>
                <a:cubicBezTo>
                  <a:pt x="11348995" y="875653"/>
                  <a:pt x="11348393" y="892608"/>
                  <a:pt x="11332493" y="912772"/>
                </a:cubicBezTo>
                <a:cubicBezTo>
                  <a:pt x="11314663" y="933864"/>
                  <a:pt x="11300544" y="957334"/>
                  <a:pt x="11295779" y="984629"/>
                </a:cubicBezTo>
                <a:cubicBezTo>
                  <a:pt x="11294739" y="987214"/>
                  <a:pt x="11291767" y="990728"/>
                  <a:pt x="11293548" y="994037"/>
                </a:cubicBezTo>
                <a:cubicBezTo>
                  <a:pt x="11308231" y="1034873"/>
                  <a:pt x="11277321" y="1076850"/>
                  <a:pt x="11277748" y="1118309"/>
                </a:cubicBezTo>
                <a:cubicBezTo>
                  <a:pt x="11277134" y="1162351"/>
                  <a:pt x="11264193" y="1206084"/>
                  <a:pt x="11258828" y="1250335"/>
                </a:cubicBezTo>
                <a:cubicBezTo>
                  <a:pt x="11253009" y="1307301"/>
                  <a:pt x="11232194" y="1358996"/>
                  <a:pt x="11217912" y="1413793"/>
                </a:cubicBezTo>
                <a:cubicBezTo>
                  <a:pt x="11203479" y="1472827"/>
                  <a:pt x="11206124" y="1531964"/>
                  <a:pt x="11203129" y="1589654"/>
                </a:cubicBezTo>
                <a:cubicBezTo>
                  <a:pt x="11201636" y="1604955"/>
                  <a:pt x="11199994" y="1624496"/>
                  <a:pt x="11224645" y="1625114"/>
                </a:cubicBezTo>
                <a:lnTo>
                  <a:pt x="11226658" y="1626877"/>
                </a:lnTo>
                <a:lnTo>
                  <a:pt x="11227409" y="1617352"/>
                </a:lnTo>
                <a:cubicBezTo>
                  <a:pt x="11226584" y="1610988"/>
                  <a:pt x="11223976" y="1604846"/>
                  <a:pt x="11218245" y="1599105"/>
                </a:cubicBezTo>
                <a:cubicBezTo>
                  <a:pt x="11228861" y="1583411"/>
                  <a:pt x="11199538" y="1560650"/>
                  <a:pt x="11234229" y="1545067"/>
                </a:cubicBezTo>
                <a:cubicBezTo>
                  <a:pt x="11244272" y="1540799"/>
                  <a:pt x="11236611" y="1527002"/>
                  <a:pt x="11240543" y="1517225"/>
                </a:cubicBezTo>
                <a:cubicBezTo>
                  <a:pt x="11256268" y="1478113"/>
                  <a:pt x="11251277" y="1440538"/>
                  <a:pt x="11234407" y="1404657"/>
                </a:cubicBezTo>
                <a:cubicBezTo>
                  <a:pt x="11230103" y="1392509"/>
                  <a:pt x="11232514" y="1383657"/>
                  <a:pt x="11244680" y="1376250"/>
                </a:cubicBezTo>
                <a:cubicBezTo>
                  <a:pt x="11264822" y="1386139"/>
                  <a:pt x="11270360" y="1403074"/>
                  <a:pt x="11270732" y="1425001"/>
                </a:cubicBezTo>
                <a:cubicBezTo>
                  <a:pt x="11269898" y="1451353"/>
                  <a:pt x="11283383" y="1476373"/>
                  <a:pt x="11290469" y="1501596"/>
                </a:cubicBezTo>
                <a:cubicBezTo>
                  <a:pt x="11296924" y="1519818"/>
                  <a:pt x="11297583" y="1536031"/>
                  <a:pt x="11287282" y="1555226"/>
                </a:cubicBezTo>
                <a:cubicBezTo>
                  <a:pt x="11280767" y="1567499"/>
                  <a:pt x="11279741" y="1580585"/>
                  <a:pt x="11279135" y="1593877"/>
                </a:cubicBezTo>
                <a:lnTo>
                  <a:pt x="11278955" y="1596796"/>
                </a:lnTo>
                <a:lnTo>
                  <a:pt x="11279408" y="1602048"/>
                </a:lnTo>
                <a:lnTo>
                  <a:pt x="11278587" y="1602801"/>
                </a:lnTo>
                <a:lnTo>
                  <a:pt x="11278354" y="1606597"/>
                </a:lnTo>
                <a:lnTo>
                  <a:pt x="11280039" y="1609388"/>
                </a:lnTo>
                <a:lnTo>
                  <a:pt x="11279408" y="1602048"/>
                </a:lnTo>
                <a:lnTo>
                  <a:pt x="11281838" y="1599822"/>
                </a:lnTo>
                <a:cubicBezTo>
                  <a:pt x="11283637" y="1590258"/>
                  <a:pt x="11289840" y="1585895"/>
                  <a:pt x="11288041" y="1595461"/>
                </a:cubicBezTo>
                <a:cubicBezTo>
                  <a:pt x="11288041" y="1595461"/>
                  <a:pt x="11290645" y="1610228"/>
                  <a:pt x="11284442" y="1614590"/>
                </a:cubicBezTo>
                <a:cubicBezTo>
                  <a:pt x="11284442" y="1614590"/>
                  <a:pt x="11288847" y="1619793"/>
                  <a:pt x="11288847" y="1619793"/>
                </a:cubicBezTo>
                <a:cubicBezTo>
                  <a:pt x="11288847" y="1619793"/>
                  <a:pt x="11288847" y="1619793"/>
                  <a:pt x="11282644" y="1624155"/>
                </a:cubicBezTo>
                <a:cubicBezTo>
                  <a:pt x="11285060" y="1697154"/>
                  <a:pt x="11276870" y="1769310"/>
                  <a:pt x="11244863" y="1825019"/>
                </a:cubicBezTo>
                <a:cubicBezTo>
                  <a:pt x="11258677" y="1858877"/>
                  <a:pt x="11239067" y="1925579"/>
                  <a:pt x="11225702" y="1983219"/>
                </a:cubicBezTo>
                <a:lnTo>
                  <a:pt x="11225044" y="1986289"/>
                </a:lnTo>
                <a:lnTo>
                  <a:pt x="11207068" y="1984383"/>
                </a:lnTo>
                <a:lnTo>
                  <a:pt x="11203431" y="2015541"/>
                </a:lnTo>
                <a:cubicBezTo>
                  <a:pt x="11199124" y="2044995"/>
                  <a:pt x="11180865" y="2101492"/>
                  <a:pt x="11206501" y="2069745"/>
                </a:cubicBezTo>
                <a:cubicBezTo>
                  <a:pt x="11212399" y="2063589"/>
                  <a:pt x="11206276" y="2084956"/>
                  <a:pt x="11204235" y="2092079"/>
                </a:cubicBezTo>
                <a:cubicBezTo>
                  <a:pt x="11144926" y="2306236"/>
                  <a:pt x="11099119" y="2523775"/>
                  <a:pt x="11041740" y="2738415"/>
                </a:cubicBezTo>
                <a:cubicBezTo>
                  <a:pt x="11029492" y="2781149"/>
                  <a:pt x="11003631" y="2828107"/>
                  <a:pt x="11004772" y="2881830"/>
                </a:cubicBezTo>
                <a:cubicBezTo>
                  <a:pt x="11006589" y="2889919"/>
                  <a:pt x="10986401" y="2945932"/>
                  <a:pt x="10976645" y="2951122"/>
                </a:cubicBezTo>
                <a:cubicBezTo>
                  <a:pt x="10959174" y="2954379"/>
                  <a:pt x="10952938" y="2983352"/>
                  <a:pt x="10944661" y="3019448"/>
                </a:cubicBezTo>
                <a:cubicBezTo>
                  <a:pt x="10901457" y="3191836"/>
                  <a:pt x="10865969" y="3366157"/>
                  <a:pt x="10807223" y="3542286"/>
                </a:cubicBezTo>
                <a:cubicBezTo>
                  <a:pt x="10803141" y="3556530"/>
                  <a:pt x="10801099" y="3563653"/>
                  <a:pt x="10798946" y="3578381"/>
                </a:cubicBezTo>
                <a:cubicBezTo>
                  <a:pt x="10792372" y="3630171"/>
                  <a:pt x="10784319" y="3651055"/>
                  <a:pt x="10766848" y="3654312"/>
                </a:cubicBezTo>
                <a:cubicBezTo>
                  <a:pt x="10751419" y="3650447"/>
                  <a:pt x="10735539" y="3677004"/>
                  <a:pt x="10717168" y="3741106"/>
                </a:cubicBezTo>
                <a:cubicBezTo>
                  <a:pt x="10718068" y="3680261"/>
                  <a:pt x="10730653" y="3614709"/>
                  <a:pt x="10733482" y="3554347"/>
                </a:cubicBezTo>
                <a:cubicBezTo>
                  <a:pt x="10701272" y="3637884"/>
                  <a:pt x="10682339" y="3740014"/>
                  <a:pt x="10642639" y="3806407"/>
                </a:cubicBezTo>
                <a:cubicBezTo>
                  <a:pt x="10639119" y="3782624"/>
                  <a:pt x="10653408" y="3732766"/>
                  <a:pt x="10653858" y="3702344"/>
                </a:cubicBezTo>
                <a:cubicBezTo>
                  <a:pt x="10655039" y="3622485"/>
                  <a:pt x="10641484" y="3581874"/>
                  <a:pt x="10617451" y="3568696"/>
                </a:cubicBezTo>
                <a:lnTo>
                  <a:pt x="10602075" y="3566185"/>
                </a:lnTo>
                <a:lnTo>
                  <a:pt x="10574468" y="3590234"/>
                </a:lnTo>
                <a:cubicBezTo>
                  <a:pt x="10568332" y="3592285"/>
                  <a:pt x="10567485" y="3602401"/>
                  <a:pt x="10567385" y="3608334"/>
                </a:cubicBezTo>
                <a:cubicBezTo>
                  <a:pt x="10570978" y="3636630"/>
                  <a:pt x="10562396" y="3663096"/>
                  <a:pt x="10545084" y="3684616"/>
                </a:cubicBezTo>
                <a:cubicBezTo>
                  <a:pt x="10525726" y="3706820"/>
                  <a:pt x="10512955" y="3740586"/>
                  <a:pt x="10468350" y="3731902"/>
                </a:cubicBezTo>
                <a:cubicBezTo>
                  <a:pt x="10450787" y="3727941"/>
                  <a:pt x="10438613" y="3726112"/>
                  <a:pt x="10432775" y="3710367"/>
                </a:cubicBezTo>
                <a:cubicBezTo>
                  <a:pt x="10420450" y="3677124"/>
                  <a:pt x="10418354" y="3640462"/>
                  <a:pt x="10418953" y="3604867"/>
                </a:cubicBezTo>
                <a:lnTo>
                  <a:pt x="10419630" y="3601551"/>
                </a:lnTo>
                <a:lnTo>
                  <a:pt x="10409293" y="3631533"/>
                </a:lnTo>
                <a:cubicBezTo>
                  <a:pt x="10399951" y="3657820"/>
                  <a:pt x="10389857" y="3685826"/>
                  <a:pt x="10378743" y="3717394"/>
                </a:cubicBezTo>
                <a:lnTo>
                  <a:pt x="10405304" y="3589843"/>
                </a:lnTo>
                <a:lnTo>
                  <a:pt x="10402331" y="3590267"/>
                </a:lnTo>
                <a:cubicBezTo>
                  <a:pt x="10398820" y="3592424"/>
                  <a:pt x="10396051" y="3595808"/>
                  <a:pt x="10393955" y="3599458"/>
                </a:cubicBezTo>
                <a:cubicBezTo>
                  <a:pt x="10384824" y="3618242"/>
                  <a:pt x="10375695" y="3637026"/>
                  <a:pt x="10369908" y="3658625"/>
                </a:cubicBezTo>
                <a:cubicBezTo>
                  <a:pt x="10352348" y="3735289"/>
                  <a:pt x="10305050" y="3806162"/>
                  <a:pt x="10274668" y="3879247"/>
                </a:cubicBezTo>
                <a:cubicBezTo>
                  <a:pt x="10269729" y="3890732"/>
                  <a:pt x="10258004" y="3902516"/>
                  <a:pt x="10250371" y="3912936"/>
                </a:cubicBezTo>
                <a:cubicBezTo>
                  <a:pt x="10244134" y="3920919"/>
                  <a:pt x="10237897" y="3928904"/>
                  <a:pt x="10227868" y="3920458"/>
                </a:cubicBezTo>
                <a:cubicBezTo>
                  <a:pt x="10221831" y="3916577"/>
                  <a:pt x="10216992" y="3922129"/>
                  <a:pt x="10213549" y="3925246"/>
                </a:cubicBezTo>
                <a:cubicBezTo>
                  <a:pt x="10193544" y="3945700"/>
                  <a:pt x="10179322" y="3944555"/>
                  <a:pt x="10164754" y="3923861"/>
                </a:cubicBezTo>
                <a:cubicBezTo>
                  <a:pt x="10164105" y="3922112"/>
                  <a:pt x="10160761" y="3919297"/>
                  <a:pt x="10158716" y="3919980"/>
                </a:cubicBezTo>
                <a:cubicBezTo>
                  <a:pt x="10116707" y="3918295"/>
                  <a:pt x="10128729" y="3888711"/>
                  <a:pt x="10125037" y="3866347"/>
                </a:cubicBezTo>
                <a:cubicBezTo>
                  <a:pt x="10125786" y="3862165"/>
                  <a:pt x="10126533" y="3857983"/>
                  <a:pt x="10127281" y="3853798"/>
                </a:cubicBezTo>
                <a:cubicBezTo>
                  <a:pt x="10129177" y="3821701"/>
                  <a:pt x="10117103" y="3813939"/>
                  <a:pt x="10084373" y="3824882"/>
                </a:cubicBezTo>
                <a:cubicBezTo>
                  <a:pt x="10082327" y="3825566"/>
                  <a:pt x="10080281" y="3826250"/>
                  <a:pt x="10080930" y="3828000"/>
                </a:cubicBezTo>
                <a:cubicBezTo>
                  <a:pt x="10081180" y="3853480"/>
                  <a:pt x="10041016" y="3862975"/>
                  <a:pt x="10044609" y="3891271"/>
                </a:cubicBezTo>
                <a:cubicBezTo>
                  <a:pt x="10047004" y="3910134"/>
                  <a:pt x="10038623" y="3924735"/>
                  <a:pt x="10017419" y="3935758"/>
                </a:cubicBezTo>
                <a:cubicBezTo>
                  <a:pt x="10046507" y="3939798"/>
                  <a:pt x="10055787" y="3952427"/>
                  <a:pt x="10054641" y="3980340"/>
                </a:cubicBezTo>
                <a:cubicBezTo>
                  <a:pt x="10053892" y="3984524"/>
                  <a:pt x="10053793" y="3990456"/>
                  <a:pt x="10047007" y="3990758"/>
                </a:cubicBezTo>
                <a:cubicBezTo>
                  <a:pt x="10040221" y="3991060"/>
                  <a:pt x="10040321" y="3985128"/>
                  <a:pt x="10041070" y="3980945"/>
                </a:cubicBezTo>
                <a:cubicBezTo>
                  <a:pt x="10041169" y="3975011"/>
                  <a:pt x="10041268" y="3969079"/>
                  <a:pt x="10034583" y="3963448"/>
                </a:cubicBezTo>
                <a:cubicBezTo>
                  <a:pt x="10024353" y="3966868"/>
                  <a:pt x="10024903" y="3974550"/>
                  <a:pt x="10026849" y="3979799"/>
                </a:cubicBezTo>
                <a:cubicBezTo>
                  <a:pt x="10033985" y="3999046"/>
                  <a:pt x="10032938" y="4021026"/>
                  <a:pt x="10035982" y="4041640"/>
                </a:cubicBezTo>
                <a:cubicBezTo>
                  <a:pt x="10038277" y="4066435"/>
                  <a:pt x="10031841" y="4086286"/>
                  <a:pt x="10004500" y="4099359"/>
                </a:cubicBezTo>
                <a:cubicBezTo>
                  <a:pt x="9999012" y="4103161"/>
                  <a:pt x="9992875" y="4105213"/>
                  <a:pt x="9993424" y="4112895"/>
                </a:cubicBezTo>
                <a:cubicBezTo>
                  <a:pt x="9993125" y="4130693"/>
                  <a:pt x="9978058" y="4139663"/>
                  <a:pt x="9962342" y="4146884"/>
                </a:cubicBezTo>
                <a:cubicBezTo>
                  <a:pt x="9952114" y="4150304"/>
                  <a:pt x="9907808" y="4123821"/>
                  <a:pt x="9905960" y="4112641"/>
                </a:cubicBezTo>
                <a:cubicBezTo>
                  <a:pt x="9902667" y="4066546"/>
                  <a:pt x="9899373" y="4020452"/>
                  <a:pt x="9896079" y="3974359"/>
                </a:cubicBezTo>
                <a:cubicBezTo>
                  <a:pt x="9896277" y="3962495"/>
                  <a:pt x="9901865" y="3952761"/>
                  <a:pt x="9915437" y="3952155"/>
                </a:cubicBezTo>
                <a:cubicBezTo>
                  <a:pt x="9931054" y="3950868"/>
                  <a:pt x="9928808" y="3963417"/>
                  <a:pt x="9930006" y="3972848"/>
                </a:cubicBezTo>
                <a:cubicBezTo>
                  <a:pt x="9932601" y="3979846"/>
                  <a:pt x="9929059" y="3988898"/>
                  <a:pt x="9934996" y="3998710"/>
                </a:cubicBezTo>
                <a:cubicBezTo>
                  <a:pt x="9957996" y="3961524"/>
                  <a:pt x="9959243" y="3927678"/>
                  <a:pt x="9956497" y="3889266"/>
                </a:cubicBezTo>
                <a:cubicBezTo>
                  <a:pt x="9938636" y="3903104"/>
                  <a:pt x="9941130" y="3916034"/>
                  <a:pt x="9939535" y="3930333"/>
                </a:cubicBezTo>
                <a:cubicBezTo>
                  <a:pt x="9939435" y="3936265"/>
                  <a:pt x="9936642" y="3941133"/>
                  <a:pt x="9927811" y="3942119"/>
                </a:cubicBezTo>
                <a:cubicBezTo>
                  <a:pt x="9918979" y="3943105"/>
                  <a:pt x="9911545" y="3941658"/>
                  <a:pt x="9906905" y="3935344"/>
                </a:cubicBezTo>
                <a:cubicBezTo>
                  <a:pt x="9901615" y="3927280"/>
                  <a:pt x="9907752" y="3925228"/>
                  <a:pt x="9913889" y="3923175"/>
                </a:cubicBezTo>
                <a:cubicBezTo>
                  <a:pt x="9924866" y="3915573"/>
                  <a:pt x="9922921" y="3910325"/>
                  <a:pt x="9916235" y="3904694"/>
                </a:cubicBezTo>
                <a:cubicBezTo>
                  <a:pt x="9898770" y="3894801"/>
                  <a:pt x="9900367" y="3880502"/>
                  <a:pt x="9899270" y="3865138"/>
                </a:cubicBezTo>
                <a:cubicBezTo>
                  <a:pt x="9898071" y="3855706"/>
                  <a:pt x="9901515" y="3852587"/>
                  <a:pt x="9913040" y="3852669"/>
                </a:cubicBezTo>
                <a:cubicBezTo>
                  <a:pt x="9924565" y="3852747"/>
                  <a:pt x="9920024" y="3840500"/>
                  <a:pt x="9920024" y="3840500"/>
                </a:cubicBezTo>
                <a:cubicBezTo>
                  <a:pt x="9892234" y="3839960"/>
                  <a:pt x="9894677" y="3815545"/>
                  <a:pt x="9881954" y="3806033"/>
                </a:cubicBezTo>
                <a:cubicBezTo>
                  <a:pt x="9879261" y="3804967"/>
                  <a:pt x="9879261" y="3804967"/>
                  <a:pt x="9877215" y="3805652"/>
                </a:cubicBezTo>
                <a:cubicBezTo>
                  <a:pt x="9866887" y="3815004"/>
                  <a:pt x="9881756" y="3817899"/>
                  <a:pt x="9882304" y="3825581"/>
                </a:cubicBezTo>
                <a:cubicBezTo>
                  <a:pt x="9884898" y="3832580"/>
                  <a:pt x="9882105" y="3837446"/>
                  <a:pt x="9875968" y="3839498"/>
                </a:cubicBezTo>
                <a:cubicBezTo>
                  <a:pt x="9869831" y="3841549"/>
                  <a:pt x="9866488" y="3838735"/>
                  <a:pt x="9864542" y="3833486"/>
                </a:cubicBezTo>
                <a:cubicBezTo>
                  <a:pt x="9852669" y="3813859"/>
                  <a:pt x="9855760" y="3791193"/>
                  <a:pt x="9848076" y="3764266"/>
                </a:cubicBezTo>
                <a:cubicBezTo>
                  <a:pt x="9836801" y="3789666"/>
                  <a:pt x="9827671" y="3808451"/>
                  <a:pt x="9809161" y="3820539"/>
                </a:cubicBezTo>
                <a:cubicBezTo>
                  <a:pt x="9805718" y="3823656"/>
                  <a:pt x="9805619" y="3829588"/>
                  <a:pt x="9808960" y="3832403"/>
                </a:cubicBezTo>
                <a:cubicBezTo>
                  <a:pt x="9822882" y="3851347"/>
                  <a:pt x="9808364" y="3868001"/>
                  <a:pt x="9803324" y="3885416"/>
                </a:cubicBezTo>
                <a:cubicBezTo>
                  <a:pt x="9796590" y="3923064"/>
                  <a:pt x="9754280" y="3939176"/>
                  <a:pt x="9739463" y="3973626"/>
                </a:cubicBezTo>
                <a:cubicBezTo>
                  <a:pt x="9735173" y="3986860"/>
                  <a:pt x="9719556" y="3988147"/>
                  <a:pt x="9706185" y="3976886"/>
                </a:cubicBezTo>
                <a:cubicBezTo>
                  <a:pt x="9686127" y="3959996"/>
                  <a:pt x="9659185" y="3949338"/>
                  <a:pt x="9659033" y="3917926"/>
                </a:cubicBezTo>
                <a:cubicBezTo>
                  <a:pt x="9657187" y="3906744"/>
                  <a:pt x="9641023" y="3900350"/>
                  <a:pt x="9629596" y="3894338"/>
                </a:cubicBezTo>
                <a:cubicBezTo>
                  <a:pt x="9610088" y="3885128"/>
                  <a:pt x="9603502" y="3873566"/>
                  <a:pt x="9609937" y="3853715"/>
                </a:cubicBezTo>
                <a:cubicBezTo>
                  <a:pt x="9612182" y="3841166"/>
                  <a:pt x="9617221" y="3823750"/>
                  <a:pt x="9601704" y="3819106"/>
                </a:cubicBezTo>
                <a:cubicBezTo>
                  <a:pt x="9581448" y="3814079"/>
                  <a:pt x="9570371" y="3827616"/>
                  <a:pt x="9561989" y="3842216"/>
                </a:cubicBezTo>
                <a:cubicBezTo>
                  <a:pt x="9539738" y="3875220"/>
                  <a:pt x="9517486" y="3908222"/>
                  <a:pt x="9488549" y="3935595"/>
                </a:cubicBezTo>
                <a:cubicBezTo>
                  <a:pt x="9478220" y="3944947"/>
                  <a:pt x="9470039" y="3947683"/>
                  <a:pt x="9461407" y="3936804"/>
                </a:cubicBezTo>
                <a:cubicBezTo>
                  <a:pt x="9459462" y="3931556"/>
                  <a:pt x="9456117" y="3928740"/>
                  <a:pt x="9449334" y="3929043"/>
                </a:cubicBezTo>
                <a:cubicBezTo>
                  <a:pt x="9416802" y="3928119"/>
                  <a:pt x="9405027" y="3902559"/>
                  <a:pt x="9427079" y="3881422"/>
                </a:cubicBezTo>
                <a:cubicBezTo>
                  <a:pt x="9452574" y="3857167"/>
                  <a:pt x="9468689" y="3826216"/>
                  <a:pt x="9500220" y="3805840"/>
                </a:cubicBezTo>
                <a:cubicBezTo>
                  <a:pt x="9507754" y="3801355"/>
                  <a:pt x="9509899" y="3794739"/>
                  <a:pt x="9506656" y="3785990"/>
                </a:cubicBezTo>
                <a:cubicBezTo>
                  <a:pt x="9502863" y="3769561"/>
                  <a:pt x="9517283" y="3758839"/>
                  <a:pt x="9536891" y="3762117"/>
                </a:cubicBezTo>
                <a:cubicBezTo>
                  <a:pt x="9543677" y="3761814"/>
                  <a:pt x="9551111" y="3763261"/>
                  <a:pt x="9553256" y="3756646"/>
                </a:cubicBezTo>
                <a:cubicBezTo>
                  <a:pt x="9557447" y="3749345"/>
                  <a:pt x="9552058" y="3747213"/>
                  <a:pt x="9546669" y="3745083"/>
                </a:cubicBezTo>
                <a:cubicBezTo>
                  <a:pt x="9533847" y="3741504"/>
                  <a:pt x="9533946" y="3735571"/>
                  <a:pt x="9542877" y="3728652"/>
                </a:cubicBezTo>
                <a:cubicBezTo>
                  <a:pt x="9561487" y="3710631"/>
                  <a:pt x="9538985" y="3718154"/>
                  <a:pt x="9532948" y="3714273"/>
                </a:cubicBezTo>
                <a:cubicBezTo>
                  <a:pt x="9541979" y="3701422"/>
                  <a:pt x="9554352" y="3691386"/>
                  <a:pt x="9555299" y="3675337"/>
                </a:cubicBezTo>
                <a:cubicBezTo>
                  <a:pt x="9554751" y="3667655"/>
                  <a:pt x="9563779" y="3654803"/>
                  <a:pt x="9548913" y="3651909"/>
                </a:cubicBezTo>
                <a:cubicBezTo>
                  <a:pt x="9536091" y="3648331"/>
                  <a:pt x="9517131" y="3646804"/>
                  <a:pt x="9508100" y="3659654"/>
                </a:cubicBezTo>
                <a:cubicBezTo>
                  <a:pt x="9498320" y="3676689"/>
                  <a:pt x="9475720" y="3690146"/>
                  <a:pt x="9472826" y="3700943"/>
                </a:cubicBezTo>
                <a:lnTo>
                  <a:pt x="9470481" y="3705682"/>
                </a:lnTo>
                <a:lnTo>
                  <a:pt x="9466944" y="3717985"/>
                </a:lnTo>
                <a:lnTo>
                  <a:pt x="9465299" y="3716151"/>
                </a:lnTo>
                <a:lnTo>
                  <a:pt x="9453437" y="3740119"/>
                </a:lnTo>
                <a:cubicBezTo>
                  <a:pt x="9444513" y="3751707"/>
                  <a:pt x="9434833" y="3762808"/>
                  <a:pt x="9429520" y="3776383"/>
                </a:cubicBezTo>
                <a:cubicBezTo>
                  <a:pt x="9416749" y="3810150"/>
                  <a:pt x="9381775" y="3833641"/>
                  <a:pt x="9369002" y="3867408"/>
                </a:cubicBezTo>
                <a:cubicBezTo>
                  <a:pt x="9366209" y="3872276"/>
                  <a:pt x="9358026" y="3875012"/>
                  <a:pt x="9351889" y="3877063"/>
                </a:cubicBezTo>
                <a:cubicBezTo>
                  <a:pt x="9342310" y="3882232"/>
                  <a:pt x="9327342" y="3885270"/>
                  <a:pt x="9341363" y="3898281"/>
                </a:cubicBezTo>
                <a:cubicBezTo>
                  <a:pt x="9345354" y="3902847"/>
                  <a:pt x="9340514" y="3908396"/>
                  <a:pt x="9337072" y="3911514"/>
                </a:cubicBezTo>
                <a:cubicBezTo>
                  <a:pt x="9299403" y="3933941"/>
                  <a:pt x="9295362" y="3972654"/>
                  <a:pt x="9271164" y="4000409"/>
                </a:cubicBezTo>
                <a:cubicBezTo>
                  <a:pt x="9237937" y="4041015"/>
                  <a:pt x="9228208" y="4095395"/>
                  <a:pt x="9181511" y="4130671"/>
                </a:cubicBezTo>
                <a:cubicBezTo>
                  <a:pt x="9173977" y="4135157"/>
                  <a:pt x="9169785" y="4142458"/>
                  <a:pt x="9163549" y="4150443"/>
                </a:cubicBezTo>
                <a:cubicBezTo>
                  <a:pt x="9152771" y="4146180"/>
                  <a:pt x="9149528" y="4137432"/>
                  <a:pt x="9136706" y="4133853"/>
                </a:cubicBezTo>
                <a:cubicBezTo>
                  <a:pt x="9114403" y="4129511"/>
                  <a:pt x="9100583" y="4104636"/>
                  <a:pt x="9108416" y="4082351"/>
                </a:cubicBezTo>
                <a:cubicBezTo>
                  <a:pt x="9116148" y="4066001"/>
                  <a:pt x="9131315" y="4051098"/>
                  <a:pt x="9124180" y="4031851"/>
                </a:cubicBezTo>
                <a:cubicBezTo>
                  <a:pt x="9121586" y="4024854"/>
                  <a:pt x="9131813" y="4021435"/>
                  <a:pt x="9137302" y="4017634"/>
                </a:cubicBezTo>
                <a:cubicBezTo>
                  <a:pt x="9155063" y="4009728"/>
                  <a:pt x="9163445" y="3995128"/>
                  <a:pt x="9171827" y="3980526"/>
                </a:cubicBezTo>
                <a:cubicBezTo>
                  <a:pt x="9178811" y="3968358"/>
                  <a:pt x="9180958" y="3961742"/>
                  <a:pt x="9165440" y="3957098"/>
                </a:cubicBezTo>
                <a:cubicBezTo>
                  <a:pt x="9160052" y="3954966"/>
                  <a:pt x="9156059" y="3950402"/>
                  <a:pt x="9158853" y="3945534"/>
                </a:cubicBezTo>
                <a:cubicBezTo>
                  <a:pt x="9162396" y="3936484"/>
                  <a:pt x="9170478" y="3939681"/>
                  <a:pt x="9175867" y="3941813"/>
                </a:cubicBezTo>
                <a:cubicBezTo>
                  <a:pt x="9196124" y="3946839"/>
                  <a:pt x="9201712" y="3937105"/>
                  <a:pt x="9203308" y="3922806"/>
                </a:cubicBezTo>
                <a:cubicBezTo>
                  <a:pt x="9210042" y="3885158"/>
                  <a:pt x="9219472" y="3848576"/>
                  <a:pt x="9239029" y="3814507"/>
                </a:cubicBezTo>
                <a:cubicBezTo>
                  <a:pt x="9246762" y="3798156"/>
                  <a:pt x="9226704" y="3781266"/>
                  <a:pt x="9248657" y="3766060"/>
                </a:cubicBezTo>
                <a:cubicBezTo>
                  <a:pt x="9250702" y="3765376"/>
                  <a:pt x="9244017" y="3759746"/>
                  <a:pt x="9241323" y="3758680"/>
                </a:cubicBezTo>
                <a:cubicBezTo>
                  <a:pt x="9230546" y="3754417"/>
                  <a:pt x="9222364" y="3757153"/>
                  <a:pt x="9215478" y="3763387"/>
                </a:cubicBezTo>
                <a:cubicBezTo>
                  <a:pt x="9209990" y="3767189"/>
                  <a:pt x="9201060" y="3774108"/>
                  <a:pt x="9209790" y="3779055"/>
                </a:cubicBezTo>
                <a:cubicBezTo>
                  <a:pt x="9220468" y="3789250"/>
                  <a:pt x="9211537" y="3796167"/>
                  <a:pt x="9205950" y="3805902"/>
                </a:cubicBezTo>
                <a:cubicBezTo>
                  <a:pt x="9184446" y="3834722"/>
                  <a:pt x="9154211" y="3858596"/>
                  <a:pt x="9144134" y="3893429"/>
                </a:cubicBezTo>
                <a:cubicBezTo>
                  <a:pt x="9141240" y="3904228"/>
                  <a:pt x="9131760" y="3903465"/>
                  <a:pt x="9122930" y="3904451"/>
                </a:cubicBezTo>
                <a:cubicBezTo>
                  <a:pt x="9103971" y="3902924"/>
                  <a:pt x="9095687" y="3911592"/>
                  <a:pt x="9090000" y="3927259"/>
                </a:cubicBezTo>
                <a:cubicBezTo>
                  <a:pt x="9080770" y="3951976"/>
                  <a:pt x="9066451" y="3956762"/>
                  <a:pt x="9042302" y="3941239"/>
                </a:cubicBezTo>
                <a:cubicBezTo>
                  <a:pt x="9030877" y="3935228"/>
                  <a:pt x="9031426" y="3942909"/>
                  <a:pt x="9027983" y="3946027"/>
                </a:cubicBezTo>
                <a:cubicBezTo>
                  <a:pt x="9012717" y="3966862"/>
                  <a:pt x="8997450" y="3987698"/>
                  <a:pt x="8984877" y="4009600"/>
                </a:cubicBezTo>
                <a:cubicBezTo>
                  <a:pt x="8957686" y="4054087"/>
                  <a:pt x="8922414" y="4095376"/>
                  <a:pt x="8903305" y="4143060"/>
                </a:cubicBezTo>
                <a:cubicBezTo>
                  <a:pt x="8892578" y="4176144"/>
                  <a:pt x="8863642" y="4203517"/>
                  <a:pt x="8840092" y="4233022"/>
                </a:cubicBezTo>
                <a:cubicBezTo>
                  <a:pt x="8832460" y="4243440"/>
                  <a:pt x="8829665" y="4248306"/>
                  <a:pt x="8831511" y="4259488"/>
                </a:cubicBezTo>
                <a:cubicBezTo>
                  <a:pt x="8831312" y="4271353"/>
                  <a:pt x="8839096" y="4292348"/>
                  <a:pt x="8807314" y="4287242"/>
                </a:cubicBezTo>
                <a:cubicBezTo>
                  <a:pt x="8799879" y="4285796"/>
                  <a:pt x="8793643" y="4293780"/>
                  <a:pt x="8797635" y="4298344"/>
                </a:cubicBezTo>
                <a:cubicBezTo>
                  <a:pt x="8816944" y="4319419"/>
                  <a:pt x="8794342" y="4332875"/>
                  <a:pt x="8786609" y="4349225"/>
                </a:cubicBezTo>
                <a:cubicBezTo>
                  <a:pt x="8779625" y="4361392"/>
                  <a:pt x="8771992" y="4371810"/>
                  <a:pt x="8764357" y="4382228"/>
                </a:cubicBezTo>
                <a:cubicBezTo>
                  <a:pt x="8756076" y="4390897"/>
                  <a:pt x="8749565" y="4395040"/>
                  <a:pt x="8743977" y="4394696"/>
                </a:cubicBezTo>
                <a:cubicBezTo>
                  <a:pt x="8738389" y="4394352"/>
                  <a:pt x="8733724" y="4389521"/>
                  <a:pt x="8729133" y="4380240"/>
                </a:cubicBezTo>
                <a:cubicBezTo>
                  <a:pt x="8725141" y="4375676"/>
                  <a:pt x="8725890" y="4371492"/>
                  <a:pt x="8718456" y="4370045"/>
                </a:cubicBezTo>
                <a:cubicBezTo>
                  <a:pt x="8692710" y="4368820"/>
                  <a:pt x="8675996" y="4354744"/>
                  <a:pt x="8683829" y="4332461"/>
                </a:cubicBezTo>
                <a:cubicBezTo>
                  <a:pt x="8694654" y="4293444"/>
                  <a:pt x="8705481" y="4254429"/>
                  <a:pt x="8734519" y="4221122"/>
                </a:cubicBezTo>
                <a:cubicBezTo>
                  <a:pt x="8742800" y="4212455"/>
                  <a:pt x="8751082" y="4203788"/>
                  <a:pt x="8751930" y="4193671"/>
                </a:cubicBezTo>
                <a:cubicBezTo>
                  <a:pt x="8757466" y="4146592"/>
                  <a:pt x="8779918" y="4101721"/>
                  <a:pt x="8800971" y="4059287"/>
                </a:cubicBezTo>
                <a:cubicBezTo>
                  <a:pt x="8813544" y="4037385"/>
                  <a:pt x="8823422" y="4014418"/>
                  <a:pt x="8803464" y="3991593"/>
                </a:cubicBezTo>
                <a:cubicBezTo>
                  <a:pt x="8798175" y="3983530"/>
                  <a:pt x="8801068" y="3972731"/>
                  <a:pt x="8806656" y="3962997"/>
                </a:cubicBezTo>
                <a:cubicBezTo>
                  <a:pt x="8810099" y="3959879"/>
                  <a:pt x="8810847" y="3955697"/>
                  <a:pt x="8805459" y="3953565"/>
                </a:cubicBezTo>
                <a:cubicBezTo>
                  <a:pt x="8800719" y="3953183"/>
                  <a:pt x="8796629" y="3954550"/>
                  <a:pt x="8795230" y="3956984"/>
                </a:cubicBezTo>
                <a:cubicBezTo>
                  <a:pt x="8780514" y="3985502"/>
                  <a:pt x="8767841" y="4013336"/>
                  <a:pt x="8742346" y="4037592"/>
                </a:cubicBezTo>
                <a:cubicBezTo>
                  <a:pt x="8746290" y="4085434"/>
                  <a:pt x="8702284" y="4121779"/>
                  <a:pt x="8691358" y="4166727"/>
                </a:cubicBezTo>
                <a:cubicBezTo>
                  <a:pt x="8689961" y="4169160"/>
                  <a:pt x="8690610" y="4170910"/>
                  <a:pt x="8689213" y="4173343"/>
                </a:cubicBezTo>
                <a:cubicBezTo>
                  <a:pt x="8680931" y="4182011"/>
                  <a:pt x="8680632" y="4199810"/>
                  <a:pt x="8661024" y="4196533"/>
                </a:cubicBezTo>
                <a:cubicBezTo>
                  <a:pt x="8641417" y="4193256"/>
                  <a:pt x="8647103" y="4177589"/>
                  <a:pt x="8647302" y="4165725"/>
                </a:cubicBezTo>
                <a:cubicBezTo>
                  <a:pt x="8645555" y="4148610"/>
                  <a:pt x="8650594" y="4131194"/>
                  <a:pt x="8661021" y="4115909"/>
                </a:cubicBezTo>
                <a:cubicBezTo>
                  <a:pt x="8679283" y="4078340"/>
                  <a:pt x="8682674" y="4037878"/>
                  <a:pt x="8698888" y="4000994"/>
                </a:cubicBezTo>
                <a:cubicBezTo>
                  <a:pt x="8703828" y="3989510"/>
                  <a:pt x="8687012" y="3981367"/>
                  <a:pt x="8688608" y="3967068"/>
                </a:cubicBezTo>
                <a:cubicBezTo>
                  <a:pt x="8688160" y="3953453"/>
                  <a:pt x="8683619" y="3941205"/>
                  <a:pt x="8659821" y="3945230"/>
                </a:cubicBezTo>
                <a:cubicBezTo>
                  <a:pt x="8646897" y="3947583"/>
                  <a:pt x="8646449" y="3933968"/>
                  <a:pt x="8647296" y="3923852"/>
                </a:cubicBezTo>
                <a:cubicBezTo>
                  <a:pt x="8648793" y="3915487"/>
                  <a:pt x="8653633" y="3909935"/>
                  <a:pt x="8663762" y="3912448"/>
                </a:cubicBezTo>
                <a:cubicBezTo>
                  <a:pt x="8669149" y="3914580"/>
                  <a:pt x="8677232" y="3917777"/>
                  <a:pt x="8682820" y="3908043"/>
                </a:cubicBezTo>
                <a:cubicBezTo>
                  <a:pt x="8680774" y="3908726"/>
                  <a:pt x="8677431" y="3905912"/>
                  <a:pt x="8677431" y="3905912"/>
                </a:cubicBezTo>
                <a:cubicBezTo>
                  <a:pt x="8638964" y="3895175"/>
                  <a:pt x="8635819" y="3880495"/>
                  <a:pt x="8663360" y="3855556"/>
                </a:cubicBezTo>
                <a:cubicBezTo>
                  <a:pt x="8671642" y="3846887"/>
                  <a:pt x="8691349" y="3844231"/>
                  <a:pt x="8689504" y="3833049"/>
                </a:cubicBezTo>
                <a:cubicBezTo>
                  <a:pt x="8687657" y="3821868"/>
                  <a:pt x="8687857" y="3810003"/>
                  <a:pt x="8687033" y="3798480"/>
                </a:cubicBezTo>
                <a:lnTo>
                  <a:pt x="8679026" y="3768233"/>
                </a:lnTo>
                <a:lnTo>
                  <a:pt x="8664876" y="3782360"/>
                </a:lnTo>
                <a:lnTo>
                  <a:pt x="8634986" y="3810873"/>
                </a:lnTo>
                <a:lnTo>
                  <a:pt x="8647044" y="3817748"/>
                </a:lnTo>
                <a:cubicBezTo>
                  <a:pt x="8651783" y="3818130"/>
                  <a:pt x="8651035" y="3822313"/>
                  <a:pt x="8650288" y="3826496"/>
                </a:cubicBezTo>
                <a:cubicBezTo>
                  <a:pt x="8643727" y="3833606"/>
                  <a:pt x="8636268" y="3833641"/>
                  <a:pt x="8628484" y="3832803"/>
                </a:cubicBezTo>
                <a:lnTo>
                  <a:pt x="8620140" y="3831999"/>
                </a:lnTo>
                <a:lnTo>
                  <a:pt x="8606620" y="3872932"/>
                </a:lnTo>
                <a:cubicBezTo>
                  <a:pt x="8604526" y="3905189"/>
                  <a:pt x="8581204" y="3920595"/>
                  <a:pt x="8554169" y="3933624"/>
                </a:cubicBezTo>
                <a:cubicBezTo>
                  <a:pt x="8538721" y="3941070"/>
                  <a:pt x="8505906" y="3929804"/>
                  <a:pt x="8502496" y="3918948"/>
                </a:cubicBezTo>
                <a:cubicBezTo>
                  <a:pt x="8493744" y="3898169"/>
                  <a:pt x="8493744" y="3898169"/>
                  <a:pt x="8471463" y="3910990"/>
                </a:cubicBezTo>
                <a:cubicBezTo>
                  <a:pt x="8465080" y="3903652"/>
                  <a:pt x="8471914" y="3898274"/>
                  <a:pt x="8475925" y="3892174"/>
                </a:cubicBezTo>
                <a:cubicBezTo>
                  <a:pt x="8476968" y="3889589"/>
                  <a:pt x="8482910" y="3882558"/>
                  <a:pt x="8477267" y="3881113"/>
                </a:cubicBezTo>
                <a:cubicBezTo>
                  <a:pt x="8447124" y="3874807"/>
                  <a:pt x="8459613" y="3843791"/>
                  <a:pt x="8445959" y="3827457"/>
                </a:cubicBezTo>
                <a:cubicBezTo>
                  <a:pt x="8444178" y="3824149"/>
                  <a:pt x="8439576" y="3820117"/>
                  <a:pt x="8437795" y="3816808"/>
                </a:cubicBezTo>
                <a:cubicBezTo>
                  <a:pt x="8427249" y="3819809"/>
                  <a:pt x="8416103" y="3839763"/>
                  <a:pt x="8411651" y="3831493"/>
                </a:cubicBezTo>
                <a:cubicBezTo>
                  <a:pt x="8399927" y="3814228"/>
                  <a:pt x="8367853" y="3808856"/>
                  <a:pt x="8374549" y="3780630"/>
                </a:cubicBezTo>
                <a:cubicBezTo>
                  <a:pt x="8382285" y="3749820"/>
                  <a:pt x="8387201" y="3718287"/>
                  <a:pt x="8382611" y="3687168"/>
                </a:cubicBezTo>
                <a:cubicBezTo>
                  <a:pt x="8380981" y="3679621"/>
                  <a:pt x="8386034" y="3670936"/>
                  <a:pt x="8374749" y="3668042"/>
                </a:cubicBezTo>
                <a:cubicBezTo>
                  <a:pt x="8364354" y="3666803"/>
                  <a:pt x="8352769" y="3672386"/>
                  <a:pt x="8345784" y="3682002"/>
                </a:cubicBezTo>
                <a:cubicBezTo>
                  <a:pt x="8338649" y="3695857"/>
                  <a:pt x="8333447" y="3708780"/>
                  <a:pt x="8331954" y="3724082"/>
                </a:cubicBezTo>
                <a:cubicBezTo>
                  <a:pt x="8330900" y="3753754"/>
                  <a:pt x="8319452" y="3782185"/>
                  <a:pt x="8306073" y="3811549"/>
                </a:cubicBezTo>
                <a:cubicBezTo>
                  <a:pt x="8305033" y="3814134"/>
                  <a:pt x="8305773" y="3820026"/>
                  <a:pt x="8302950" y="3819304"/>
                </a:cubicBezTo>
                <a:cubicBezTo>
                  <a:pt x="8273097" y="3831610"/>
                  <a:pt x="8278877" y="3855904"/>
                  <a:pt x="8274412" y="3874721"/>
                </a:cubicBezTo>
                <a:cubicBezTo>
                  <a:pt x="8255065" y="3965290"/>
                  <a:pt x="8214927" y="4053379"/>
                  <a:pt x="8205084" y="4143532"/>
                </a:cubicBezTo>
                <a:cubicBezTo>
                  <a:pt x="8203742" y="4154596"/>
                  <a:pt x="8199729" y="4160695"/>
                  <a:pt x="8187404" y="4160386"/>
                </a:cubicBezTo>
                <a:cubicBezTo>
                  <a:pt x="8177009" y="4159147"/>
                  <a:pt x="8172408" y="4155115"/>
                  <a:pt x="8172708" y="4146637"/>
                </a:cubicBezTo>
                <a:cubicBezTo>
                  <a:pt x="8174352" y="4127097"/>
                  <a:pt x="8165449" y="4110556"/>
                  <a:pt x="8157437" y="4095668"/>
                </a:cubicBezTo>
                <a:cubicBezTo>
                  <a:pt x="8146754" y="4075819"/>
                  <a:pt x="8146466" y="4057211"/>
                  <a:pt x="8152860" y="4037463"/>
                </a:cubicBezTo>
                <a:cubicBezTo>
                  <a:pt x="8157324" y="4018647"/>
                  <a:pt x="8156145" y="3998384"/>
                  <a:pt x="8155856" y="3979774"/>
                </a:cubicBezTo>
                <a:cubicBezTo>
                  <a:pt x="8153938" y="3953616"/>
                  <a:pt x="8137751" y="3955168"/>
                  <a:pt x="8115770" y="3959513"/>
                </a:cubicBezTo>
                <a:cubicBezTo>
                  <a:pt x="8109976" y="3962306"/>
                  <a:pt x="8102252" y="3966028"/>
                  <a:pt x="8098691" y="3959412"/>
                </a:cubicBezTo>
                <a:cubicBezTo>
                  <a:pt x="8095130" y="3952795"/>
                  <a:pt x="8103744" y="3950727"/>
                  <a:pt x="8106716" y="3947211"/>
                </a:cubicBezTo>
                <a:cubicBezTo>
                  <a:pt x="8116673" y="3934080"/>
                  <a:pt x="8115343" y="3918055"/>
                  <a:pt x="8110001" y="3908131"/>
                </a:cubicBezTo>
                <a:cubicBezTo>
                  <a:pt x="8100949" y="3895829"/>
                  <a:pt x="8085350" y="3907512"/>
                  <a:pt x="8076585" y="3913820"/>
                </a:cubicBezTo>
                <a:cubicBezTo>
                  <a:pt x="8059056" y="3926435"/>
                  <a:pt x="8047169" y="3940497"/>
                  <a:pt x="8048348" y="3960760"/>
                </a:cubicBezTo>
                <a:cubicBezTo>
                  <a:pt x="8048198" y="3964998"/>
                  <a:pt x="8049826" y="3972546"/>
                  <a:pt x="8042103" y="3976268"/>
                </a:cubicBezTo>
                <a:cubicBezTo>
                  <a:pt x="8036310" y="3979060"/>
                  <a:pt x="8032749" y="3972443"/>
                  <a:pt x="8030969" y="3969136"/>
                </a:cubicBezTo>
                <a:cubicBezTo>
                  <a:pt x="8024585" y="3961797"/>
                  <a:pt x="8018793" y="3964588"/>
                  <a:pt x="8011960" y="3969964"/>
                </a:cubicBezTo>
                <a:cubicBezTo>
                  <a:pt x="7986405" y="3994780"/>
                  <a:pt x="7962782" y="4018665"/>
                  <a:pt x="7957716" y="4054438"/>
                </a:cubicBezTo>
                <a:cubicBezTo>
                  <a:pt x="7956525" y="4061261"/>
                  <a:pt x="7954387" y="4068020"/>
                  <a:pt x="7951657" y="4074739"/>
                </a:cubicBezTo>
                <a:lnTo>
                  <a:pt x="7944432" y="4089822"/>
                </a:lnTo>
                <a:lnTo>
                  <a:pt x="7930363" y="4145113"/>
                </a:lnTo>
                <a:cubicBezTo>
                  <a:pt x="7935596" y="4150035"/>
                  <a:pt x="7935596" y="4150035"/>
                  <a:pt x="7935596" y="4150035"/>
                </a:cubicBezTo>
                <a:cubicBezTo>
                  <a:pt x="7935596" y="4150035"/>
                  <a:pt x="7929635" y="4155122"/>
                  <a:pt x="7929635" y="4155122"/>
                </a:cubicBezTo>
                <a:cubicBezTo>
                  <a:pt x="7934869" y="4160046"/>
                  <a:pt x="7928181" y="4175142"/>
                  <a:pt x="7928181" y="4175142"/>
                </a:cubicBezTo>
                <a:cubicBezTo>
                  <a:pt x="7927454" y="4185153"/>
                  <a:pt x="7922220" y="4180228"/>
                  <a:pt x="7922947" y="4170219"/>
                </a:cubicBezTo>
                <a:lnTo>
                  <a:pt x="7921036" y="4167754"/>
                </a:lnTo>
                <a:lnTo>
                  <a:pt x="7923674" y="4160208"/>
                </a:lnTo>
                <a:cubicBezTo>
                  <a:pt x="7920694" y="4162752"/>
                  <a:pt x="7919204" y="4164024"/>
                  <a:pt x="7919113" y="4165275"/>
                </a:cubicBezTo>
                <a:lnTo>
                  <a:pt x="7921036" y="4167754"/>
                </a:lnTo>
                <a:lnTo>
                  <a:pt x="7917388" y="4178190"/>
                </a:lnTo>
                <a:cubicBezTo>
                  <a:pt x="7913578" y="4198167"/>
                  <a:pt x="7915022" y="4221582"/>
                  <a:pt x="7902156" y="4225519"/>
                </a:cubicBezTo>
                <a:cubicBezTo>
                  <a:pt x="7902593" y="4161765"/>
                  <a:pt x="7878333" y="4134932"/>
                  <a:pt x="7876174" y="4085277"/>
                </a:cubicBezTo>
                <a:lnTo>
                  <a:pt x="7877036" y="4061502"/>
                </a:lnTo>
                <a:lnTo>
                  <a:pt x="7869956" y="4040488"/>
                </a:lnTo>
                <a:cubicBezTo>
                  <a:pt x="7863134" y="4018779"/>
                  <a:pt x="7858244" y="3996137"/>
                  <a:pt x="7857215" y="3971635"/>
                </a:cubicBezTo>
                <a:cubicBezTo>
                  <a:pt x="7831373" y="3977840"/>
                  <a:pt x="7816665" y="3991178"/>
                  <a:pt x="7813982" y="4013304"/>
                </a:cubicBezTo>
                <a:cubicBezTo>
                  <a:pt x="7811448" y="4031190"/>
                  <a:pt x="7802984" y="4029019"/>
                  <a:pt x="7790960" y="4020232"/>
                </a:cubicBezTo>
                <a:cubicBezTo>
                  <a:pt x="7777004" y="4012376"/>
                  <a:pt x="7778497" y="3997075"/>
                  <a:pt x="7772265" y="3985496"/>
                </a:cubicBezTo>
                <a:cubicBezTo>
                  <a:pt x="7766183" y="3969679"/>
                  <a:pt x="7762032" y="3952931"/>
                  <a:pt x="7755952" y="3937113"/>
                </a:cubicBezTo>
                <a:cubicBezTo>
                  <a:pt x="7753281" y="3932151"/>
                  <a:pt x="7753581" y="3923674"/>
                  <a:pt x="7746897" y="3924811"/>
                </a:cubicBezTo>
                <a:cubicBezTo>
                  <a:pt x="7737393" y="3925226"/>
                  <a:pt x="7734271" y="3932980"/>
                  <a:pt x="7732190" y="3938149"/>
                </a:cubicBezTo>
                <a:cubicBezTo>
                  <a:pt x="7730109" y="3943319"/>
                  <a:pt x="7728917" y="3950143"/>
                  <a:pt x="7726836" y="3955311"/>
                </a:cubicBezTo>
                <a:cubicBezTo>
                  <a:pt x="7715827" y="3998115"/>
                  <a:pt x="7703777" y="4043503"/>
                  <a:pt x="7689946" y="4085582"/>
                </a:cubicBezTo>
                <a:cubicBezTo>
                  <a:pt x="7682661" y="4103675"/>
                  <a:pt x="7669733" y="4120322"/>
                  <a:pt x="7642261" y="4118981"/>
                </a:cubicBezTo>
                <a:cubicBezTo>
                  <a:pt x="7631866" y="4117742"/>
                  <a:pt x="7623100" y="4124048"/>
                  <a:pt x="7617157" y="4131080"/>
                </a:cubicBezTo>
                <a:cubicBezTo>
                  <a:pt x="7616116" y="4133664"/>
                  <a:pt x="7613145" y="4137179"/>
                  <a:pt x="7612104" y="4139765"/>
                </a:cubicBezTo>
                <a:cubicBezTo>
                  <a:pt x="7598587" y="4146278"/>
                  <a:pt x="7582098" y="4156310"/>
                  <a:pt x="7569032" y="4150107"/>
                </a:cubicBezTo>
                <a:cubicBezTo>
                  <a:pt x="7555967" y="4143906"/>
                  <a:pt x="7560281" y="4129327"/>
                  <a:pt x="7566375" y="4118058"/>
                </a:cubicBezTo>
                <a:cubicBezTo>
                  <a:pt x="7583026" y="4076702"/>
                  <a:pt x="7592104" y="4034829"/>
                  <a:pt x="7589897" y="3990063"/>
                </a:cubicBezTo>
                <a:cubicBezTo>
                  <a:pt x="7590349" y="3977346"/>
                  <a:pt x="7583817" y="3974245"/>
                  <a:pt x="7572531" y="3971351"/>
                </a:cubicBezTo>
                <a:cubicBezTo>
                  <a:pt x="7558424" y="3967735"/>
                  <a:pt x="7557083" y="3978797"/>
                  <a:pt x="7553961" y="3986551"/>
                </a:cubicBezTo>
                <a:cubicBezTo>
                  <a:pt x="7546676" y="4004644"/>
                  <a:pt x="7539390" y="4022737"/>
                  <a:pt x="7531216" y="4039178"/>
                </a:cubicBezTo>
                <a:cubicBezTo>
                  <a:pt x="7526163" y="4047862"/>
                  <a:pt x="7518287" y="4055823"/>
                  <a:pt x="7508044" y="4050346"/>
                </a:cubicBezTo>
                <a:cubicBezTo>
                  <a:pt x="7497799" y="4044866"/>
                  <a:pt x="7511316" y="4038352"/>
                  <a:pt x="7514438" y="4030598"/>
                </a:cubicBezTo>
                <a:cubicBezTo>
                  <a:pt x="7517410" y="4027082"/>
                  <a:pt x="7519491" y="4021914"/>
                  <a:pt x="7522463" y="4018397"/>
                </a:cubicBezTo>
                <a:cubicBezTo>
                  <a:pt x="7537923" y="3983865"/>
                  <a:pt x="7537033" y="3982211"/>
                  <a:pt x="7495003" y="3989968"/>
                </a:cubicBezTo>
                <a:cubicBezTo>
                  <a:pt x="7483567" y="3991315"/>
                  <a:pt x="7483718" y="3987075"/>
                  <a:pt x="7480157" y="3980458"/>
                </a:cubicBezTo>
                <a:cubicBezTo>
                  <a:pt x="7469034" y="3946239"/>
                  <a:pt x="7463555" y="3913466"/>
                  <a:pt x="7487630" y="3876865"/>
                </a:cubicBezTo>
                <a:cubicBezTo>
                  <a:pt x="7507842" y="3842124"/>
                  <a:pt x="7517660" y="3806145"/>
                  <a:pt x="7521836" y="3768719"/>
                </a:cubicBezTo>
                <a:cubicBezTo>
                  <a:pt x="7527053" y="3728708"/>
                  <a:pt x="7550237" y="3690453"/>
                  <a:pt x="7546990" y="3648272"/>
                </a:cubicBezTo>
                <a:cubicBezTo>
                  <a:pt x="7546250" y="3642380"/>
                  <a:pt x="7550262" y="3636279"/>
                  <a:pt x="7553234" y="3632763"/>
                </a:cubicBezTo>
                <a:lnTo>
                  <a:pt x="7589497" y="3555188"/>
                </a:lnTo>
                <a:lnTo>
                  <a:pt x="7539338" y="3555188"/>
                </a:lnTo>
                <a:lnTo>
                  <a:pt x="7532620" y="3571871"/>
                </a:lnTo>
                <a:lnTo>
                  <a:pt x="7529097" y="3572631"/>
                </a:lnTo>
                <a:lnTo>
                  <a:pt x="7516192" y="3622660"/>
                </a:lnTo>
                <a:cubicBezTo>
                  <a:pt x="7504097" y="3657128"/>
                  <a:pt x="7493878" y="3681623"/>
                  <a:pt x="7468848" y="3725186"/>
                </a:cubicBezTo>
                <a:cubicBezTo>
                  <a:pt x="7457788" y="3724310"/>
                  <a:pt x="7466131" y="3709788"/>
                  <a:pt x="7455073" y="3708911"/>
                </a:cubicBezTo>
                <a:cubicBezTo>
                  <a:pt x="7430882" y="3777847"/>
                  <a:pt x="7421502" y="3827714"/>
                  <a:pt x="7399187" y="3886676"/>
                </a:cubicBezTo>
                <a:cubicBezTo>
                  <a:pt x="7387932" y="3946516"/>
                  <a:pt x="7365618" y="4005478"/>
                  <a:pt x="7328491" y="4083511"/>
                </a:cubicBezTo>
                <a:cubicBezTo>
                  <a:pt x="7342463" y="4039070"/>
                  <a:pt x="7321184" y="4062688"/>
                  <a:pt x="7301781" y="4076333"/>
                </a:cubicBezTo>
                <a:cubicBezTo>
                  <a:pt x="7295314" y="4080881"/>
                  <a:pt x="7293437" y="4090854"/>
                  <a:pt x="7286971" y="4095403"/>
                </a:cubicBezTo>
                <a:cubicBezTo>
                  <a:pt x="7286971" y="4095403"/>
                  <a:pt x="7282379" y="4089977"/>
                  <a:pt x="7284254" y="4080004"/>
                </a:cubicBezTo>
                <a:cubicBezTo>
                  <a:pt x="7284254" y="4080004"/>
                  <a:pt x="7284254" y="4080004"/>
                  <a:pt x="7286130" y="4070031"/>
                </a:cubicBezTo>
                <a:cubicBezTo>
                  <a:pt x="7282379" y="4089977"/>
                  <a:pt x="7268604" y="4073703"/>
                  <a:pt x="7285291" y="4044659"/>
                </a:cubicBezTo>
                <a:cubicBezTo>
                  <a:pt x="7285291" y="4044659"/>
                  <a:pt x="7285291" y="4044659"/>
                  <a:pt x="7296350" y="4045536"/>
                </a:cubicBezTo>
                <a:cubicBezTo>
                  <a:pt x="7302817" y="4040989"/>
                  <a:pt x="7304694" y="4031015"/>
                  <a:pt x="7304694" y="4031015"/>
                </a:cubicBezTo>
                <a:cubicBezTo>
                  <a:pt x="7315752" y="4031892"/>
                  <a:pt x="7309285" y="4036440"/>
                  <a:pt x="7307409" y="4046412"/>
                </a:cubicBezTo>
                <a:cubicBezTo>
                  <a:pt x="7307409" y="4046412"/>
                  <a:pt x="7307409" y="4046412"/>
                  <a:pt x="7305533" y="4056386"/>
                </a:cubicBezTo>
                <a:cubicBezTo>
                  <a:pt x="7328688" y="4022795"/>
                  <a:pt x="7352879" y="3953858"/>
                  <a:pt x="7343695" y="3943008"/>
                </a:cubicBezTo>
                <a:cubicBezTo>
                  <a:pt x="7367886" y="3874073"/>
                  <a:pt x="7407727" y="3811439"/>
                  <a:pt x="7404171" y="3770669"/>
                </a:cubicBezTo>
                <a:cubicBezTo>
                  <a:pt x="7418143" y="3726228"/>
                  <a:pt x="7425450" y="3747051"/>
                  <a:pt x="7442137" y="3718008"/>
                </a:cubicBezTo>
                <a:cubicBezTo>
                  <a:pt x="7456109" y="3673567"/>
                  <a:pt x="7438581" y="3677239"/>
                  <a:pt x="7444209" y="3647318"/>
                </a:cubicBezTo>
                <a:cubicBezTo>
                  <a:pt x="7452084" y="3635291"/>
                  <a:pt x="7458458" y="3623776"/>
                  <a:pt x="7463679" y="3612803"/>
                </a:cubicBezTo>
                <a:lnTo>
                  <a:pt x="7468377" y="3601093"/>
                </a:lnTo>
                <a:lnTo>
                  <a:pt x="7422748" y="3686279"/>
                </a:lnTo>
                <a:cubicBezTo>
                  <a:pt x="7404650" y="3721561"/>
                  <a:pt x="7387964" y="3757205"/>
                  <a:pt x="7374804" y="3793753"/>
                </a:cubicBezTo>
                <a:cubicBezTo>
                  <a:pt x="7362165" y="3829009"/>
                  <a:pt x="7347744" y="3860957"/>
                  <a:pt x="7306304" y="3878846"/>
                </a:cubicBezTo>
                <a:cubicBezTo>
                  <a:pt x="7298580" y="3882569"/>
                  <a:pt x="7292636" y="3889601"/>
                  <a:pt x="7290404" y="3899009"/>
                </a:cubicBezTo>
                <a:cubicBezTo>
                  <a:pt x="7283408" y="3935711"/>
                  <a:pt x="7257703" y="3964765"/>
                  <a:pt x="7235709" y="3996196"/>
                </a:cubicBezTo>
                <a:cubicBezTo>
                  <a:pt x="7220700" y="4018014"/>
                  <a:pt x="7207622" y="4038898"/>
                  <a:pt x="7194544" y="4059784"/>
                </a:cubicBezTo>
                <a:cubicBezTo>
                  <a:pt x="7187560" y="4069399"/>
                  <a:pt x="7178645" y="4079945"/>
                  <a:pt x="7165278" y="4082221"/>
                </a:cubicBezTo>
                <a:cubicBezTo>
                  <a:pt x="7151022" y="4082843"/>
                  <a:pt x="7136764" y="4083465"/>
                  <a:pt x="7142269" y="4062063"/>
                </a:cubicBezTo>
                <a:cubicBezTo>
                  <a:pt x="7153868" y="4029391"/>
                  <a:pt x="7146457" y="3997550"/>
                  <a:pt x="7149742" y="3958470"/>
                </a:cubicBezTo>
                <a:cubicBezTo>
                  <a:pt x="7119286" y="3987730"/>
                  <a:pt x="7090019" y="4010169"/>
                  <a:pt x="7081242" y="4043564"/>
                </a:cubicBezTo>
                <a:cubicBezTo>
                  <a:pt x="7080050" y="4050386"/>
                  <a:pt x="7076038" y="4056487"/>
                  <a:pt x="7067424" y="4058555"/>
                </a:cubicBezTo>
                <a:cubicBezTo>
                  <a:pt x="7057919" y="4058969"/>
                  <a:pt x="7059110" y="4052145"/>
                  <a:pt x="7058371" y="4046253"/>
                </a:cubicBezTo>
                <a:cubicBezTo>
                  <a:pt x="7055850" y="4037052"/>
                  <a:pt x="7047386" y="4034882"/>
                  <a:pt x="7038772" y="4036950"/>
                </a:cubicBezTo>
                <a:cubicBezTo>
                  <a:pt x="7025406" y="4039226"/>
                  <a:pt x="7025995" y="4049358"/>
                  <a:pt x="7029556" y="4055975"/>
                </a:cubicBezTo>
                <a:cubicBezTo>
                  <a:pt x="7036678" y="4069206"/>
                  <a:pt x="7028803" y="4077169"/>
                  <a:pt x="7017218" y="4082752"/>
                </a:cubicBezTo>
                <a:cubicBezTo>
                  <a:pt x="7002661" y="4091852"/>
                  <a:pt x="6984542" y="4094334"/>
                  <a:pt x="6976378" y="4083687"/>
                </a:cubicBezTo>
                <a:cubicBezTo>
                  <a:pt x="6970146" y="4072108"/>
                  <a:pt x="6986485" y="4066317"/>
                  <a:pt x="6997181" y="4059078"/>
                </a:cubicBezTo>
                <a:cubicBezTo>
                  <a:pt x="7001042" y="4057218"/>
                  <a:pt x="7002084" y="4054632"/>
                  <a:pt x="7007876" y="4051841"/>
                </a:cubicBezTo>
                <a:cubicBezTo>
                  <a:pt x="6998673" y="4043778"/>
                  <a:pt x="6991689" y="4053393"/>
                  <a:pt x="6984116" y="4052877"/>
                </a:cubicBezTo>
                <a:cubicBezTo>
                  <a:pt x="6971789" y="4052567"/>
                  <a:pt x="6959463" y="4052260"/>
                  <a:pt x="6970460" y="4036544"/>
                </a:cubicBezTo>
                <a:cubicBezTo>
                  <a:pt x="6974472" y="4030443"/>
                  <a:pt x="6976403" y="4029512"/>
                  <a:pt x="6970911" y="4023827"/>
                </a:cubicBezTo>
                <a:cubicBezTo>
                  <a:pt x="6953696" y="4000876"/>
                  <a:pt x="6947024" y="3974928"/>
                  <a:pt x="6943174" y="3949702"/>
                </a:cubicBezTo>
                <a:cubicBezTo>
                  <a:pt x="6940367" y="3921891"/>
                  <a:pt x="6937558" y="3894080"/>
                  <a:pt x="6924205" y="3869269"/>
                </a:cubicBezTo>
                <a:cubicBezTo>
                  <a:pt x="6921534" y="3864306"/>
                  <a:pt x="6919013" y="3855106"/>
                  <a:pt x="6921095" y="3849936"/>
                </a:cubicBezTo>
                <a:cubicBezTo>
                  <a:pt x="6935213" y="3826466"/>
                  <a:pt x="6918737" y="3809408"/>
                  <a:pt x="6908793" y="3795453"/>
                </a:cubicBezTo>
                <a:cubicBezTo>
                  <a:pt x="6904341" y="3787183"/>
                  <a:pt x="6891578" y="3772502"/>
                  <a:pt x="6882223" y="3768677"/>
                </a:cubicBezTo>
                <a:cubicBezTo>
                  <a:pt x="6862474" y="3763613"/>
                  <a:pt x="6867527" y="3754929"/>
                  <a:pt x="6870800" y="3742936"/>
                </a:cubicBezTo>
                <a:cubicBezTo>
                  <a:pt x="6873923" y="3735181"/>
                  <a:pt x="6877936" y="3729082"/>
                  <a:pt x="6864720" y="3727118"/>
                </a:cubicBezTo>
                <a:cubicBezTo>
                  <a:pt x="6861897" y="3726395"/>
                  <a:pt x="6861007" y="3724741"/>
                  <a:pt x="6858186" y="3724017"/>
                </a:cubicBezTo>
                <a:lnTo>
                  <a:pt x="6858156" y="3722228"/>
                </a:lnTo>
                <a:lnTo>
                  <a:pt x="6853710" y="3733822"/>
                </a:lnTo>
                <a:cubicBezTo>
                  <a:pt x="6836515" y="3768986"/>
                  <a:pt x="6817774" y="3803719"/>
                  <a:pt x="6803113" y="3838985"/>
                </a:cubicBezTo>
                <a:cubicBezTo>
                  <a:pt x="6798346" y="3850068"/>
                  <a:pt x="6787031" y="3861440"/>
                  <a:pt x="6779665" y="3871497"/>
                </a:cubicBezTo>
                <a:cubicBezTo>
                  <a:pt x="6773646" y="3879202"/>
                  <a:pt x="6767626" y="3886907"/>
                  <a:pt x="6757948" y="3878757"/>
                </a:cubicBezTo>
                <a:cubicBezTo>
                  <a:pt x="6752122" y="3875011"/>
                  <a:pt x="6747452" y="3880368"/>
                  <a:pt x="6744129" y="3883377"/>
                </a:cubicBezTo>
                <a:cubicBezTo>
                  <a:pt x="6724823" y="3903117"/>
                  <a:pt x="6711098" y="3902011"/>
                  <a:pt x="6697038" y="3882040"/>
                </a:cubicBezTo>
                <a:cubicBezTo>
                  <a:pt x="6696413" y="3880352"/>
                  <a:pt x="6693185" y="3877636"/>
                  <a:pt x="6691212" y="3878296"/>
                </a:cubicBezTo>
                <a:cubicBezTo>
                  <a:pt x="6650670" y="3876668"/>
                  <a:pt x="6662272" y="3848118"/>
                  <a:pt x="6658709" y="3826535"/>
                </a:cubicBezTo>
                <a:cubicBezTo>
                  <a:pt x="6659431" y="3822499"/>
                  <a:pt x="6660153" y="3818462"/>
                  <a:pt x="6660875" y="3814424"/>
                </a:cubicBezTo>
                <a:cubicBezTo>
                  <a:pt x="6662704" y="3783449"/>
                  <a:pt x="6651052" y="3775958"/>
                  <a:pt x="6619465" y="3786519"/>
                </a:cubicBezTo>
                <a:cubicBezTo>
                  <a:pt x="6617491" y="3787179"/>
                  <a:pt x="6615516" y="3787839"/>
                  <a:pt x="6616143" y="3789527"/>
                </a:cubicBezTo>
                <a:cubicBezTo>
                  <a:pt x="6616383" y="3814118"/>
                  <a:pt x="6577623" y="3823281"/>
                  <a:pt x="6581091" y="3850588"/>
                </a:cubicBezTo>
                <a:cubicBezTo>
                  <a:pt x="6583402" y="3868794"/>
                  <a:pt x="6575314" y="3882883"/>
                  <a:pt x="6554850" y="3893521"/>
                </a:cubicBezTo>
                <a:cubicBezTo>
                  <a:pt x="6582922" y="3897421"/>
                  <a:pt x="6591877" y="3909609"/>
                  <a:pt x="6590771" y="3936547"/>
                </a:cubicBezTo>
                <a:cubicBezTo>
                  <a:pt x="6590049" y="3940584"/>
                  <a:pt x="6589954" y="3946309"/>
                  <a:pt x="6583404" y="3946600"/>
                </a:cubicBezTo>
                <a:cubicBezTo>
                  <a:pt x="6576856" y="3946892"/>
                  <a:pt x="6576952" y="3941167"/>
                  <a:pt x="6577675" y="3937130"/>
                </a:cubicBezTo>
                <a:cubicBezTo>
                  <a:pt x="6577770" y="3931404"/>
                  <a:pt x="6577866" y="3925679"/>
                  <a:pt x="6571414" y="3920245"/>
                </a:cubicBezTo>
                <a:cubicBezTo>
                  <a:pt x="6561542" y="3923545"/>
                  <a:pt x="6562073" y="3930959"/>
                  <a:pt x="6563951" y="3936024"/>
                </a:cubicBezTo>
                <a:cubicBezTo>
                  <a:pt x="6570838" y="3954598"/>
                  <a:pt x="6569827" y="3975811"/>
                  <a:pt x="6572765" y="3995705"/>
                </a:cubicBezTo>
                <a:cubicBezTo>
                  <a:pt x="6574980" y="4019634"/>
                  <a:pt x="6568768" y="4038792"/>
                  <a:pt x="6542382" y="4051408"/>
                </a:cubicBezTo>
                <a:cubicBezTo>
                  <a:pt x="6537086" y="4055077"/>
                  <a:pt x="6531163" y="4057058"/>
                  <a:pt x="6531693" y="4064472"/>
                </a:cubicBezTo>
                <a:cubicBezTo>
                  <a:pt x="6531405" y="4081648"/>
                  <a:pt x="6516864" y="4090305"/>
                  <a:pt x="6501697" y="4097274"/>
                </a:cubicBezTo>
                <a:cubicBezTo>
                  <a:pt x="6491826" y="4100574"/>
                  <a:pt x="6449067" y="4075015"/>
                  <a:pt x="6447285" y="4064226"/>
                </a:cubicBezTo>
                <a:cubicBezTo>
                  <a:pt x="6444106" y="4019741"/>
                  <a:pt x="6440927" y="3975258"/>
                  <a:pt x="6437748" y="3930775"/>
                </a:cubicBezTo>
                <a:cubicBezTo>
                  <a:pt x="6437939" y="3919324"/>
                  <a:pt x="6443332" y="3909931"/>
                  <a:pt x="6456430" y="3909346"/>
                </a:cubicBezTo>
                <a:cubicBezTo>
                  <a:pt x="6471501" y="3908104"/>
                  <a:pt x="6469334" y="3920215"/>
                  <a:pt x="6470490" y="3929317"/>
                </a:cubicBezTo>
                <a:cubicBezTo>
                  <a:pt x="6472994" y="3936070"/>
                  <a:pt x="6469576" y="3944805"/>
                  <a:pt x="6475306" y="3954275"/>
                </a:cubicBezTo>
                <a:cubicBezTo>
                  <a:pt x="6497503" y="3918387"/>
                  <a:pt x="6498706" y="3885724"/>
                  <a:pt x="6496056" y="3848654"/>
                </a:cubicBezTo>
                <a:cubicBezTo>
                  <a:pt x="6478819" y="3862008"/>
                  <a:pt x="6481226" y="3874487"/>
                  <a:pt x="6479687" y="3888286"/>
                </a:cubicBezTo>
                <a:cubicBezTo>
                  <a:pt x="6479590" y="3894012"/>
                  <a:pt x="6476895" y="3898709"/>
                  <a:pt x="6468372" y="3899660"/>
                </a:cubicBezTo>
                <a:cubicBezTo>
                  <a:pt x="6459848" y="3900612"/>
                  <a:pt x="6452674" y="3899216"/>
                  <a:pt x="6448196" y="3893122"/>
                </a:cubicBezTo>
                <a:cubicBezTo>
                  <a:pt x="6443091" y="3885340"/>
                  <a:pt x="6449014" y="3883359"/>
                  <a:pt x="6454936" y="3881379"/>
                </a:cubicBezTo>
                <a:cubicBezTo>
                  <a:pt x="6465530" y="3874042"/>
                  <a:pt x="6463652" y="3868977"/>
                  <a:pt x="6457200" y="3863543"/>
                </a:cubicBezTo>
                <a:cubicBezTo>
                  <a:pt x="6440345" y="3853995"/>
                  <a:pt x="6441887" y="3840196"/>
                  <a:pt x="6440827" y="3825369"/>
                </a:cubicBezTo>
                <a:cubicBezTo>
                  <a:pt x="6439671" y="3816266"/>
                  <a:pt x="6442994" y="3813256"/>
                  <a:pt x="6454117" y="3813334"/>
                </a:cubicBezTo>
                <a:cubicBezTo>
                  <a:pt x="6465239" y="3813411"/>
                  <a:pt x="6460857" y="3801591"/>
                  <a:pt x="6460857" y="3801591"/>
                </a:cubicBezTo>
                <a:cubicBezTo>
                  <a:pt x="6434037" y="3801069"/>
                  <a:pt x="6436395" y="3777508"/>
                  <a:pt x="6424117" y="3768328"/>
                </a:cubicBezTo>
                <a:cubicBezTo>
                  <a:pt x="6421518" y="3767299"/>
                  <a:pt x="6421518" y="3767299"/>
                  <a:pt x="6419543" y="3767960"/>
                </a:cubicBezTo>
                <a:cubicBezTo>
                  <a:pt x="6409576" y="3776985"/>
                  <a:pt x="6423926" y="3779779"/>
                  <a:pt x="6424454" y="3787194"/>
                </a:cubicBezTo>
                <a:cubicBezTo>
                  <a:pt x="6426958" y="3793948"/>
                  <a:pt x="6424262" y="3798643"/>
                  <a:pt x="6418340" y="3800623"/>
                </a:cubicBezTo>
                <a:cubicBezTo>
                  <a:pt x="6412417" y="3802604"/>
                  <a:pt x="6409191" y="3799888"/>
                  <a:pt x="6407313" y="3794822"/>
                </a:cubicBezTo>
                <a:cubicBezTo>
                  <a:pt x="6395854" y="3775881"/>
                  <a:pt x="6398838" y="3754007"/>
                  <a:pt x="6391422" y="3728020"/>
                </a:cubicBezTo>
                <a:cubicBezTo>
                  <a:pt x="6380541" y="3752533"/>
                  <a:pt x="6371730" y="3770662"/>
                  <a:pt x="6353867" y="3782326"/>
                </a:cubicBezTo>
                <a:cubicBezTo>
                  <a:pt x="6350543" y="3785336"/>
                  <a:pt x="6350448" y="3791061"/>
                  <a:pt x="6353673" y="3793778"/>
                </a:cubicBezTo>
                <a:cubicBezTo>
                  <a:pt x="6367108" y="3812059"/>
                  <a:pt x="6353097" y="3828131"/>
                  <a:pt x="6348233" y="3844938"/>
                </a:cubicBezTo>
                <a:cubicBezTo>
                  <a:pt x="6341735" y="3881272"/>
                  <a:pt x="6300903" y="3896820"/>
                  <a:pt x="6286603" y="3930067"/>
                </a:cubicBezTo>
                <a:cubicBezTo>
                  <a:pt x="6282463" y="3942839"/>
                  <a:pt x="6267392" y="3944081"/>
                  <a:pt x="6254487" y="3933214"/>
                </a:cubicBezTo>
                <a:cubicBezTo>
                  <a:pt x="6235130" y="3916913"/>
                  <a:pt x="6209129" y="3906627"/>
                  <a:pt x="6208983" y="3876313"/>
                </a:cubicBezTo>
                <a:cubicBezTo>
                  <a:pt x="6207201" y="3865521"/>
                  <a:pt x="6191601" y="3859351"/>
                  <a:pt x="6180574" y="3853549"/>
                </a:cubicBezTo>
                <a:cubicBezTo>
                  <a:pt x="6161747" y="3844661"/>
                  <a:pt x="6155391" y="3833502"/>
                  <a:pt x="6161601" y="3814345"/>
                </a:cubicBezTo>
                <a:cubicBezTo>
                  <a:pt x="6163768" y="3802233"/>
                  <a:pt x="6168630" y="3785427"/>
                  <a:pt x="6153656" y="3780945"/>
                </a:cubicBezTo>
                <a:cubicBezTo>
                  <a:pt x="6134107" y="3776093"/>
                  <a:pt x="6123417" y="3789156"/>
                  <a:pt x="6115328" y="3803247"/>
                </a:cubicBezTo>
                <a:cubicBezTo>
                  <a:pt x="6093854" y="3835098"/>
                  <a:pt x="6072380" y="3866948"/>
                  <a:pt x="6044453" y="3893364"/>
                </a:cubicBezTo>
                <a:cubicBezTo>
                  <a:pt x="6034485" y="3902390"/>
                  <a:pt x="6026590" y="3905031"/>
                  <a:pt x="6018260" y="3894531"/>
                </a:cubicBezTo>
                <a:cubicBezTo>
                  <a:pt x="6016382" y="3889466"/>
                  <a:pt x="6013154" y="3886748"/>
                  <a:pt x="6006608" y="3887041"/>
                </a:cubicBezTo>
                <a:cubicBezTo>
                  <a:pt x="5975212" y="3886150"/>
                  <a:pt x="5963849" y="3861483"/>
                  <a:pt x="5985130" y="3841084"/>
                </a:cubicBezTo>
                <a:cubicBezTo>
                  <a:pt x="6009734" y="3817675"/>
                  <a:pt x="6025287" y="3787805"/>
                  <a:pt x="6055716" y="3768142"/>
                </a:cubicBezTo>
                <a:cubicBezTo>
                  <a:pt x="6062987" y="3763813"/>
                  <a:pt x="6065058" y="3757428"/>
                  <a:pt x="6061928" y="3748985"/>
                </a:cubicBezTo>
                <a:cubicBezTo>
                  <a:pt x="6058268" y="3733130"/>
                  <a:pt x="6072184" y="3722783"/>
                  <a:pt x="6091106" y="3725946"/>
                </a:cubicBezTo>
                <a:cubicBezTo>
                  <a:pt x="6097655" y="3725653"/>
                  <a:pt x="6104830" y="3727050"/>
                  <a:pt x="6106900" y="3720666"/>
                </a:cubicBezTo>
                <a:cubicBezTo>
                  <a:pt x="6110944" y="3713620"/>
                  <a:pt x="6105743" y="3711563"/>
                  <a:pt x="6100544" y="3709507"/>
                </a:cubicBezTo>
                <a:cubicBezTo>
                  <a:pt x="6088169" y="3706053"/>
                  <a:pt x="6088265" y="3700327"/>
                  <a:pt x="6096884" y="3693649"/>
                </a:cubicBezTo>
                <a:cubicBezTo>
                  <a:pt x="6114844" y="3676259"/>
                  <a:pt x="6093127" y="3683519"/>
                  <a:pt x="6087302" y="3679773"/>
                </a:cubicBezTo>
                <a:cubicBezTo>
                  <a:pt x="6096016" y="3667371"/>
                  <a:pt x="6107958" y="3657686"/>
                  <a:pt x="6108872" y="3642197"/>
                </a:cubicBezTo>
                <a:cubicBezTo>
                  <a:pt x="6108343" y="3634784"/>
                  <a:pt x="6117056" y="3622381"/>
                  <a:pt x="6102709" y="3619587"/>
                </a:cubicBezTo>
                <a:cubicBezTo>
                  <a:pt x="6090335" y="3616134"/>
                  <a:pt x="6072037" y="3614660"/>
                  <a:pt x="6063321" y="3627061"/>
                </a:cubicBezTo>
                <a:cubicBezTo>
                  <a:pt x="6053883" y="3643502"/>
                  <a:pt x="6032072" y="3656488"/>
                  <a:pt x="6029279" y="3666909"/>
                </a:cubicBezTo>
                <a:cubicBezTo>
                  <a:pt x="6024851" y="3696858"/>
                  <a:pt x="5997742" y="3713512"/>
                  <a:pt x="5987486" y="3739714"/>
                </a:cubicBezTo>
                <a:cubicBezTo>
                  <a:pt x="5975161" y="3772301"/>
                  <a:pt x="5941408" y="3794973"/>
                  <a:pt x="5929082" y="3827558"/>
                </a:cubicBezTo>
                <a:cubicBezTo>
                  <a:pt x="5926387" y="3832258"/>
                  <a:pt x="5918490" y="3834898"/>
                  <a:pt x="5912567" y="3836877"/>
                </a:cubicBezTo>
                <a:cubicBezTo>
                  <a:pt x="5903322" y="3841865"/>
                  <a:pt x="5888877" y="3844798"/>
                  <a:pt x="5902408" y="3857354"/>
                </a:cubicBezTo>
                <a:cubicBezTo>
                  <a:pt x="5906260" y="3861760"/>
                  <a:pt x="5901589" y="3867115"/>
                  <a:pt x="5898268" y="3870125"/>
                </a:cubicBezTo>
                <a:cubicBezTo>
                  <a:pt x="5861914" y="3891768"/>
                  <a:pt x="5858015" y="3929129"/>
                  <a:pt x="5834662" y="3955914"/>
                </a:cubicBezTo>
                <a:cubicBezTo>
                  <a:pt x="5802595" y="3995101"/>
                  <a:pt x="5793206" y="4047583"/>
                  <a:pt x="5748140" y="4081627"/>
                </a:cubicBezTo>
                <a:cubicBezTo>
                  <a:pt x="5740869" y="4085956"/>
                  <a:pt x="5736824" y="4093002"/>
                  <a:pt x="5730805" y="4100708"/>
                </a:cubicBezTo>
                <a:cubicBezTo>
                  <a:pt x="5720404" y="4096594"/>
                  <a:pt x="5717274" y="4088151"/>
                  <a:pt x="5704900" y="4084698"/>
                </a:cubicBezTo>
                <a:cubicBezTo>
                  <a:pt x="5683376" y="4080507"/>
                  <a:pt x="5670039" y="4056500"/>
                  <a:pt x="5677598" y="4034995"/>
                </a:cubicBezTo>
                <a:cubicBezTo>
                  <a:pt x="5685060" y="4019215"/>
                  <a:pt x="5699697" y="4004833"/>
                  <a:pt x="5692812" y="3986259"/>
                </a:cubicBezTo>
                <a:cubicBezTo>
                  <a:pt x="5690308" y="3979505"/>
                  <a:pt x="5700178" y="3976206"/>
                  <a:pt x="5705475" y="3972537"/>
                </a:cubicBezTo>
                <a:cubicBezTo>
                  <a:pt x="5722616" y="3964908"/>
                  <a:pt x="5730705" y="3950818"/>
                  <a:pt x="5738794" y="3936726"/>
                </a:cubicBezTo>
                <a:cubicBezTo>
                  <a:pt x="5745534" y="3924983"/>
                  <a:pt x="5747606" y="3918598"/>
                  <a:pt x="5732631" y="3914116"/>
                </a:cubicBezTo>
                <a:cubicBezTo>
                  <a:pt x="5727430" y="3912059"/>
                  <a:pt x="5723577" y="3907654"/>
                  <a:pt x="5726274" y="3902956"/>
                </a:cubicBezTo>
                <a:cubicBezTo>
                  <a:pt x="5729692" y="3894223"/>
                  <a:pt x="5737492" y="3897308"/>
                  <a:pt x="5742693" y="3899365"/>
                </a:cubicBezTo>
                <a:cubicBezTo>
                  <a:pt x="5762243" y="3904215"/>
                  <a:pt x="5767636" y="3894822"/>
                  <a:pt x="5769176" y="3881022"/>
                </a:cubicBezTo>
                <a:cubicBezTo>
                  <a:pt x="5775674" y="3844690"/>
                  <a:pt x="5784775" y="3809386"/>
                  <a:pt x="5803649" y="3776506"/>
                </a:cubicBezTo>
                <a:cubicBezTo>
                  <a:pt x="5811112" y="3760726"/>
                  <a:pt x="5791754" y="3744426"/>
                  <a:pt x="5812941" y="3729751"/>
                </a:cubicBezTo>
                <a:cubicBezTo>
                  <a:pt x="5814914" y="3729091"/>
                  <a:pt x="5808463" y="3723658"/>
                  <a:pt x="5805863" y="3722629"/>
                </a:cubicBezTo>
                <a:cubicBezTo>
                  <a:pt x="5795462" y="3718515"/>
                  <a:pt x="5787566" y="3721155"/>
                  <a:pt x="5780920" y="3727172"/>
                </a:cubicBezTo>
                <a:cubicBezTo>
                  <a:pt x="5775624" y="3730840"/>
                  <a:pt x="5767006" y="3737518"/>
                  <a:pt x="5775431" y="3742292"/>
                </a:cubicBezTo>
                <a:cubicBezTo>
                  <a:pt x="5785736" y="3752130"/>
                  <a:pt x="5777118" y="3758808"/>
                  <a:pt x="5771725" y="3768201"/>
                </a:cubicBezTo>
                <a:cubicBezTo>
                  <a:pt x="5750972" y="3796015"/>
                  <a:pt x="5721794" y="3819055"/>
                  <a:pt x="5712069" y="3852671"/>
                </a:cubicBezTo>
                <a:cubicBezTo>
                  <a:pt x="5709276" y="3863093"/>
                  <a:pt x="5700127" y="3862356"/>
                  <a:pt x="5691605" y="3863308"/>
                </a:cubicBezTo>
                <a:cubicBezTo>
                  <a:pt x="5673308" y="3861835"/>
                  <a:pt x="5665314" y="3870200"/>
                  <a:pt x="5659825" y="3885320"/>
                </a:cubicBezTo>
                <a:cubicBezTo>
                  <a:pt x="5650918" y="3909172"/>
                  <a:pt x="5637100" y="3913793"/>
                  <a:pt x="5613794" y="3898811"/>
                </a:cubicBezTo>
                <a:cubicBezTo>
                  <a:pt x="5602767" y="3893010"/>
                  <a:pt x="5603298" y="3900423"/>
                  <a:pt x="5599976" y="3903432"/>
                </a:cubicBezTo>
                <a:cubicBezTo>
                  <a:pt x="5585242" y="3923539"/>
                  <a:pt x="5570508" y="3943648"/>
                  <a:pt x="5558375" y="3964784"/>
                </a:cubicBezTo>
                <a:cubicBezTo>
                  <a:pt x="5532134" y="4007718"/>
                  <a:pt x="5498093" y="4047564"/>
                  <a:pt x="5479652" y="4093584"/>
                </a:cubicBezTo>
                <a:cubicBezTo>
                  <a:pt x="5469301" y="4125511"/>
                  <a:pt x="5441374" y="4151928"/>
                  <a:pt x="5418647" y="4180402"/>
                </a:cubicBezTo>
                <a:cubicBezTo>
                  <a:pt x="5411281" y="4190456"/>
                  <a:pt x="5408584" y="4195152"/>
                  <a:pt x="5410366" y="4205944"/>
                </a:cubicBezTo>
                <a:cubicBezTo>
                  <a:pt x="5410173" y="4217395"/>
                  <a:pt x="5417685" y="4237656"/>
                  <a:pt x="5387013" y="4232729"/>
                </a:cubicBezTo>
                <a:cubicBezTo>
                  <a:pt x="5379839" y="4231333"/>
                  <a:pt x="5373821" y="4239038"/>
                  <a:pt x="5377673" y="4243443"/>
                </a:cubicBezTo>
                <a:cubicBezTo>
                  <a:pt x="5396308" y="4263781"/>
                  <a:pt x="5374497" y="4276767"/>
                  <a:pt x="5367032" y="4292546"/>
                </a:cubicBezTo>
                <a:cubicBezTo>
                  <a:pt x="5360292" y="4304288"/>
                  <a:pt x="5352926" y="4314342"/>
                  <a:pt x="5345558" y="4324396"/>
                </a:cubicBezTo>
                <a:cubicBezTo>
                  <a:pt x="5337565" y="4332762"/>
                  <a:pt x="5331282" y="4336761"/>
                  <a:pt x="5325890" y="4336429"/>
                </a:cubicBezTo>
                <a:cubicBezTo>
                  <a:pt x="5320496" y="4336097"/>
                  <a:pt x="5315994" y="4331434"/>
                  <a:pt x="5311563" y="4322478"/>
                </a:cubicBezTo>
                <a:cubicBezTo>
                  <a:pt x="5307711" y="4318073"/>
                  <a:pt x="5308434" y="4314035"/>
                  <a:pt x="5301259" y="4312639"/>
                </a:cubicBezTo>
                <a:cubicBezTo>
                  <a:pt x="5276413" y="4311457"/>
                  <a:pt x="5260283" y="4297873"/>
                  <a:pt x="5267842" y="4276368"/>
                </a:cubicBezTo>
                <a:cubicBezTo>
                  <a:pt x="5278288" y="4238714"/>
                  <a:pt x="5288737" y="4201061"/>
                  <a:pt x="5316761" y="4168918"/>
                </a:cubicBezTo>
                <a:cubicBezTo>
                  <a:pt x="5324753" y="4160553"/>
                  <a:pt x="5332745" y="4152189"/>
                  <a:pt x="5333564" y="4142425"/>
                </a:cubicBezTo>
                <a:cubicBezTo>
                  <a:pt x="5338907" y="4096990"/>
                  <a:pt x="5360575" y="4053688"/>
                  <a:pt x="5380892" y="4012735"/>
                </a:cubicBezTo>
                <a:cubicBezTo>
                  <a:pt x="5393026" y="3991600"/>
                  <a:pt x="5402560" y="3969434"/>
                  <a:pt x="5383298" y="3947406"/>
                </a:cubicBezTo>
                <a:cubicBezTo>
                  <a:pt x="5378195" y="3939626"/>
                  <a:pt x="5380986" y="3929203"/>
                  <a:pt x="5386380" y="3919808"/>
                </a:cubicBezTo>
                <a:cubicBezTo>
                  <a:pt x="5389702" y="3916800"/>
                  <a:pt x="5390423" y="3912764"/>
                  <a:pt x="5385224" y="3910707"/>
                </a:cubicBezTo>
                <a:cubicBezTo>
                  <a:pt x="5380649" y="3910338"/>
                  <a:pt x="5376702" y="3911658"/>
                  <a:pt x="5375352" y="3914006"/>
                </a:cubicBezTo>
                <a:cubicBezTo>
                  <a:pt x="5361150" y="3941528"/>
                  <a:pt x="5348921" y="3968390"/>
                  <a:pt x="5324315" y="3991799"/>
                </a:cubicBezTo>
                <a:cubicBezTo>
                  <a:pt x="5328121" y="4037971"/>
                  <a:pt x="5285652" y="4073044"/>
                  <a:pt x="5275109" y="4116423"/>
                </a:cubicBezTo>
                <a:cubicBezTo>
                  <a:pt x="5273760" y="4118771"/>
                  <a:pt x="5274386" y="4120460"/>
                  <a:pt x="5273038" y="4122808"/>
                </a:cubicBezTo>
                <a:cubicBezTo>
                  <a:pt x="5265045" y="4131173"/>
                  <a:pt x="5264757" y="4148350"/>
                  <a:pt x="5245834" y="4145188"/>
                </a:cubicBezTo>
                <a:cubicBezTo>
                  <a:pt x="5226911" y="4142025"/>
                  <a:pt x="5232399" y="4126906"/>
                  <a:pt x="5232591" y="4115456"/>
                </a:cubicBezTo>
                <a:cubicBezTo>
                  <a:pt x="5230905" y="4098939"/>
                  <a:pt x="5235768" y="4082131"/>
                  <a:pt x="5245831" y="4067381"/>
                </a:cubicBezTo>
                <a:cubicBezTo>
                  <a:pt x="5263454" y="4031124"/>
                  <a:pt x="5266727" y="3992075"/>
                  <a:pt x="5282376" y="3956479"/>
                </a:cubicBezTo>
                <a:cubicBezTo>
                  <a:pt x="5287142" y="3945396"/>
                  <a:pt x="5270914" y="3937538"/>
                  <a:pt x="5272454" y="3923738"/>
                </a:cubicBezTo>
                <a:cubicBezTo>
                  <a:pt x="5272022" y="3910598"/>
                  <a:pt x="5267639" y="3898779"/>
                  <a:pt x="5244672" y="3902662"/>
                </a:cubicBezTo>
                <a:cubicBezTo>
                  <a:pt x="5232201" y="3904933"/>
                  <a:pt x="5231767" y="3891794"/>
                  <a:pt x="5232585" y="3882032"/>
                </a:cubicBezTo>
                <a:cubicBezTo>
                  <a:pt x="5234031" y="3873958"/>
                  <a:pt x="5238700" y="3868601"/>
                  <a:pt x="5248476" y="3871026"/>
                </a:cubicBezTo>
                <a:cubicBezTo>
                  <a:pt x="5253675" y="3873084"/>
                  <a:pt x="5261475" y="3876169"/>
                  <a:pt x="5266868" y="3866774"/>
                </a:cubicBezTo>
                <a:cubicBezTo>
                  <a:pt x="5264894" y="3867434"/>
                  <a:pt x="5261668" y="3864718"/>
                  <a:pt x="5261668" y="3864718"/>
                </a:cubicBezTo>
                <a:cubicBezTo>
                  <a:pt x="5224544" y="3854356"/>
                  <a:pt x="5221509" y="3840188"/>
                  <a:pt x="5248088" y="3816121"/>
                </a:cubicBezTo>
                <a:cubicBezTo>
                  <a:pt x="5256082" y="3807755"/>
                  <a:pt x="5275099" y="3805192"/>
                  <a:pt x="5273319" y="3794400"/>
                </a:cubicBezTo>
                <a:cubicBezTo>
                  <a:pt x="5271537" y="3783610"/>
                  <a:pt x="5271729" y="3772159"/>
                  <a:pt x="5270935" y="3761038"/>
                </a:cubicBezTo>
                <a:lnTo>
                  <a:pt x="5263208" y="3731848"/>
                </a:lnTo>
                <a:lnTo>
                  <a:pt x="5249551" y="3745483"/>
                </a:lnTo>
                <a:lnTo>
                  <a:pt x="5220706" y="3772999"/>
                </a:lnTo>
                <a:lnTo>
                  <a:pt x="5232342" y="3779634"/>
                </a:lnTo>
                <a:cubicBezTo>
                  <a:pt x="5236916" y="3780003"/>
                  <a:pt x="5236194" y="3784039"/>
                  <a:pt x="5235472" y="3788076"/>
                </a:cubicBezTo>
                <a:cubicBezTo>
                  <a:pt x="5229141" y="3794938"/>
                  <a:pt x="5221942" y="3794972"/>
                  <a:pt x="5214431" y="3794162"/>
                </a:cubicBezTo>
                <a:lnTo>
                  <a:pt x="5206379" y="3793388"/>
                </a:lnTo>
                <a:lnTo>
                  <a:pt x="5193330" y="3832891"/>
                </a:lnTo>
                <a:cubicBezTo>
                  <a:pt x="5191310" y="3864021"/>
                  <a:pt x="5168803" y="3878888"/>
                  <a:pt x="5142713" y="3891463"/>
                </a:cubicBezTo>
                <a:cubicBezTo>
                  <a:pt x="5127803" y="3898649"/>
                  <a:pt x="5096135" y="3887776"/>
                  <a:pt x="5092844" y="3877300"/>
                </a:cubicBezTo>
                <a:cubicBezTo>
                  <a:pt x="5084397" y="3857246"/>
                  <a:pt x="5084397" y="3857246"/>
                  <a:pt x="5062895" y="3869619"/>
                </a:cubicBezTo>
                <a:cubicBezTo>
                  <a:pt x="5056735" y="3862537"/>
                  <a:pt x="5063330" y="3857347"/>
                  <a:pt x="5067201" y="3851461"/>
                </a:cubicBezTo>
                <a:cubicBezTo>
                  <a:pt x="5068207" y="3848966"/>
                  <a:pt x="5073942" y="3842181"/>
                  <a:pt x="5068496" y="3840785"/>
                </a:cubicBezTo>
                <a:cubicBezTo>
                  <a:pt x="5039405" y="3834701"/>
                  <a:pt x="5051458" y="3804768"/>
                  <a:pt x="5038281" y="3789005"/>
                </a:cubicBezTo>
                <a:cubicBezTo>
                  <a:pt x="5036562" y="3785812"/>
                  <a:pt x="5032122" y="3781921"/>
                  <a:pt x="5030403" y="3778728"/>
                </a:cubicBezTo>
                <a:cubicBezTo>
                  <a:pt x="5020227" y="3781623"/>
                  <a:pt x="5009468" y="3800881"/>
                  <a:pt x="5005172" y="3792899"/>
                </a:cubicBezTo>
                <a:cubicBezTo>
                  <a:pt x="4993858" y="3776237"/>
                  <a:pt x="4962904" y="3771053"/>
                  <a:pt x="4969366" y="3743813"/>
                </a:cubicBezTo>
                <a:cubicBezTo>
                  <a:pt x="4976831" y="3714079"/>
                  <a:pt x="4981575" y="3683647"/>
                  <a:pt x="4977147" y="3653615"/>
                </a:cubicBezTo>
                <a:cubicBezTo>
                  <a:pt x="4975573" y="3646332"/>
                  <a:pt x="4980450" y="3637950"/>
                  <a:pt x="4969559" y="3635158"/>
                </a:cubicBezTo>
                <a:cubicBezTo>
                  <a:pt x="4959527" y="3633961"/>
                  <a:pt x="4948346" y="3639350"/>
                  <a:pt x="4941606" y="3648630"/>
                </a:cubicBezTo>
                <a:cubicBezTo>
                  <a:pt x="4934720" y="3662001"/>
                  <a:pt x="4929700" y="3674473"/>
                  <a:pt x="4928259" y="3689240"/>
                </a:cubicBezTo>
                <a:cubicBezTo>
                  <a:pt x="4927242" y="3717875"/>
                  <a:pt x="4916193" y="3745314"/>
                  <a:pt x="4903281" y="3773652"/>
                </a:cubicBezTo>
                <a:cubicBezTo>
                  <a:pt x="4902277" y="3776146"/>
                  <a:pt x="4902992" y="3781833"/>
                  <a:pt x="4900268" y="3781135"/>
                </a:cubicBezTo>
                <a:cubicBezTo>
                  <a:pt x="4871457" y="3793011"/>
                  <a:pt x="4877035" y="3816458"/>
                  <a:pt x="4872728" y="3834617"/>
                </a:cubicBezTo>
                <a:cubicBezTo>
                  <a:pt x="4854055" y="3922022"/>
                  <a:pt x="4815319" y="4007035"/>
                  <a:pt x="4805820" y="4094039"/>
                </a:cubicBezTo>
                <a:cubicBezTo>
                  <a:pt x="4804525" y="4104716"/>
                  <a:pt x="4800653" y="4110602"/>
                  <a:pt x="4788758" y="4110304"/>
                </a:cubicBezTo>
                <a:cubicBezTo>
                  <a:pt x="4778727" y="4109108"/>
                  <a:pt x="4774285" y="4105217"/>
                  <a:pt x="4774575" y="4097036"/>
                </a:cubicBezTo>
                <a:cubicBezTo>
                  <a:pt x="4776161" y="4078177"/>
                  <a:pt x="4767569" y="4062215"/>
                  <a:pt x="4759837" y="4047847"/>
                </a:cubicBezTo>
                <a:cubicBezTo>
                  <a:pt x="4749527" y="4028691"/>
                  <a:pt x="4749249" y="4010733"/>
                  <a:pt x="4755421" y="3991675"/>
                </a:cubicBezTo>
                <a:cubicBezTo>
                  <a:pt x="4759728" y="3973516"/>
                  <a:pt x="4758590" y="3953960"/>
                  <a:pt x="4758312" y="3936000"/>
                </a:cubicBezTo>
                <a:cubicBezTo>
                  <a:pt x="4756460" y="3910757"/>
                  <a:pt x="4740839" y="3912255"/>
                  <a:pt x="4719625" y="3916447"/>
                </a:cubicBezTo>
                <a:cubicBezTo>
                  <a:pt x="4714034" y="3919143"/>
                  <a:pt x="4706579" y="3922735"/>
                  <a:pt x="4703143" y="3916350"/>
                </a:cubicBezTo>
                <a:cubicBezTo>
                  <a:pt x="4699706" y="3909964"/>
                  <a:pt x="4708020" y="3907968"/>
                  <a:pt x="4710888" y="3904575"/>
                </a:cubicBezTo>
                <a:cubicBezTo>
                  <a:pt x="4720498" y="3891903"/>
                  <a:pt x="4719213" y="3876438"/>
                  <a:pt x="4714058" y="3866860"/>
                </a:cubicBezTo>
                <a:cubicBezTo>
                  <a:pt x="4705322" y="3854988"/>
                  <a:pt x="4690268" y="3866264"/>
                  <a:pt x="4681809" y="3872351"/>
                </a:cubicBezTo>
                <a:cubicBezTo>
                  <a:pt x="4664894" y="3884525"/>
                  <a:pt x="4653420" y="3898096"/>
                  <a:pt x="4654558" y="3917651"/>
                </a:cubicBezTo>
                <a:cubicBezTo>
                  <a:pt x="4654413" y="3921741"/>
                  <a:pt x="4655985" y="3929025"/>
                  <a:pt x="4648532" y="3932618"/>
                </a:cubicBezTo>
                <a:cubicBezTo>
                  <a:pt x="4642941" y="3935312"/>
                  <a:pt x="4639505" y="3928927"/>
                  <a:pt x="4637787" y="3925734"/>
                </a:cubicBezTo>
                <a:cubicBezTo>
                  <a:pt x="4631626" y="3918652"/>
                  <a:pt x="4626037" y="3921345"/>
                  <a:pt x="4619441" y="3926534"/>
                </a:cubicBezTo>
                <a:cubicBezTo>
                  <a:pt x="4594780" y="3950482"/>
                  <a:pt x="4571981" y="3973534"/>
                  <a:pt x="4567094" y="4008057"/>
                </a:cubicBezTo>
                <a:cubicBezTo>
                  <a:pt x="4565942" y="4014642"/>
                  <a:pt x="4563880" y="4021165"/>
                  <a:pt x="4561245" y="4027649"/>
                </a:cubicBezTo>
                <a:lnTo>
                  <a:pt x="4554272" y="4042205"/>
                </a:lnTo>
                <a:lnTo>
                  <a:pt x="4540695" y="4095564"/>
                </a:lnTo>
                <a:cubicBezTo>
                  <a:pt x="4545745" y="4100315"/>
                  <a:pt x="4545745" y="4100315"/>
                  <a:pt x="4545745" y="4100315"/>
                </a:cubicBezTo>
                <a:cubicBezTo>
                  <a:pt x="4545745" y="4100315"/>
                  <a:pt x="4539993" y="4105225"/>
                  <a:pt x="4539993" y="4105225"/>
                </a:cubicBezTo>
                <a:cubicBezTo>
                  <a:pt x="4545043" y="4109976"/>
                  <a:pt x="4538589" y="4124544"/>
                  <a:pt x="4538589" y="4124544"/>
                </a:cubicBezTo>
                <a:cubicBezTo>
                  <a:pt x="4537887" y="4134205"/>
                  <a:pt x="4532836" y="4129454"/>
                  <a:pt x="4533539" y="4119793"/>
                </a:cubicBezTo>
                <a:lnTo>
                  <a:pt x="4531695" y="4117415"/>
                </a:lnTo>
                <a:lnTo>
                  <a:pt x="4534239" y="4110133"/>
                </a:lnTo>
                <a:cubicBezTo>
                  <a:pt x="4531364" y="4112587"/>
                  <a:pt x="4529925" y="4113815"/>
                  <a:pt x="4529838" y="4115022"/>
                </a:cubicBezTo>
                <a:lnTo>
                  <a:pt x="4531695" y="4117415"/>
                </a:lnTo>
                <a:lnTo>
                  <a:pt x="4528173" y="4127486"/>
                </a:lnTo>
                <a:cubicBezTo>
                  <a:pt x="4524496" y="4146765"/>
                  <a:pt x="4525890" y="4169362"/>
                  <a:pt x="4513473" y="4173161"/>
                </a:cubicBezTo>
                <a:cubicBezTo>
                  <a:pt x="4513895" y="4111636"/>
                  <a:pt x="4490482" y="4085738"/>
                  <a:pt x="4488399" y="4037819"/>
                </a:cubicBezTo>
                <a:lnTo>
                  <a:pt x="4489230" y="4014874"/>
                </a:lnTo>
                <a:lnTo>
                  <a:pt x="4482397" y="3994594"/>
                </a:lnTo>
                <a:cubicBezTo>
                  <a:pt x="4475814" y="3973643"/>
                  <a:pt x="4471095" y="3951791"/>
                  <a:pt x="4470103" y="3928145"/>
                </a:cubicBezTo>
                <a:cubicBezTo>
                  <a:pt x="4445162" y="3934134"/>
                  <a:pt x="4430968" y="3947006"/>
                  <a:pt x="4428379" y="3968360"/>
                </a:cubicBezTo>
                <a:cubicBezTo>
                  <a:pt x="4425934" y="3985621"/>
                  <a:pt x="4417765" y="3983525"/>
                  <a:pt x="4406161" y="3975045"/>
                </a:cubicBezTo>
                <a:cubicBezTo>
                  <a:pt x="4392693" y="3967465"/>
                  <a:pt x="4394133" y="3952697"/>
                  <a:pt x="4388120" y="3941524"/>
                </a:cubicBezTo>
                <a:cubicBezTo>
                  <a:pt x="4382249" y="3926258"/>
                  <a:pt x="4378243" y="3910095"/>
                  <a:pt x="4372376" y="3894830"/>
                </a:cubicBezTo>
                <a:cubicBezTo>
                  <a:pt x="4369798" y="3890040"/>
                  <a:pt x="4370088" y="3881860"/>
                  <a:pt x="4363637" y="3882957"/>
                </a:cubicBezTo>
                <a:cubicBezTo>
                  <a:pt x="4354465" y="3883358"/>
                  <a:pt x="4351452" y="3890842"/>
                  <a:pt x="4349444" y="3895830"/>
                </a:cubicBezTo>
                <a:cubicBezTo>
                  <a:pt x="4347435" y="3900819"/>
                  <a:pt x="4346285" y="3907404"/>
                  <a:pt x="4344277" y="3912392"/>
                </a:cubicBezTo>
                <a:cubicBezTo>
                  <a:pt x="4333652" y="3953701"/>
                  <a:pt x="4322023" y="3997504"/>
                  <a:pt x="4308675" y="4038113"/>
                </a:cubicBezTo>
                <a:cubicBezTo>
                  <a:pt x="4301645" y="4055574"/>
                  <a:pt x="4289168" y="4071640"/>
                  <a:pt x="4262656" y="4070345"/>
                </a:cubicBezTo>
                <a:cubicBezTo>
                  <a:pt x="4252624" y="4069149"/>
                  <a:pt x="4244164" y="4075236"/>
                  <a:pt x="4238430" y="4082022"/>
                </a:cubicBezTo>
                <a:cubicBezTo>
                  <a:pt x="4237424" y="4084515"/>
                  <a:pt x="4234557" y="4087907"/>
                  <a:pt x="4233552" y="4090403"/>
                </a:cubicBezTo>
                <a:cubicBezTo>
                  <a:pt x="4220508" y="4096689"/>
                  <a:pt x="4204594" y="4106370"/>
                  <a:pt x="4191985" y="4100384"/>
                </a:cubicBezTo>
                <a:cubicBezTo>
                  <a:pt x="4179376" y="4094399"/>
                  <a:pt x="4183540" y="4080330"/>
                  <a:pt x="4189421" y="4069454"/>
                </a:cubicBezTo>
                <a:cubicBezTo>
                  <a:pt x="4205490" y="4029543"/>
                  <a:pt x="4214251" y="3989133"/>
                  <a:pt x="4212122" y="3945930"/>
                </a:cubicBezTo>
                <a:cubicBezTo>
                  <a:pt x="4212557" y="3933658"/>
                  <a:pt x="4206253" y="3930665"/>
                  <a:pt x="4195362" y="3927872"/>
                </a:cubicBezTo>
                <a:cubicBezTo>
                  <a:pt x="4181747" y="3924382"/>
                  <a:pt x="4180453" y="3935058"/>
                  <a:pt x="4177440" y="3942541"/>
                </a:cubicBezTo>
                <a:cubicBezTo>
                  <a:pt x="4170409" y="3960002"/>
                  <a:pt x="4163378" y="3977464"/>
                  <a:pt x="4155489" y="3993329"/>
                </a:cubicBezTo>
                <a:cubicBezTo>
                  <a:pt x="4150613" y="4001710"/>
                  <a:pt x="4143012" y="4009394"/>
                  <a:pt x="4133127" y="4004107"/>
                </a:cubicBezTo>
                <a:cubicBezTo>
                  <a:pt x="4123240" y="3998819"/>
                  <a:pt x="4136285" y="3992532"/>
                  <a:pt x="4139297" y="3985049"/>
                </a:cubicBezTo>
                <a:cubicBezTo>
                  <a:pt x="4142166" y="3981657"/>
                  <a:pt x="4144174" y="3976668"/>
                  <a:pt x="4147043" y="3973275"/>
                </a:cubicBezTo>
                <a:cubicBezTo>
                  <a:pt x="4161963" y="3939948"/>
                  <a:pt x="4161103" y="3938353"/>
                  <a:pt x="4120542" y="3945838"/>
                </a:cubicBezTo>
                <a:cubicBezTo>
                  <a:pt x="4109505" y="3947138"/>
                  <a:pt x="4109650" y="3943047"/>
                  <a:pt x="4106214" y="3936661"/>
                </a:cubicBezTo>
                <a:cubicBezTo>
                  <a:pt x="4095480" y="3903637"/>
                  <a:pt x="4090192" y="3872008"/>
                  <a:pt x="4113426" y="3836686"/>
                </a:cubicBezTo>
                <a:cubicBezTo>
                  <a:pt x="4132933" y="3803159"/>
                  <a:pt x="4142407" y="3768437"/>
                  <a:pt x="4146437" y="3732319"/>
                </a:cubicBezTo>
                <a:cubicBezTo>
                  <a:pt x="4151472" y="3693704"/>
                  <a:pt x="4173846" y="3656786"/>
                  <a:pt x="4170712" y="3616078"/>
                </a:cubicBezTo>
                <a:cubicBezTo>
                  <a:pt x="4169998" y="3610391"/>
                  <a:pt x="4173870" y="3604504"/>
                  <a:pt x="4176739" y="3601110"/>
                </a:cubicBezTo>
                <a:lnTo>
                  <a:pt x="4198205" y="3555188"/>
                </a:lnTo>
                <a:lnTo>
                  <a:pt x="4150322" y="3555188"/>
                </a:lnTo>
                <a:lnTo>
                  <a:pt x="4140991" y="3591360"/>
                </a:lnTo>
                <a:cubicBezTo>
                  <a:pt x="4129318" y="3624624"/>
                  <a:pt x="4119456" y="3648263"/>
                  <a:pt x="4095301" y="3690305"/>
                </a:cubicBezTo>
                <a:cubicBezTo>
                  <a:pt x="4084626" y="3689460"/>
                  <a:pt x="4092678" y="3675445"/>
                  <a:pt x="4082006" y="3674599"/>
                </a:cubicBezTo>
                <a:cubicBezTo>
                  <a:pt x="4058660" y="3741127"/>
                  <a:pt x="4049608" y="3789252"/>
                  <a:pt x="4028074" y="3846155"/>
                </a:cubicBezTo>
                <a:cubicBezTo>
                  <a:pt x="4017210" y="3903905"/>
                  <a:pt x="3995676" y="3960807"/>
                  <a:pt x="3959847" y="4036115"/>
                </a:cubicBezTo>
                <a:cubicBezTo>
                  <a:pt x="3973330" y="3993226"/>
                  <a:pt x="3952796" y="4016019"/>
                  <a:pt x="3934071" y="4029187"/>
                </a:cubicBezTo>
                <a:cubicBezTo>
                  <a:pt x="3927830" y="4033576"/>
                  <a:pt x="3926019" y="4043201"/>
                  <a:pt x="3919779" y="4047590"/>
                </a:cubicBezTo>
                <a:cubicBezTo>
                  <a:pt x="3919779" y="4047590"/>
                  <a:pt x="3915346" y="4042355"/>
                  <a:pt x="3917156" y="4032730"/>
                </a:cubicBezTo>
                <a:cubicBezTo>
                  <a:pt x="3917156" y="4032730"/>
                  <a:pt x="3917156" y="4032730"/>
                  <a:pt x="3918968" y="4023105"/>
                </a:cubicBezTo>
                <a:cubicBezTo>
                  <a:pt x="3915346" y="4042355"/>
                  <a:pt x="3902052" y="4026648"/>
                  <a:pt x="3918157" y="3998619"/>
                </a:cubicBezTo>
                <a:cubicBezTo>
                  <a:pt x="3918157" y="3998619"/>
                  <a:pt x="3918157" y="3998619"/>
                  <a:pt x="3928829" y="3999466"/>
                </a:cubicBezTo>
                <a:cubicBezTo>
                  <a:pt x="3935071" y="3995077"/>
                  <a:pt x="3936881" y="3985452"/>
                  <a:pt x="3936881" y="3985452"/>
                </a:cubicBezTo>
                <a:cubicBezTo>
                  <a:pt x="3947554" y="3986298"/>
                  <a:pt x="3941312" y="3990687"/>
                  <a:pt x="3939502" y="4000312"/>
                </a:cubicBezTo>
                <a:cubicBezTo>
                  <a:pt x="3939502" y="4000312"/>
                  <a:pt x="3939502" y="4000312"/>
                  <a:pt x="3937691" y="4009937"/>
                </a:cubicBezTo>
                <a:cubicBezTo>
                  <a:pt x="3960038" y="3977519"/>
                  <a:pt x="3983382" y="3910991"/>
                  <a:pt x="3974518" y="3900519"/>
                </a:cubicBezTo>
                <a:cubicBezTo>
                  <a:pt x="3997864" y="3833992"/>
                  <a:pt x="4036314" y="3773545"/>
                  <a:pt x="4032883" y="3734200"/>
                </a:cubicBezTo>
                <a:cubicBezTo>
                  <a:pt x="4046366" y="3691311"/>
                  <a:pt x="4053418" y="3711406"/>
                  <a:pt x="4069522" y="3683377"/>
                </a:cubicBezTo>
                <a:cubicBezTo>
                  <a:pt x="4083006" y="3640489"/>
                  <a:pt x="4066091" y="3644033"/>
                  <a:pt x="4071522" y="3615158"/>
                </a:cubicBezTo>
                <a:cubicBezTo>
                  <a:pt x="4079122" y="3603550"/>
                  <a:pt x="4085274" y="3592437"/>
                  <a:pt x="4090312" y="3581847"/>
                </a:cubicBezTo>
                <a:lnTo>
                  <a:pt x="4094847" y="3570547"/>
                </a:lnTo>
                <a:lnTo>
                  <a:pt x="4050810" y="3652757"/>
                </a:lnTo>
                <a:cubicBezTo>
                  <a:pt x="4033345" y="3686807"/>
                  <a:pt x="4017242" y="3721206"/>
                  <a:pt x="4004542" y="3756478"/>
                </a:cubicBezTo>
                <a:cubicBezTo>
                  <a:pt x="3992344" y="3790502"/>
                  <a:pt x="3978427" y="3821334"/>
                  <a:pt x="3938435" y="3838598"/>
                </a:cubicBezTo>
                <a:cubicBezTo>
                  <a:pt x="3930981" y="3842191"/>
                  <a:pt x="3925245" y="3848977"/>
                  <a:pt x="3923090" y="3858056"/>
                </a:cubicBezTo>
                <a:cubicBezTo>
                  <a:pt x="3916339" y="3893477"/>
                  <a:pt x="3891532" y="3921516"/>
                  <a:pt x="3870308" y="3951849"/>
                </a:cubicBezTo>
                <a:cubicBezTo>
                  <a:pt x="3855821" y="3972904"/>
                  <a:pt x="3843201" y="3993060"/>
                  <a:pt x="3830579" y="4013216"/>
                </a:cubicBezTo>
                <a:cubicBezTo>
                  <a:pt x="3823839" y="4022495"/>
                  <a:pt x="3815235" y="4032673"/>
                  <a:pt x="3802336" y="4034869"/>
                </a:cubicBezTo>
                <a:cubicBezTo>
                  <a:pt x="3788577" y="4035470"/>
                  <a:pt x="3774818" y="4036069"/>
                  <a:pt x="3780130" y="4015415"/>
                </a:cubicBezTo>
                <a:cubicBezTo>
                  <a:pt x="3791323" y="3983885"/>
                  <a:pt x="3784172" y="3953155"/>
                  <a:pt x="3787342" y="3915440"/>
                </a:cubicBezTo>
                <a:cubicBezTo>
                  <a:pt x="3757950" y="3943679"/>
                  <a:pt x="3729705" y="3965334"/>
                  <a:pt x="3721234" y="3997562"/>
                </a:cubicBezTo>
                <a:cubicBezTo>
                  <a:pt x="3720085" y="4004147"/>
                  <a:pt x="3716212" y="4010034"/>
                  <a:pt x="3707899" y="4012030"/>
                </a:cubicBezTo>
                <a:cubicBezTo>
                  <a:pt x="3698726" y="4012430"/>
                  <a:pt x="3699876" y="4005844"/>
                  <a:pt x="3699162" y="4000158"/>
                </a:cubicBezTo>
                <a:cubicBezTo>
                  <a:pt x="3696729" y="3991277"/>
                  <a:pt x="3688562" y="3989184"/>
                  <a:pt x="3680248" y="3991180"/>
                </a:cubicBezTo>
                <a:cubicBezTo>
                  <a:pt x="3667349" y="3993376"/>
                  <a:pt x="3667917" y="4003155"/>
                  <a:pt x="3671354" y="4009540"/>
                </a:cubicBezTo>
                <a:cubicBezTo>
                  <a:pt x="3678227" y="4022309"/>
                  <a:pt x="3670628" y="4029994"/>
                  <a:pt x="3659448" y="4035382"/>
                </a:cubicBezTo>
                <a:cubicBezTo>
                  <a:pt x="3645399" y="4044164"/>
                  <a:pt x="3627912" y="4046559"/>
                  <a:pt x="3620033" y="4036284"/>
                </a:cubicBezTo>
                <a:cubicBezTo>
                  <a:pt x="3614020" y="4025109"/>
                  <a:pt x="3629787" y="4019521"/>
                  <a:pt x="3640110" y="4012535"/>
                </a:cubicBezTo>
                <a:cubicBezTo>
                  <a:pt x="3643836" y="4010739"/>
                  <a:pt x="3644842" y="4008244"/>
                  <a:pt x="3650431" y="4005550"/>
                </a:cubicBezTo>
                <a:cubicBezTo>
                  <a:pt x="3641550" y="3997769"/>
                  <a:pt x="3634810" y="4007048"/>
                  <a:pt x="3627501" y="4006550"/>
                </a:cubicBezTo>
                <a:cubicBezTo>
                  <a:pt x="3615605" y="4006251"/>
                  <a:pt x="3603709" y="4005954"/>
                  <a:pt x="3614322" y="3990787"/>
                </a:cubicBezTo>
                <a:cubicBezTo>
                  <a:pt x="3618194" y="3984900"/>
                  <a:pt x="3620058" y="3984001"/>
                  <a:pt x="3614758" y="3978514"/>
                </a:cubicBezTo>
                <a:cubicBezTo>
                  <a:pt x="3598143" y="3956366"/>
                  <a:pt x="3591705" y="3931323"/>
                  <a:pt x="3587990" y="3906978"/>
                </a:cubicBezTo>
                <a:cubicBezTo>
                  <a:pt x="3585281" y="3880139"/>
                  <a:pt x="3582570" y="3853300"/>
                  <a:pt x="3569683" y="3829355"/>
                </a:cubicBezTo>
                <a:cubicBezTo>
                  <a:pt x="3567105" y="3824566"/>
                  <a:pt x="3564672" y="3815686"/>
                  <a:pt x="3566681" y="3810698"/>
                </a:cubicBezTo>
                <a:cubicBezTo>
                  <a:pt x="3580307" y="3788047"/>
                  <a:pt x="3564406" y="3771586"/>
                  <a:pt x="3554809" y="3758118"/>
                </a:cubicBezTo>
                <a:cubicBezTo>
                  <a:pt x="3550513" y="3750136"/>
                  <a:pt x="3538196" y="3735969"/>
                  <a:pt x="3529168" y="3732277"/>
                </a:cubicBezTo>
                <a:cubicBezTo>
                  <a:pt x="3510108" y="3727390"/>
                  <a:pt x="3514985" y="3719009"/>
                  <a:pt x="3518143" y="3707435"/>
                </a:cubicBezTo>
                <a:cubicBezTo>
                  <a:pt x="3521156" y="3699951"/>
                  <a:pt x="3525029" y="3694065"/>
                  <a:pt x="3512275" y="3692170"/>
                </a:cubicBezTo>
                <a:cubicBezTo>
                  <a:pt x="3509552" y="3691472"/>
                  <a:pt x="3508692" y="3689875"/>
                  <a:pt x="3505970" y="3689177"/>
                </a:cubicBezTo>
                <a:cubicBezTo>
                  <a:pt x="3514574" y="3678999"/>
                  <a:pt x="3510708" y="3671816"/>
                  <a:pt x="3505569" y="3664994"/>
                </a:cubicBezTo>
                <a:lnTo>
                  <a:pt x="3499450" y="3648227"/>
                </a:lnTo>
                <a:lnTo>
                  <a:pt x="3489536" y="3675733"/>
                </a:lnTo>
                <a:lnTo>
                  <a:pt x="3488832" y="3667523"/>
                </a:lnTo>
                <a:cubicBezTo>
                  <a:pt x="3486442" y="3663347"/>
                  <a:pt x="3480722" y="3681953"/>
                  <a:pt x="3476214" y="3692274"/>
                </a:cubicBezTo>
                <a:cubicBezTo>
                  <a:pt x="3459997" y="3741648"/>
                  <a:pt x="3441851" y="3790539"/>
                  <a:pt x="3419622" y="3853675"/>
                </a:cubicBezTo>
                <a:cubicBezTo>
                  <a:pt x="3430054" y="3802851"/>
                  <a:pt x="3439947" y="3755709"/>
                  <a:pt x="3449839" y="3708568"/>
                </a:cubicBezTo>
                <a:lnTo>
                  <a:pt x="3450841" y="3703758"/>
                </a:lnTo>
                <a:lnTo>
                  <a:pt x="3434861" y="3713029"/>
                </a:lnTo>
                <a:lnTo>
                  <a:pt x="3433038" y="3713068"/>
                </a:lnTo>
                <a:lnTo>
                  <a:pt x="3421837" y="3751053"/>
                </a:lnTo>
                <a:cubicBezTo>
                  <a:pt x="3411140" y="3780937"/>
                  <a:pt x="3402739" y="3784558"/>
                  <a:pt x="3395675" y="3771337"/>
                </a:cubicBezTo>
                <a:cubicBezTo>
                  <a:pt x="3382286" y="3760349"/>
                  <a:pt x="3380920" y="3721838"/>
                  <a:pt x="3373543" y="3697089"/>
                </a:cubicBezTo>
                <a:cubicBezTo>
                  <a:pt x="3366390" y="3657128"/>
                  <a:pt x="3359125" y="3624772"/>
                  <a:pt x="3323734" y="3661709"/>
                </a:cubicBezTo>
                <a:cubicBezTo>
                  <a:pt x="3315850" y="3671185"/>
                  <a:pt x="3316983" y="3660018"/>
                  <a:pt x="3320640" y="3641850"/>
                </a:cubicBezTo>
                <a:lnTo>
                  <a:pt x="3323779" y="3627123"/>
                </a:lnTo>
                <a:lnTo>
                  <a:pt x="3316496" y="3645043"/>
                </a:lnTo>
                <a:cubicBezTo>
                  <a:pt x="3300069" y="3716761"/>
                  <a:pt x="3255823" y="3783061"/>
                  <a:pt x="3227400" y="3851432"/>
                </a:cubicBezTo>
                <a:cubicBezTo>
                  <a:pt x="3222780" y="3862175"/>
                  <a:pt x="3211811" y="3873199"/>
                  <a:pt x="3204671" y="3882946"/>
                </a:cubicBezTo>
                <a:cubicBezTo>
                  <a:pt x="3198836" y="3890415"/>
                  <a:pt x="3193001" y="3897885"/>
                  <a:pt x="3183620" y="3889984"/>
                </a:cubicBezTo>
                <a:cubicBezTo>
                  <a:pt x="3177972" y="3886353"/>
                  <a:pt x="3173445" y="3891547"/>
                  <a:pt x="3170224" y="3894463"/>
                </a:cubicBezTo>
                <a:cubicBezTo>
                  <a:pt x="3151509" y="3913598"/>
                  <a:pt x="3138205" y="3912526"/>
                  <a:pt x="3124577" y="3893167"/>
                </a:cubicBezTo>
                <a:cubicBezTo>
                  <a:pt x="3123970" y="3891531"/>
                  <a:pt x="3120842" y="3888898"/>
                  <a:pt x="3118929" y="3889537"/>
                </a:cubicBezTo>
                <a:cubicBezTo>
                  <a:pt x="3079630" y="3887960"/>
                  <a:pt x="3090877" y="3860285"/>
                  <a:pt x="3087423" y="3839363"/>
                </a:cubicBezTo>
                <a:cubicBezTo>
                  <a:pt x="3088123" y="3835451"/>
                  <a:pt x="3088822" y="3831539"/>
                  <a:pt x="3089522" y="3827624"/>
                </a:cubicBezTo>
                <a:cubicBezTo>
                  <a:pt x="3091295" y="3797598"/>
                  <a:pt x="3080000" y="3790337"/>
                  <a:pt x="3049382" y="3800573"/>
                </a:cubicBezTo>
                <a:cubicBezTo>
                  <a:pt x="3047468" y="3801213"/>
                  <a:pt x="3045553" y="3801854"/>
                  <a:pt x="3046161" y="3803490"/>
                </a:cubicBezTo>
                <a:cubicBezTo>
                  <a:pt x="3046394" y="3827327"/>
                  <a:pt x="3008822" y="3836210"/>
                  <a:pt x="3012184" y="3862680"/>
                </a:cubicBezTo>
                <a:cubicBezTo>
                  <a:pt x="3014424" y="3880326"/>
                  <a:pt x="3006583" y="3893985"/>
                  <a:pt x="2986747" y="3904297"/>
                </a:cubicBezTo>
                <a:cubicBezTo>
                  <a:pt x="3013958" y="3908076"/>
                  <a:pt x="3022639" y="3919891"/>
                  <a:pt x="3021567" y="3946003"/>
                </a:cubicBezTo>
                <a:cubicBezTo>
                  <a:pt x="3020867" y="3949917"/>
                  <a:pt x="3020774" y="3955466"/>
                  <a:pt x="3014426" y="3955749"/>
                </a:cubicBezTo>
                <a:cubicBezTo>
                  <a:pt x="3008078" y="3956031"/>
                  <a:pt x="3008172" y="3950481"/>
                  <a:pt x="3008872" y="3946568"/>
                </a:cubicBezTo>
                <a:cubicBezTo>
                  <a:pt x="3008965" y="3941018"/>
                  <a:pt x="3009058" y="3935468"/>
                  <a:pt x="3002803" y="3930200"/>
                </a:cubicBezTo>
                <a:cubicBezTo>
                  <a:pt x="2993234" y="3933400"/>
                  <a:pt x="2993749" y="3940586"/>
                  <a:pt x="2995569" y="3945496"/>
                </a:cubicBezTo>
                <a:cubicBezTo>
                  <a:pt x="3002245" y="3963502"/>
                  <a:pt x="3001265" y="3984064"/>
                  <a:pt x="3004113" y="4003348"/>
                </a:cubicBezTo>
                <a:cubicBezTo>
                  <a:pt x="3006260" y="4026544"/>
                  <a:pt x="3000239" y="4045114"/>
                  <a:pt x="2974661" y="4057343"/>
                </a:cubicBezTo>
                <a:cubicBezTo>
                  <a:pt x="2969528" y="4060899"/>
                  <a:pt x="2963787" y="4062820"/>
                  <a:pt x="2964300" y="4070006"/>
                </a:cubicBezTo>
                <a:cubicBezTo>
                  <a:pt x="2964021" y="4086656"/>
                  <a:pt x="2949925" y="4095048"/>
                  <a:pt x="2935223" y="4101803"/>
                </a:cubicBezTo>
                <a:cubicBezTo>
                  <a:pt x="2925655" y="4105002"/>
                  <a:pt x="2884207" y="4080227"/>
                  <a:pt x="2882479" y="4069767"/>
                </a:cubicBezTo>
                <a:cubicBezTo>
                  <a:pt x="2879399" y="4026646"/>
                  <a:pt x="2876316" y="3983527"/>
                  <a:pt x="2873235" y="3940407"/>
                </a:cubicBezTo>
                <a:cubicBezTo>
                  <a:pt x="2873420" y="3929308"/>
                  <a:pt x="2878648" y="3920202"/>
                  <a:pt x="2891344" y="3919635"/>
                </a:cubicBezTo>
                <a:cubicBezTo>
                  <a:pt x="2905953" y="3918432"/>
                  <a:pt x="2903852" y="3930171"/>
                  <a:pt x="2904973" y="3938995"/>
                </a:cubicBezTo>
                <a:cubicBezTo>
                  <a:pt x="2907400" y="3945541"/>
                  <a:pt x="2904087" y="3954008"/>
                  <a:pt x="2909642" y="3963187"/>
                </a:cubicBezTo>
                <a:cubicBezTo>
                  <a:pt x="2931158" y="3928401"/>
                  <a:pt x="2932324" y="3896738"/>
                  <a:pt x="2929756" y="3860804"/>
                </a:cubicBezTo>
                <a:cubicBezTo>
                  <a:pt x="2913047" y="3873749"/>
                  <a:pt x="2915380" y="3885845"/>
                  <a:pt x="2913888" y="3899223"/>
                </a:cubicBezTo>
                <a:cubicBezTo>
                  <a:pt x="2913794" y="3904772"/>
                  <a:pt x="2911181" y="3909325"/>
                  <a:pt x="2902920" y="3910248"/>
                </a:cubicBezTo>
                <a:cubicBezTo>
                  <a:pt x="2894658" y="3911169"/>
                  <a:pt x="2887702" y="3909817"/>
                  <a:pt x="2883362" y="3903910"/>
                </a:cubicBezTo>
                <a:cubicBezTo>
                  <a:pt x="2878414" y="3896364"/>
                  <a:pt x="2884155" y="3894446"/>
                  <a:pt x="2889896" y="3892526"/>
                </a:cubicBezTo>
                <a:cubicBezTo>
                  <a:pt x="2900165" y="3885414"/>
                  <a:pt x="2898345" y="3880505"/>
                  <a:pt x="2892090" y="3875237"/>
                </a:cubicBezTo>
                <a:cubicBezTo>
                  <a:pt x="2875752" y="3865982"/>
                  <a:pt x="2877247" y="3852606"/>
                  <a:pt x="2876220" y="3838233"/>
                </a:cubicBezTo>
                <a:cubicBezTo>
                  <a:pt x="2875099" y="3829409"/>
                  <a:pt x="2878320" y="3826492"/>
                  <a:pt x="2889102" y="3826567"/>
                </a:cubicBezTo>
                <a:cubicBezTo>
                  <a:pt x="2899883" y="3826641"/>
                  <a:pt x="2895636" y="3815184"/>
                  <a:pt x="2895636" y="3815184"/>
                </a:cubicBezTo>
                <a:cubicBezTo>
                  <a:pt x="2869638" y="3814679"/>
                  <a:pt x="2871923" y="3791840"/>
                  <a:pt x="2860022" y="3782942"/>
                </a:cubicBezTo>
                <a:cubicBezTo>
                  <a:pt x="2857502" y="3781943"/>
                  <a:pt x="2857502" y="3781943"/>
                  <a:pt x="2855587" y="3782584"/>
                </a:cubicBezTo>
                <a:cubicBezTo>
                  <a:pt x="2845926" y="3791333"/>
                  <a:pt x="2859836" y="3794040"/>
                  <a:pt x="2860348" y="3801228"/>
                </a:cubicBezTo>
                <a:cubicBezTo>
                  <a:pt x="2862775" y="3807775"/>
                  <a:pt x="2860162" y="3812327"/>
                  <a:pt x="2854422" y="3814247"/>
                </a:cubicBezTo>
                <a:cubicBezTo>
                  <a:pt x="2848681" y="3816166"/>
                  <a:pt x="2845553" y="3813533"/>
                  <a:pt x="2843732" y="3808623"/>
                </a:cubicBezTo>
                <a:cubicBezTo>
                  <a:pt x="2832625" y="3790261"/>
                  <a:pt x="2835517" y="3769058"/>
                  <a:pt x="2828329" y="3743868"/>
                </a:cubicBezTo>
                <a:cubicBezTo>
                  <a:pt x="2817781" y="3767630"/>
                  <a:pt x="2809240" y="3785203"/>
                  <a:pt x="2791924" y="3796511"/>
                </a:cubicBezTo>
                <a:cubicBezTo>
                  <a:pt x="2788703" y="3799427"/>
                  <a:pt x="2788611" y="3804977"/>
                  <a:pt x="2791737" y="3807610"/>
                </a:cubicBezTo>
                <a:cubicBezTo>
                  <a:pt x="2804760" y="3825331"/>
                  <a:pt x="2791178" y="3840911"/>
                  <a:pt x="2786464" y="3857203"/>
                </a:cubicBezTo>
                <a:cubicBezTo>
                  <a:pt x="2780164" y="3892422"/>
                  <a:pt x="2740584" y="3907494"/>
                  <a:pt x="2726723" y="3939722"/>
                </a:cubicBezTo>
                <a:cubicBezTo>
                  <a:pt x="2722710" y="3952103"/>
                  <a:pt x="2708100" y="3953306"/>
                  <a:pt x="2695591" y="3942772"/>
                </a:cubicBezTo>
                <a:cubicBezTo>
                  <a:pt x="2676828" y="3926971"/>
                  <a:pt x="2651624" y="3917001"/>
                  <a:pt x="2651481" y="3887616"/>
                </a:cubicBezTo>
                <a:cubicBezTo>
                  <a:pt x="2649755" y="3877155"/>
                  <a:pt x="2634633" y="3871173"/>
                  <a:pt x="2623943" y="3865549"/>
                </a:cubicBezTo>
                <a:cubicBezTo>
                  <a:pt x="2605693" y="3856933"/>
                  <a:pt x="2599533" y="3846116"/>
                  <a:pt x="2605552" y="3827546"/>
                </a:cubicBezTo>
                <a:cubicBezTo>
                  <a:pt x="2607653" y="3815807"/>
                  <a:pt x="2612367" y="3799515"/>
                  <a:pt x="2597850" y="3795171"/>
                </a:cubicBezTo>
                <a:cubicBezTo>
                  <a:pt x="2578901" y="3790468"/>
                  <a:pt x="2568539" y="3803130"/>
                  <a:pt x="2560697" y="3816790"/>
                </a:cubicBezTo>
                <a:cubicBezTo>
                  <a:pt x="2539882" y="3847665"/>
                  <a:pt x="2519066" y="3878538"/>
                  <a:pt x="2491996" y="3904144"/>
                </a:cubicBezTo>
                <a:cubicBezTo>
                  <a:pt x="2482334" y="3912894"/>
                  <a:pt x="2474680" y="3915452"/>
                  <a:pt x="2466605" y="3905275"/>
                </a:cubicBezTo>
                <a:cubicBezTo>
                  <a:pt x="2464785" y="3900366"/>
                  <a:pt x="2461656" y="3897731"/>
                  <a:pt x="2455310" y="3898015"/>
                </a:cubicBezTo>
                <a:cubicBezTo>
                  <a:pt x="2424876" y="3897151"/>
                  <a:pt x="2413861" y="3873240"/>
                  <a:pt x="2434491" y="3853466"/>
                </a:cubicBezTo>
                <a:cubicBezTo>
                  <a:pt x="2446416" y="3842120"/>
                  <a:pt x="2456148" y="3829210"/>
                  <a:pt x="2466585" y="3816752"/>
                </a:cubicBezTo>
                <a:lnTo>
                  <a:pt x="2490081" y="3794767"/>
                </a:lnTo>
                <a:lnTo>
                  <a:pt x="2489691" y="3787699"/>
                </a:lnTo>
                <a:cubicBezTo>
                  <a:pt x="2491562" y="3775762"/>
                  <a:pt x="2496637" y="3759858"/>
                  <a:pt x="2507582" y="3739698"/>
                </a:cubicBezTo>
                <a:cubicBezTo>
                  <a:pt x="2514558" y="3726178"/>
                  <a:pt x="2524057" y="3705656"/>
                  <a:pt x="2530677" y="3683459"/>
                </a:cubicBezTo>
                <a:lnTo>
                  <a:pt x="2534728" y="3637319"/>
                </a:lnTo>
                <a:lnTo>
                  <a:pt x="2528045" y="3636619"/>
                </a:lnTo>
                <a:cubicBezTo>
                  <a:pt x="2521056" y="3637346"/>
                  <a:pt x="2514509" y="3639994"/>
                  <a:pt x="2510285" y="3646005"/>
                </a:cubicBezTo>
                <a:cubicBezTo>
                  <a:pt x="2501137" y="3661941"/>
                  <a:pt x="2479994" y="3674530"/>
                  <a:pt x="2477287" y="3684631"/>
                </a:cubicBezTo>
                <a:cubicBezTo>
                  <a:pt x="2472994" y="3713662"/>
                  <a:pt x="2446716" y="3729805"/>
                  <a:pt x="2436775" y="3755203"/>
                </a:cubicBezTo>
                <a:cubicBezTo>
                  <a:pt x="2424828" y="3786792"/>
                  <a:pt x="2392110" y="3808768"/>
                  <a:pt x="2380161" y="3840356"/>
                </a:cubicBezTo>
                <a:cubicBezTo>
                  <a:pt x="2377548" y="3844910"/>
                  <a:pt x="2369893" y="3847469"/>
                  <a:pt x="2364152" y="3849389"/>
                </a:cubicBezTo>
                <a:cubicBezTo>
                  <a:pt x="2355191" y="3854224"/>
                  <a:pt x="2341189" y="3857067"/>
                  <a:pt x="2354305" y="3869238"/>
                </a:cubicBezTo>
                <a:cubicBezTo>
                  <a:pt x="2358039" y="3873509"/>
                  <a:pt x="2353511" y="3878700"/>
                  <a:pt x="2350291" y="3881617"/>
                </a:cubicBezTo>
                <a:cubicBezTo>
                  <a:pt x="2315052" y="3902597"/>
                  <a:pt x="2311272" y="3938812"/>
                  <a:pt x="2288635" y="3964777"/>
                </a:cubicBezTo>
                <a:cubicBezTo>
                  <a:pt x="2257552" y="4002763"/>
                  <a:pt x="2248451" y="4053635"/>
                  <a:pt x="2204765" y="4086636"/>
                </a:cubicBezTo>
                <a:cubicBezTo>
                  <a:pt x="2197717" y="4090832"/>
                  <a:pt x="2193796" y="4097663"/>
                  <a:pt x="2187962" y="4105132"/>
                </a:cubicBezTo>
                <a:cubicBezTo>
                  <a:pt x="2177880" y="4101144"/>
                  <a:pt x="2174846" y="4092961"/>
                  <a:pt x="2162851" y="4089613"/>
                </a:cubicBezTo>
                <a:cubicBezTo>
                  <a:pt x="2141986" y="4085550"/>
                  <a:pt x="2129059" y="4062280"/>
                  <a:pt x="2136385" y="4041433"/>
                </a:cubicBezTo>
                <a:cubicBezTo>
                  <a:pt x="2143619" y="4026137"/>
                  <a:pt x="2157808" y="4012196"/>
                  <a:pt x="2151133" y="3994191"/>
                </a:cubicBezTo>
                <a:cubicBezTo>
                  <a:pt x="2148706" y="3987645"/>
                  <a:pt x="2158274" y="3984446"/>
                  <a:pt x="2163409" y="3980890"/>
                </a:cubicBezTo>
                <a:cubicBezTo>
                  <a:pt x="2180023" y="3973495"/>
                  <a:pt x="2187865" y="3959838"/>
                  <a:pt x="2195706" y="3946177"/>
                </a:cubicBezTo>
                <a:cubicBezTo>
                  <a:pt x="2202240" y="3934794"/>
                  <a:pt x="2204248" y="3928604"/>
                  <a:pt x="2189731" y="3924260"/>
                </a:cubicBezTo>
                <a:cubicBezTo>
                  <a:pt x="2184691" y="3922265"/>
                  <a:pt x="2180956" y="3917996"/>
                  <a:pt x="2183569" y="3913442"/>
                </a:cubicBezTo>
                <a:cubicBezTo>
                  <a:pt x="2186884" y="3904976"/>
                  <a:pt x="2194444" y="3907967"/>
                  <a:pt x="2199486" y="3909961"/>
                </a:cubicBezTo>
                <a:cubicBezTo>
                  <a:pt x="2218436" y="3914662"/>
                  <a:pt x="2223663" y="3905557"/>
                  <a:pt x="2225156" y="3892180"/>
                </a:cubicBezTo>
                <a:cubicBezTo>
                  <a:pt x="2231456" y="3856961"/>
                  <a:pt x="2240277" y="3822740"/>
                  <a:pt x="2258572" y="3790869"/>
                </a:cubicBezTo>
                <a:cubicBezTo>
                  <a:pt x="2265808" y="3775572"/>
                  <a:pt x="2247043" y="3759772"/>
                  <a:pt x="2267580" y="3745547"/>
                </a:cubicBezTo>
                <a:cubicBezTo>
                  <a:pt x="2269492" y="3744907"/>
                  <a:pt x="2263239" y="3739640"/>
                  <a:pt x="2260719" y="3738643"/>
                </a:cubicBezTo>
                <a:cubicBezTo>
                  <a:pt x="2250636" y="3734655"/>
                  <a:pt x="2242983" y="3737214"/>
                  <a:pt x="2236542" y="3743046"/>
                </a:cubicBezTo>
                <a:cubicBezTo>
                  <a:pt x="2231407" y="3746602"/>
                  <a:pt x="2223053" y="3753075"/>
                  <a:pt x="2231220" y="3757703"/>
                </a:cubicBezTo>
                <a:cubicBezTo>
                  <a:pt x="2241209" y="3767240"/>
                  <a:pt x="2232854" y="3773712"/>
                  <a:pt x="2227628" y="3782818"/>
                </a:cubicBezTo>
                <a:cubicBezTo>
                  <a:pt x="2207511" y="3809779"/>
                  <a:pt x="2179226" y="3832113"/>
                  <a:pt x="2169800" y="3864699"/>
                </a:cubicBezTo>
                <a:cubicBezTo>
                  <a:pt x="2167092" y="3874802"/>
                  <a:pt x="2158224" y="3874086"/>
                  <a:pt x="2149964" y="3875010"/>
                </a:cubicBezTo>
                <a:cubicBezTo>
                  <a:pt x="2132228" y="3873582"/>
                  <a:pt x="2124478" y="3881689"/>
                  <a:pt x="2119158" y="3896346"/>
                </a:cubicBezTo>
                <a:cubicBezTo>
                  <a:pt x="2110524" y="3919468"/>
                  <a:pt x="2097129" y="3923947"/>
                  <a:pt x="2074537" y="3909425"/>
                </a:cubicBezTo>
                <a:cubicBezTo>
                  <a:pt x="2063849" y="3903801"/>
                  <a:pt x="2064364" y="3910987"/>
                  <a:pt x="2061142" y="3913903"/>
                </a:cubicBezTo>
                <a:cubicBezTo>
                  <a:pt x="2046860" y="3933394"/>
                  <a:pt x="2032578" y="3952886"/>
                  <a:pt x="2020817" y="3973375"/>
                </a:cubicBezTo>
                <a:cubicBezTo>
                  <a:pt x="1995380" y="4014993"/>
                  <a:pt x="1962383" y="4053618"/>
                  <a:pt x="1944506" y="4098226"/>
                </a:cubicBezTo>
                <a:cubicBezTo>
                  <a:pt x="1934472" y="4129174"/>
                  <a:pt x="1907402" y="4154782"/>
                  <a:pt x="1885373" y="4182384"/>
                </a:cubicBezTo>
                <a:cubicBezTo>
                  <a:pt x="1878232" y="4192129"/>
                  <a:pt x="1875618" y="4196682"/>
                  <a:pt x="1877345" y="4207142"/>
                </a:cubicBezTo>
                <a:cubicBezTo>
                  <a:pt x="1877158" y="4218242"/>
                  <a:pt x="1884440" y="4237882"/>
                  <a:pt x="1854708" y="4233106"/>
                </a:cubicBezTo>
                <a:cubicBezTo>
                  <a:pt x="1847754" y="4231753"/>
                  <a:pt x="1841919" y="4239221"/>
                  <a:pt x="1845654" y="4243491"/>
                </a:cubicBezTo>
                <a:cubicBezTo>
                  <a:pt x="1863718" y="4263207"/>
                  <a:pt x="1842574" y="4275794"/>
                  <a:pt x="1835339" y="4291090"/>
                </a:cubicBezTo>
                <a:cubicBezTo>
                  <a:pt x="1828806" y="4302472"/>
                  <a:pt x="1821665" y="4312218"/>
                  <a:pt x="1814522" y="4321964"/>
                </a:cubicBezTo>
                <a:cubicBezTo>
                  <a:pt x="1806775" y="4330074"/>
                  <a:pt x="1800685" y="4333950"/>
                  <a:pt x="1795458" y="4333627"/>
                </a:cubicBezTo>
                <a:cubicBezTo>
                  <a:pt x="1790230" y="4333306"/>
                  <a:pt x="1785866" y="4328786"/>
                  <a:pt x="1781571" y="4320104"/>
                </a:cubicBezTo>
                <a:cubicBezTo>
                  <a:pt x="1777837" y="4315834"/>
                  <a:pt x="1778537" y="4311920"/>
                  <a:pt x="1771583" y="4310567"/>
                </a:cubicBezTo>
                <a:cubicBezTo>
                  <a:pt x="1747499" y="4309420"/>
                  <a:pt x="1731862" y="4296253"/>
                  <a:pt x="1739190" y="4275408"/>
                </a:cubicBezTo>
                <a:cubicBezTo>
                  <a:pt x="1749316" y="4238908"/>
                  <a:pt x="1759445" y="4202409"/>
                  <a:pt x="1786609" y="4171252"/>
                </a:cubicBezTo>
                <a:cubicBezTo>
                  <a:pt x="1794356" y="4163143"/>
                  <a:pt x="1802104" y="4155035"/>
                  <a:pt x="1802898" y="4145572"/>
                </a:cubicBezTo>
                <a:cubicBezTo>
                  <a:pt x="1808076" y="4101529"/>
                  <a:pt x="1829080" y="4059553"/>
                  <a:pt x="1848774" y="4019857"/>
                </a:cubicBezTo>
                <a:cubicBezTo>
                  <a:pt x="1860536" y="3999368"/>
                  <a:pt x="1869778" y="3977882"/>
                  <a:pt x="1851107" y="3956531"/>
                </a:cubicBezTo>
                <a:cubicBezTo>
                  <a:pt x="1846160" y="3948987"/>
                  <a:pt x="1848866" y="3938884"/>
                  <a:pt x="1854093" y="3929778"/>
                </a:cubicBezTo>
                <a:cubicBezTo>
                  <a:pt x="1857314" y="3926862"/>
                  <a:pt x="1858014" y="3922949"/>
                  <a:pt x="1852973" y="3920955"/>
                </a:cubicBezTo>
                <a:cubicBezTo>
                  <a:pt x="1848539" y="3920598"/>
                  <a:pt x="1844713" y="3921877"/>
                  <a:pt x="1843405" y="3924153"/>
                </a:cubicBezTo>
                <a:cubicBezTo>
                  <a:pt x="1829637" y="3950832"/>
                  <a:pt x="1817783" y="3976871"/>
                  <a:pt x="1793932" y="3999562"/>
                </a:cubicBezTo>
                <a:cubicBezTo>
                  <a:pt x="1797621" y="4044318"/>
                  <a:pt x="1756454" y="4078317"/>
                  <a:pt x="1746233" y="4120365"/>
                </a:cubicBezTo>
                <a:cubicBezTo>
                  <a:pt x="1744927" y="4122641"/>
                  <a:pt x="1745533" y="4124278"/>
                  <a:pt x="1744227" y="4126555"/>
                </a:cubicBezTo>
                <a:cubicBezTo>
                  <a:pt x="1736478" y="4134664"/>
                  <a:pt x="1736200" y="4151314"/>
                  <a:pt x="1717856" y="4148249"/>
                </a:cubicBezTo>
                <a:cubicBezTo>
                  <a:pt x="1699513" y="4145184"/>
                  <a:pt x="1704833" y="4130527"/>
                  <a:pt x="1705020" y="4119428"/>
                </a:cubicBezTo>
                <a:cubicBezTo>
                  <a:pt x="1703385" y="4103417"/>
                  <a:pt x="1708099" y="4087125"/>
                  <a:pt x="1717853" y="4072827"/>
                </a:cubicBezTo>
                <a:cubicBezTo>
                  <a:pt x="1734936" y="4037681"/>
                  <a:pt x="1738109" y="3999828"/>
                  <a:pt x="1753278" y="3965325"/>
                </a:cubicBezTo>
                <a:cubicBezTo>
                  <a:pt x="1757899" y="3954581"/>
                  <a:pt x="1742168" y="3946963"/>
                  <a:pt x="1743661" y="3933587"/>
                </a:cubicBezTo>
                <a:cubicBezTo>
                  <a:pt x="1743241" y="3920850"/>
                  <a:pt x="1738993" y="3909393"/>
                  <a:pt x="1716730" y="3913157"/>
                </a:cubicBezTo>
                <a:cubicBezTo>
                  <a:pt x="1704641" y="3915359"/>
                  <a:pt x="1704221" y="3902623"/>
                  <a:pt x="1705014" y="3893159"/>
                </a:cubicBezTo>
                <a:cubicBezTo>
                  <a:pt x="1706414" y="3885334"/>
                  <a:pt x="1710942" y="3880140"/>
                  <a:pt x="1720417" y="3882491"/>
                </a:cubicBezTo>
                <a:cubicBezTo>
                  <a:pt x="1725457" y="3884485"/>
                  <a:pt x="1733019" y="3887476"/>
                  <a:pt x="1738246" y="3878369"/>
                </a:cubicBezTo>
                <a:cubicBezTo>
                  <a:pt x="1736333" y="3879009"/>
                  <a:pt x="1733205" y="3876376"/>
                  <a:pt x="1733205" y="3876376"/>
                </a:cubicBezTo>
                <a:cubicBezTo>
                  <a:pt x="1697219" y="3866332"/>
                  <a:pt x="1694277" y="3852598"/>
                  <a:pt x="1720042" y="3829269"/>
                </a:cubicBezTo>
                <a:cubicBezTo>
                  <a:pt x="1727789" y="3821160"/>
                  <a:pt x="1746225" y="3818675"/>
                  <a:pt x="1744499" y="3808213"/>
                </a:cubicBezTo>
                <a:cubicBezTo>
                  <a:pt x="1742771" y="3797754"/>
                  <a:pt x="1742958" y="3786654"/>
                  <a:pt x="1742187" y="3775874"/>
                </a:cubicBezTo>
                <a:lnTo>
                  <a:pt x="1734697" y="3747579"/>
                </a:lnTo>
                <a:lnTo>
                  <a:pt x="1721459" y="3760794"/>
                </a:lnTo>
                <a:lnTo>
                  <a:pt x="1693497" y="3787469"/>
                </a:lnTo>
                <a:lnTo>
                  <a:pt x="1704778" y="3793900"/>
                </a:lnTo>
                <a:cubicBezTo>
                  <a:pt x="1709212" y="3794258"/>
                  <a:pt x="1708512" y="3798171"/>
                  <a:pt x="1707813" y="3802085"/>
                </a:cubicBezTo>
                <a:cubicBezTo>
                  <a:pt x="1701675" y="3808735"/>
                  <a:pt x="1694697" y="3808768"/>
                  <a:pt x="1687415" y="3807983"/>
                </a:cubicBezTo>
                <a:lnTo>
                  <a:pt x="1679609" y="3807233"/>
                </a:lnTo>
                <a:lnTo>
                  <a:pt x="1666962" y="3845524"/>
                </a:lnTo>
                <a:cubicBezTo>
                  <a:pt x="1665003" y="3875699"/>
                  <a:pt x="1643186" y="3890112"/>
                  <a:pt x="1617894" y="3902301"/>
                </a:cubicBezTo>
                <a:cubicBezTo>
                  <a:pt x="1603443" y="3909266"/>
                  <a:pt x="1572745" y="3898726"/>
                  <a:pt x="1569555" y="3888572"/>
                </a:cubicBezTo>
                <a:cubicBezTo>
                  <a:pt x="1561368" y="3869133"/>
                  <a:pt x="1561368" y="3869133"/>
                  <a:pt x="1540524" y="3881127"/>
                </a:cubicBezTo>
                <a:cubicBezTo>
                  <a:pt x="1534553" y="3874261"/>
                  <a:pt x="1540946" y="3869230"/>
                  <a:pt x="1544699" y="3863524"/>
                </a:cubicBezTo>
                <a:cubicBezTo>
                  <a:pt x="1545674" y="3861106"/>
                  <a:pt x="1551233" y="3854529"/>
                  <a:pt x="1545954" y="3853176"/>
                </a:cubicBezTo>
                <a:cubicBezTo>
                  <a:pt x="1517755" y="3847279"/>
                  <a:pt x="1529439" y="3818263"/>
                  <a:pt x="1516666" y="3802982"/>
                </a:cubicBezTo>
                <a:cubicBezTo>
                  <a:pt x="1514999" y="3799888"/>
                  <a:pt x="1510695" y="3796116"/>
                  <a:pt x="1509029" y="3793020"/>
                </a:cubicBezTo>
                <a:cubicBezTo>
                  <a:pt x="1499163" y="3795828"/>
                  <a:pt x="1488735" y="3814494"/>
                  <a:pt x="1484571" y="3806758"/>
                </a:cubicBezTo>
                <a:cubicBezTo>
                  <a:pt x="1473604" y="3790606"/>
                  <a:pt x="1443598" y="3785581"/>
                  <a:pt x="1449862" y="3759176"/>
                </a:cubicBezTo>
                <a:cubicBezTo>
                  <a:pt x="1457099" y="3730353"/>
                  <a:pt x="1461698" y="3700855"/>
                  <a:pt x="1457404" y="3671743"/>
                </a:cubicBezTo>
                <a:cubicBezTo>
                  <a:pt x="1455879" y="3664683"/>
                  <a:pt x="1460607" y="3656559"/>
                  <a:pt x="1450049" y="3653852"/>
                </a:cubicBezTo>
                <a:cubicBezTo>
                  <a:pt x="1440325" y="3652692"/>
                  <a:pt x="1429487" y="3657916"/>
                  <a:pt x="1422954" y="3666911"/>
                </a:cubicBezTo>
                <a:cubicBezTo>
                  <a:pt x="1416279" y="3679872"/>
                  <a:pt x="1411412" y="3691962"/>
                  <a:pt x="1410015" y="3706276"/>
                </a:cubicBezTo>
                <a:cubicBezTo>
                  <a:pt x="1409030" y="3734034"/>
                  <a:pt x="1398320" y="3760632"/>
                  <a:pt x="1385804" y="3788101"/>
                </a:cubicBezTo>
                <a:cubicBezTo>
                  <a:pt x="1384831" y="3790518"/>
                  <a:pt x="1385523" y="3796031"/>
                  <a:pt x="1382883" y="3795355"/>
                </a:cubicBezTo>
                <a:cubicBezTo>
                  <a:pt x="1354955" y="3806867"/>
                  <a:pt x="1360362" y="3829595"/>
                  <a:pt x="1356186" y="3847197"/>
                </a:cubicBezTo>
                <a:cubicBezTo>
                  <a:pt x="1338086" y="3931924"/>
                  <a:pt x="1300538" y="4014329"/>
                  <a:pt x="1291330" y="4098667"/>
                </a:cubicBezTo>
                <a:cubicBezTo>
                  <a:pt x="1290075" y="4109017"/>
                  <a:pt x="1286321" y="4114723"/>
                  <a:pt x="1274791" y="4114434"/>
                </a:cubicBezTo>
                <a:cubicBezTo>
                  <a:pt x="1265066" y="4113275"/>
                  <a:pt x="1260762" y="4109502"/>
                  <a:pt x="1261043" y="4101572"/>
                </a:cubicBezTo>
                <a:cubicBezTo>
                  <a:pt x="1262580" y="4083292"/>
                  <a:pt x="1254252" y="4067818"/>
                  <a:pt x="1246756" y="4053891"/>
                </a:cubicBezTo>
                <a:cubicBezTo>
                  <a:pt x="1236762" y="4035323"/>
                  <a:pt x="1236493" y="4017914"/>
                  <a:pt x="1242474" y="3999441"/>
                </a:cubicBezTo>
                <a:cubicBezTo>
                  <a:pt x="1246651" y="3981838"/>
                  <a:pt x="1245548" y="3962882"/>
                  <a:pt x="1245278" y="3945473"/>
                </a:cubicBezTo>
                <a:cubicBezTo>
                  <a:pt x="1243483" y="3921003"/>
                  <a:pt x="1228341" y="3922454"/>
                  <a:pt x="1207777" y="3926520"/>
                </a:cubicBezTo>
                <a:cubicBezTo>
                  <a:pt x="1202357" y="3929132"/>
                  <a:pt x="1195131" y="3932614"/>
                  <a:pt x="1191801" y="3926424"/>
                </a:cubicBezTo>
                <a:cubicBezTo>
                  <a:pt x="1188469" y="3920235"/>
                  <a:pt x="1196528" y="3918300"/>
                  <a:pt x="1199308" y="3915010"/>
                </a:cubicBezTo>
                <a:cubicBezTo>
                  <a:pt x="1208622" y="3902727"/>
                  <a:pt x="1207378" y="3887736"/>
                  <a:pt x="1202381" y="3878452"/>
                </a:cubicBezTo>
                <a:cubicBezTo>
                  <a:pt x="1193913" y="3866943"/>
                  <a:pt x="1179320" y="3877873"/>
                  <a:pt x="1171120" y="3883774"/>
                </a:cubicBezTo>
                <a:cubicBezTo>
                  <a:pt x="1154722" y="3895575"/>
                  <a:pt x="1143602" y="3908730"/>
                  <a:pt x="1144705" y="3927686"/>
                </a:cubicBezTo>
                <a:cubicBezTo>
                  <a:pt x="1144564" y="3931651"/>
                  <a:pt x="1146088" y="3938711"/>
                  <a:pt x="1138863" y="3942194"/>
                </a:cubicBezTo>
                <a:cubicBezTo>
                  <a:pt x="1133444" y="3944805"/>
                  <a:pt x="1130113" y="3938616"/>
                  <a:pt x="1128447" y="3935521"/>
                </a:cubicBezTo>
                <a:cubicBezTo>
                  <a:pt x="1122476" y="3928656"/>
                  <a:pt x="1117057" y="3931267"/>
                  <a:pt x="1110664" y="3936296"/>
                </a:cubicBezTo>
                <a:cubicBezTo>
                  <a:pt x="1086759" y="3959510"/>
                  <a:pt x="1064659" y="3981855"/>
                  <a:pt x="1059920" y="4015320"/>
                </a:cubicBezTo>
                <a:cubicBezTo>
                  <a:pt x="1058806" y="4021703"/>
                  <a:pt x="1056806" y="4028026"/>
                  <a:pt x="1054252" y="4034311"/>
                </a:cubicBezTo>
                <a:lnTo>
                  <a:pt x="1047493" y="4048422"/>
                </a:lnTo>
                <a:lnTo>
                  <a:pt x="1034332" y="4100145"/>
                </a:lnTo>
                <a:cubicBezTo>
                  <a:pt x="1039227" y="4104751"/>
                  <a:pt x="1039227" y="4104751"/>
                  <a:pt x="1039227" y="4104751"/>
                </a:cubicBezTo>
                <a:cubicBezTo>
                  <a:pt x="1039227" y="4104751"/>
                  <a:pt x="1033651" y="4109510"/>
                  <a:pt x="1033651" y="4109510"/>
                </a:cubicBezTo>
                <a:cubicBezTo>
                  <a:pt x="1038547" y="4114115"/>
                  <a:pt x="1032290" y="4128238"/>
                  <a:pt x="1032290" y="4128238"/>
                </a:cubicBezTo>
                <a:cubicBezTo>
                  <a:pt x="1031610" y="4137602"/>
                  <a:pt x="1026714" y="4132996"/>
                  <a:pt x="1027394" y="4123632"/>
                </a:cubicBezTo>
                <a:lnTo>
                  <a:pt x="1025607" y="4121326"/>
                </a:lnTo>
                <a:lnTo>
                  <a:pt x="1028074" y="4114267"/>
                </a:lnTo>
                <a:cubicBezTo>
                  <a:pt x="1025286" y="4116647"/>
                  <a:pt x="1023892" y="4117836"/>
                  <a:pt x="1023807" y="4119007"/>
                </a:cubicBezTo>
                <a:lnTo>
                  <a:pt x="1025607" y="4121326"/>
                </a:lnTo>
                <a:lnTo>
                  <a:pt x="1022194" y="4131088"/>
                </a:lnTo>
                <a:cubicBezTo>
                  <a:pt x="1018630" y="4149776"/>
                  <a:pt x="1019980" y="4171681"/>
                  <a:pt x="1007944" y="4175364"/>
                </a:cubicBezTo>
                <a:cubicBezTo>
                  <a:pt x="1008353" y="4115724"/>
                  <a:pt x="985658" y="4090621"/>
                  <a:pt x="983639" y="4044170"/>
                </a:cubicBezTo>
                <a:lnTo>
                  <a:pt x="984445" y="4021928"/>
                </a:lnTo>
                <a:lnTo>
                  <a:pt x="977821" y="4002271"/>
                </a:lnTo>
                <a:cubicBezTo>
                  <a:pt x="971440" y="3981961"/>
                  <a:pt x="966865" y="3960780"/>
                  <a:pt x="965902" y="3937859"/>
                </a:cubicBezTo>
                <a:cubicBezTo>
                  <a:pt x="941728" y="3943664"/>
                  <a:pt x="927968" y="3956142"/>
                  <a:pt x="925459" y="3976840"/>
                </a:cubicBezTo>
                <a:cubicBezTo>
                  <a:pt x="923088" y="3993573"/>
                  <a:pt x="915170" y="3991541"/>
                  <a:pt x="903922" y="3983321"/>
                </a:cubicBezTo>
                <a:cubicBezTo>
                  <a:pt x="890867" y="3975972"/>
                  <a:pt x="892263" y="3961658"/>
                  <a:pt x="886433" y="3950826"/>
                </a:cubicBezTo>
                <a:cubicBezTo>
                  <a:pt x="880743" y="3936029"/>
                  <a:pt x="876860" y="3920362"/>
                  <a:pt x="871172" y="3905564"/>
                </a:cubicBezTo>
                <a:cubicBezTo>
                  <a:pt x="868674" y="3900922"/>
                  <a:pt x="868954" y="3892991"/>
                  <a:pt x="862701" y="3894056"/>
                </a:cubicBezTo>
                <a:cubicBezTo>
                  <a:pt x="853811" y="3894444"/>
                  <a:pt x="850890" y="3901697"/>
                  <a:pt x="848943" y="3906533"/>
                </a:cubicBezTo>
                <a:cubicBezTo>
                  <a:pt x="846996" y="3911370"/>
                  <a:pt x="845881" y="3917753"/>
                  <a:pt x="843935" y="3922588"/>
                </a:cubicBezTo>
                <a:cubicBezTo>
                  <a:pt x="833636" y="3962631"/>
                  <a:pt x="822363" y="4005091"/>
                  <a:pt x="809425" y="4044455"/>
                </a:cubicBezTo>
                <a:cubicBezTo>
                  <a:pt x="802609" y="4061381"/>
                  <a:pt x="790515" y="4076954"/>
                  <a:pt x="764816" y="4075699"/>
                </a:cubicBezTo>
                <a:cubicBezTo>
                  <a:pt x="755091" y="4074540"/>
                  <a:pt x="746891" y="4080440"/>
                  <a:pt x="741331" y="4087017"/>
                </a:cubicBezTo>
                <a:cubicBezTo>
                  <a:pt x="740357" y="4089435"/>
                  <a:pt x="737578" y="4092723"/>
                  <a:pt x="736604" y="4095142"/>
                </a:cubicBezTo>
                <a:cubicBezTo>
                  <a:pt x="723959" y="4101236"/>
                  <a:pt x="708534" y="4110619"/>
                  <a:pt x="696311" y="4104818"/>
                </a:cubicBezTo>
                <a:cubicBezTo>
                  <a:pt x="684089" y="4099016"/>
                  <a:pt x="688124" y="4085377"/>
                  <a:pt x="693825" y="4074836"/>
                </a:cubicBezTo>
                <a:cubicBezTo>
                  <a:pt x="709402" y="4036147"/>
                  <a:pt x="717895" y="3996977"/>
                  <a:pt x="715830" y="3955098"/>
                </a:cubicBezTo>
                <a:cubicBezTo>
                  <a:pt x="716253" y="3943202"/>
                  <a:pt x="710142" y="3940301"/>
                  <a:pt x="699585" y="3937594"/>
                </a:cubicBezTo>
                <a:cubicBezTo>
                  <a:pt x="686387" y="3934210"/>
                  <a:pt x="685133" y="3944559"/>
                  <a:pt x="682212" y="3951813"/>
                </a:cubicBezTo>
                <a:cubicBezTo>
                  <a:pt x="675397" y="3968739"/>
                  <a:pt x="668581" y="3985666"/>
                  <a:pt x="660934" y="4001044"/>
                </a:cubicBezTo>
                <a:cubicBezTo>
                  <a:pt x="656207" y="4009168"/>
                  <a:pt x="648840" y="4016616"/>
                  <a:pt x="639257" y="4011492"/>
                </a:cubicBezTo>
                <a:cubicBezTo>
                  <a:pt x="629674" y="4006366"/>
                  <a:pt x="642318" y="4000271"/>
                  <a:pt x="645239" y="3993018"/>
                </a:cubicBezTo>
                <a:cubicBezTo>
                  <a:pt x="648019" y="3989729"/>
                  <a:pt x="649966" y="3984894"/>
                  <a:pt x="652746" y="3981604"/>
                </a:cubicBezTo>
                <a:cubicBezTo>
                  <a:pt x="667209" y="3949300"/>
                  <a:pt x="666376" y="3947753"/>
                  <a:pt x="627058" y="3955009"/>
                </a:cubicBezTo>
                <a:cubicBezTo>
                  <a:pt x="616360" y="3956269"/>
                  <a:pt x="616500" y="3952303"/>
                  <a:pt x="613169" y="3946113"/>
                </a:cubicBezTo>
                <a:cubicBezTo>
                  <a:pt x="602764" y="3914101"/>
                  <a:pt x="597639" y="3883442"/>
                  <a:pt x="620160" y="3849203"/>
                </a:cubicBezTo>
                <a:cubicBezTo>
                  <a:pt x="639068" y="3816704"/>
                  <a:pt x="648253" y="3783045"/>
                  <a:pt x="652160" y="3748034"/>
                </a:cubicBezTo>
                <a:cubicBezTo>
                  <a:pt x="657040" y="3710604"/>
                  <a:pt x="678728" y="3674817"/>
                  <a:pt x="675691" y="3635357"/>
                </a:cubicBezTo>
                <a:cubicBezTo>
                  <a:pt x="674998" y="3629845"/>
                  <a:pt x="678752" y="3624138"/>
                  <a:pt x="681532" y="3620849"/>
                </a:cubicBezTo>
                <a:lnTo>
                  <a:pt x="712225" y="3555188"/>
                </a:lnTo>
                <a:lnTo>
                  <a:pt x="665750" y="3555188"/>
                </a:lnTo>
                <a:lnTo>
                  <a:pt x="662248" y="3563885"/>
                </a:lnTo>
                <a:lnTo>
                  <a:pt x="658952" y="3564595"/>
                </a:lnTo>
                <a:lnTo>
                  <a:pt x="646880" y="3611396"/>
                </a:lnTo>
                <a:cubicBezTo>
                  <a:pt x="635565" y="3643642"/>
                  <a:pt x="626005" y="3666556"/>
                  <a:pt x="602590" y="3707309"/>
                </a:cubicBezTo>
                <a:cubicBezTo>
                  <a:pt x="592244" y="3706490"/>
                  <a:pt x="600049" y="3692905"/>
                  <a:pt x="589703" y="3692085"/>
                </a:cubicBezTo>
                <a:cubicBezTo>
                  <a:pt x="567073" y="3756573"/>
                  <a:pt x="558299" y="3803223"/>
                  <a:pt x="537423" y="3858381"/>
                </a:cubicBezTo>
                <a:cubicBezTo>
                  <a:pt x="526894" y="3914360"/>
                  <a:pt x="506019" y="3969519"/>
                  <a:pt x="471288" y="4042518"/>
                </a:cubicBezTo>
                <a:cubicBezTo>
                  <a:pt x="484358" y="4000944"/>
                  <a:pt x="464453" y="4023038"/>
                  <a:pt x="446301" y="4035802"/>
                </a:cubicBezTo>
                <a:cubicBezTo>
                  <a:pt x="440251" y="4040057"/>
                  <a:pt x="438496" y="4049387"/>
                  <a:pt x="432446" y="4053642"/>
                </a:cubicBezTo>
                <a:cubicBezTo>
                  <a:pt x="432446" y="4053642"/>
                  <a:pt x="428150" y="4048567"/>
                  <a:pt x="429905" y="4039237"/>
                </a:cubicBezTo>
                <a:cubicBezTo>
                  <a:pt x="429905" y="4039237"/>
                  <a:pt x="429905" y="4039237"/>
                  <a:pt x="431660" y="4029908"/>
                </a:cubicBezTo>
                <a:cubicBezTo>
                  <a:pt x="428150" y="4048567"/>
                  <a:pt x="415264" y="4033342"/>
                  <a:pt x="430875" y="4006173"/>
                </a:cubicBezTo>
                <a:cubicBezTo>
                  <a:pt x="430875" y="4006173"/>
                  <a:pt x="430875" y="4006173"/>
                  <a:pt x="441220" y="4006993"/>
                </a:cubicBezTo>
                <a:cubicBezTo>
                  <a:pt x="447270" y="4002739"/>
                  <a:pt x="449025" y="3993408"/>
                  <a:pt x="449025" y="3993408"/>
                </a:cubicBezTo>
                <a:cubicBezTo>
                  <a:pt x="459371" y="3994229"/>
                  <a:pt x="453321" y="3998483"/>
                  <a:pt x="451566" y="4007813"/>
                </a:cubicBezTo>
                <a:cubicBezTo>
                  <a:pt x="451566" y="4007813"/>
                  <a:pt x="451566" y="4007813"/>
                  <a:pt x="449811" y="4017143"/>
                </a:cubicBezTo>
                <a:cubicBezTo>
                  <a:pt x="471472" y="3985719"/>
                  <a:pt x="494102" y="3921230"/>
                  <a:pt x="485511" y="3911080"/>
                </a:cubicBezTo>
                <a:cubicBezTo>
                  <a:pt x="508141" y="3846591"/>
                  <a:pt x="545412" y="3787998"/>
                  <a:pt x="542086" y="3749858"/>
                </a:cubicBezTo>
                <a:cubicBezTo>
                  <a:pt x="555156" y="3708284"/>
                  <a:pt x="561992" y="3727763"/>
                  <a:pt x="577602" y="3700594"/>
                </a:cubicBezTo>
                <a:cubicBezTo>
                  <a:pt x="590673" y="3659020"/>
                  <a:pt x="574276" y="3662454"/>
                  <a:pt x="579541" y="3634465"/>
                </a:cubicBezTo>
                <a:cubicBezTo>
                  <a:pt x="586907" y="3623213"/>
                  <a:pt x="592871" y="3612442"/>
                  <a:pt x="597755" y="3602176"/>
                </a:cubicBezTo>
                <a:lnTo>
                  <a:pt x="602150" y="3591222"/>
                </a:lnTo>
                <a:lnTo>
                  <a:pt x="559464" y="3670912"/>
                </a:lnTo>
                <a:cubicBezTo>
                  <a:pt x="542534" y="3703918"/>
                  <a:pt x="526924" y="3737263"/>
                  <a:pt x="514613" y="3771453"/>
                </a:cubicBezTo>
                <a:cubicBezTo>
                  <a:pt x="502790" y="3804434"/>
                  <a:pt x="489299" y="3834322"/>
                  <a:pt x="450532" y="3851057"/>
                </a:cubicBezTo>
                <a:cubicBezTo>
                  <a:pt x="443306" y="3854539"/>
                  <a:pt x="437746" y="3861117"/>
                  <a:pt x="435658" y="3869917"/>
                </a:cubicBezTo>
                <a:cubicBezTo>
                  <a:pt x="429113" y="3904253"/>
                  <a:pt x="405066" y="3931433"/>
                  <a:pt x="384492" y="3960836"/>
                </a:cubicBezTo>
                <a:cubicBezTo>
                  <a:pt x="370450" y="3981245"/>
                  <a:pt x="358217" y="4000783"/>
                  <a:pt x="345982" y="4020322"/>
                </a:cubicBezTo>
                <a:cubicBezTo>
                  <a:pt x="339448" y="4029317"/>
                  <a:pt x="331109" y="4039181"/>
                  <a:pt x="318604" y="4041311"/>
                </a:cubicBezTo>
                <a:cubicBezTo>
                  <a:pt x="305268" y="4041893"/>
                  <a:pt x="291929" y="4042474"/>
                  <a:pt x="297080" y="4022453"/>
                </a:cubicBezTo>
                <a:cubicBezTo>
                  <a:pt x="307930" y="3991890"/>
                  <a:pt x="300997" y="3962102"/>
                  <a:pt x="304071" y="3925543"/>
                </a:cubicBezTo>
                <a:cubicBezTo>
                  <a:pt x="275579" y="3952916"/>
                  <a:pt x="248200" y="3973907"/>
                  <a:pt x="239989" y="4005147"/>
                </a:cubicBezTo>
                <a:cubicBezTo>
                  <a:pt x="238875" y="4011530"/>
                  <a:pt x="235121" y="4017237"/>
                  <a:pt x="227063" y="4019172"/>
                </a:cubicBezTo>
                <a:cubicBezTo>
                  <a:pt x="218171" y="4019559"/>
                  <a:pt x="219286" y="4013176"/>
                  <a:pt x="218594" y="4007664"/>
                </a:cubicBezTo>
                <a:cubicBezTo>
                  <a:pt x="216236" y="3999055"/>
                  <a:pt x="208318" y="3997025"/>
                  <a:pt x="200259" y="3998961"/>
                </a:cubicBezTo>
                <a:cubicBezTo>
                  <a:pt x="187755" y="4001090"/>
                  <a:pt x="188307" y="4010568"/>
                  <a:pt x="191638" y="4016758"/>
                </a:cubicBezTo>
                <a:cubicBezTo>
                  <a:pt x="198300" y="4029136"/>
                  <a:pt x="190934" y="4036585"/>
                  <a:pt x="180096" y="4041808"/>
                </a:cubicBezTo>
                <a:cubicBezTo>
                  <a:pt x="166478" y="4050320"/>
                  <a:pt x="149527" y="4052642"/>
                  <a:pt x="141890" y="4042682"/>
                </a:cubicBezTo>
                <a:cubicBezTo>
                  <a:pt x="136061" y="4031850"/>
                  <a:pt x="151345" y="4026433"/>
                  <a:pt x="161351" y="4019661"/>
                </a:cubicBezTo>
                <a:cubicBezTo>
                  <a:pt x="164963" y="4017921"/>
                  <a:pt x="165938" y="4015502"/>
                  <a:pt x="171356" y="4012891"/>
                </a:cubicBezTo>
                <a:cubicBezTo>
                  <a:pt x="162747" y="4005347"/>
                  <a:pt x="156213" y="4014342"/>
                  <a:pt x="149129" y="4013860"/>
                </a:cubicBezTo>
                <a:cubicBezTo>
                  <a:pt x="137598" y="4013570"/>
                  <a:pt x="126066" y="4013282"/>
                  <a:pt x="136354" y="3998580"/>
                </a:cubicBezTo>
                <a:cubicBezTo>
                  <a:pt x="140108" y="3992873"/>
                  <a:pt x="141914" y="3992003"/>
                  <a:pt x="136776" y="3986684"/>
                </a:cubicBezTo>
                <a:cubicBezTo>
                  <a:pt x="120671" y="3965214"/>
                  <a:pt x="114430" y="3940939"/>
                  <a:pt x="110829" y="3917340"/>
                </a:cubicBezTo>
                <a:cubicBezTo>
                  <a:pt x="108203" y="3891324"/>
                  <a:pt x="105575" y="3865307"/>
                  <a:pt x="93083" y="3842097"/>
                </a:cubicBezTo>
                <a:cubicBezTo>
                  <a:pt x="90584" y="3837454"/>
                  <a:pt x="88226" y="3828847"/>
                  <a:pt x="90174" y="3824011"/>
                </a:cubicBezTo>
                <a:cubicBezTo>
                  <a:pt x="103381" y="3802056"/>
                  <a:pt x="87968" y="3786098"/>
                  <a:pt x="78665" y="3773042"/>
                </a:cubicBezTo>
                <a:cubicBezTo>
                  <a:pt x="74501" y="3765306"/>
                  <a:pt x="62561" y="3751572"/>
                  <a:pt x="53810" y="3747995"/>
                </a:cubicBezTo>
                <a:cubicBezTo>
                  <a:pt x="35335" y="3743257"/>
                  <a:pt x="40062" y="3735134"/>
                  <a:pt x="43123" y="3723913"/>
                </a:cubicBezTo>
                <a:cubicBezTo>
                  <a:pt x="46045" y="3716660"/>
                  <a:pt x="49799" y="3710954"/>
                  <a:pt x="37435" y="3709117"/>
                </a:cubicBezTo>
                <a:cubicBezTo>
                  <a:pt x="34795" y="3708440"/>
                  <a:pt x="33962" y="3706892"/>
                  <a:pt x="31323" y="3706216"/>
                </a:cubicBezTo>
                <a:cubicBezTo>
                  <a:pt x="48004" y="3686484"/>
                  <a:pt x="16333" y="3678362"/>
                  <a:pt x="23148" y="3661437"/>
                </a:cubicBezTo>
                <a:cubicBezTo>
                  <a:pt x="24262" y="3655054"/>
                  <a:pt x="16485" y="3649057"/>
                  <a:pt x="11347" y="3643738"/>
                </a:cubicBezTo>
                <a:cubicBezTo>
                  <a:pt x="-4066" y="3627782"/>
                  <a:pt x="-3503" y="3611921"/>
                  <a:pt x="11371" y="3593058"/>
                </a:cubicBezTo>
                <a:cubicBezTo>
                  <a:pt x="28051" y="3573327"/>
                  <a:pt x="41259" y="3551370"/>
                  <a:pt x="45717" y="3525837"/>
                </a:cubicBezTo>
                <a:cubicBezTo>
                  <a:pt x="46690" y="3523419"/>
                  <a:pt x="49470" y="3520132"/>
                  <a:pt x="47804" y="3517036"/>
                </a:cubicBezTo>
                <a:cubicBezTo>
                  <a:pt x="34068" y="3478834"/>
                  <a:pt x="62984" y="3439565"/>
                  <a:pt x="62585" y="3400781"/>
                </a:cubicBezTo>
                <a:cubicBezTo>
                  <a:pt x="63159" y="3359580"/>
                  <a:pt x="75265" y="3318668"/>
                  <a:pt x="80285" y="3277273"/>
                </a:cubicBezTo>
                <a:cubicBezTo>
                  <a:pt x="85728" y="3223982"/>
                  <a:pt x="105200" y="3175621"/>
                  <a:pt x="118561" y="3124360"/>
                </a:cubicBezTo>
                <a:cubicBezTo>
                  <a:pt x="132062" y="3069133"/>
                  <a:pt x="129588" y="3013813"/>
                  <a:pt x="132390" y="2959845"/>
                </a:cubicBezTo>
                <a:cubicBezTo>
                  <a:pt x="133786" y="2945530"/>
                  <a:pt x="135323" y="2927250"/>
                  <a:pt x="112262" y="2926672"/>
                </a:cubicBezTo>
                <a:lnTo>
                  <a:pt x="110379" y="2925023"/>
                </a:lnTo>
                <a:lnTo>
                  <a:pt x="109676" y="2933933"/>
                </a:lnTo>
                <a:cubicBezTo>
                  <a:pt x="110448" y="2939886"/>
                  <a:pt x="112888" y="2945632"/>
                  <a:pt x="118249" y="2951002"/>
                </a:cubicBezTo>
                <a:cubicBezTo>
                  <a:pt x="108318" y="2965684"/>
                  <a:pt x="135749" y="2986977"/>
                  <a:pt x="103297" y="3001554"/>
                </a:cubicBezTo>
                <a:cubicBezTo>
                  <a:pt x="93902" y="3005547"/>
                  <a:pt x="101068" y="3018454"/>
                  <a:pt x="97390" y="3027602"/>
                </a:cubicBezTo>
                <a:cubicBezTo>
                  <a:pt x="82679" y="3064190"/>
                  <a:pt x="87348" y="3099340"/>
                  <a:pt x="103130" y="3132906"/>
                </a:cubicBezTo>
                <a:cubicBezTo>
                  <a:pt x="107156" y="3144271"/>
                  <a:pt x="104901" y="3152551"/>
                  <a:pt x="93519" y="3159481"/>
                </a:cubicBezTo>
                <a:cubicBezTo>
                  <a:pt x="74676" y="3150230"/>
                  <a:pt x="69496" y="3134387"/>
                  <a:pt x="69148" y="3113875"/>
                </a:cubicBezTo>
                <a:cubicBezTo>
                  <a:pt x="69928" y="3089222"/>
                  <a:pt x="57314" y="3065817"/>
                  <a:pt x="50684" y="3042221"/>
                </a:cubicBezTo>
                <a:cubicBezTo>
                  <a:pt x="44645" y="3025174"/>
                  <a:pt x="44029" y="3010007"/>
                  <a:pt x="53666" y="2992052"/>
                </a:cubicBezTo>
                <a:cubicBezTo>
                  <a:pt x="59760" y="2980569"/>
                  <a:pt x="60720" y="2968328"/>
                  <a:pt x="61288" y="2955893"/>
                </a:cubicBezTo>
                <a:lnTo>
                  <a:pt x="61455" y="2953162"/>
                </a:lnTo>
                <a:lnTo>
                  <a:pt x="61032" y="2948249"/>
                </a:lnTo>
                <a:lnTo>
                  <a:pt x="61800" y="2947546"/>
                </a:lnTo>
                <a:lnTo>
                  <a:pt x="62018" y="2943995"/>
                </a:lnTo>
                <a:lnTo>
                  <a:pt x="60442" y="2941384"/>
                </a:lnTo>
                <a:lnTo>
                  <a:pt x="61032" y="2948249"/>
                </a:lnTo>
                <a:lnTo>
                  <a:pt x="58758" y="2950332"/>
                </a:lnTo>
                <a:cubicBezTo>
                  <a:pt x="57076" y="2959280"/>
                  <a:pt x="51273" y="2963360"/>
                  <a:pt x="52956" y="2954412"/>
                </a:cubicBezTo>
                <a:cubicBezTo>
                  <a:pt x="52956" y="2954412"/>
                  <a:pt x="50520" y="2940597"/>
                  <a:pt x="56322" y="2936517"/>
                </a:cubicBezTo>
                <a:cubicBezTo>
                  <a:pt x="56322" y="2936517"/>
                  <a:pt x="52202" y="2931649"/>
                  <a:pt x="52202" y="2931649"/>
                </a:cubicBezTo>
                <a:cubicBezTo>
                  <a:pt x="52202" y="2931649"/>
                  <a:pt x="52202" y="2931649"/>
                  <a:pt x="58005" y="2927569"/>
                </a:cubicBezTo>
                <a:lnTo>
                  <a:pt x="61540" y="2864375"/>
                </a:lnTo>
                <a:lnTo>
                  <a:pt x="58298" y="2868462"/>
                </a:lnTo>
                <a:cubicBezTo>
                  <a:pt x="53689" y="2869216"/>
                  <a:pt x="53432" y="2853884"/>
                  <a:pt x="56831" y="2820383"/>
                </a:cubicBezTo>
                <a:cubicBezTo>
                  <a:pt x="59210" y="2790444"/>
                  <a:pt x="63518" y="2760987"/>
                  <a:pt x="67825" y="2731531"/>
                </a:cubicBezTo>
                <a:cubicBezTo>
                  <a:pt x="70091" y="2709197"/>
                  <a:pt x="84492" y="2651735"/>
                  <a:pt x="62827" y="2676842"/>
                </a:cubicBezTo>
                <a:cubicBezTo>
                  <a:pt x="53071" y="2682032"/>
                  <a:pt x="61123" y="2661148"/>
                  <a:pt x="63164" y="2654026"/>
                </a:cubicBezTo>
                <a:cubicBezTo>
                  <a:pt x="126667" y="2418019"/>
                  <a:pt x="168842" y="2184302"/>
                  <a:pt x="238132" y="1949744"/>
                </a:cubicBezTo>
                <a:cubicBezTo>
                  <a:pt x="242214" y="1935499"/>
                  <a:pt x="248225" y="1921738"/>
                  <a:pt x="248450" y="1906527"/>
                </a:cubicBezTo>
                <a:cubicBezTo>
                  <a:pt x="251167" y="1853770"/>
                  <a:pt x="269088" y="1820091"/>
                  <a:pt x="284742" y="1808745"/>
                </a:cubicBezTo>
                <a:cubicBezTo>
                  <a:pt x="304255" y="1798365"/>
                  <a:pt x="310491" y="1769393"/>
                  <a:pt x="320809" y="1726174"/>
                </a:cubicBezTo>
                <a:cubicBezTo>
                  <a:pt x="335436" y="1653501"/>
                  <a:pt x="348133" y="1580343"/>
                  <a:pt x="364575" y="1515758"/>
                </a:cubicBezTo>
                <a:lnTo>
                  <a:pt x="372990" y="1485549"/>
                </a:lnTo>
                <a:lnTo>
                  <a:pt x="335911" y="1480025"/>
                </a:lnTo>
                <a:lnTo>
                  <a:pt x="339085" y="1472659"/>
                </a:lnTo>
                <a:cubicBezTo>
                  <a:pt x="340636" y="1467235"/>
                  <a:pt x="341587" y="1461629"/>
                  <a:pt x="342336" y="1455650"/>
                </a:cubicBezTo>
                <a:cubicBezTo>
                  <a:pt x="348357" y="1411560"/>
                  <a:pt x="363981" y="1370388"/>
                  <a:pt x="391613" y="1332863"/>
                </a:cubicBezTo>
                <a:cubicBezTo>
                  <a:pt x="393983" y="1329861"/>
                  <a:pt x="397944" y="1326100"/>
                  <a:pt x="392331" y="1323154"/>
                </a:cubicBezTo>
                <a:cubicBezTo>
                  <a:pt x="375492" y="1314313"/>
                  <a:pt x="382571" y="1301571"/>
                  <a:pt x="386470" y="1290346"/>
                </a:cubicBezTo>
                <a:cubicBezTo>
                  <a:pt x="396637" y="1264890"/>
                  <a:pt x="390027" y="1238060"/>
                  <a:pt x="396982" y="1210386"/>
                </a:cubicBezTo>
                <a:cubicBezTo>
                  <a:pt x="390347" y="1204647"/>
                  <a:pt x="386816" y="1200006"/>
                  <a:pt x="385524" y="1196142"/>
                </a:cubicBezTo>
                <a:lnTo>
                  <a:pt x="385895" y="1194344"/>
                </a:lnTo>
                <a:lnTo>
                  <a:pt x="384157" y="1198858"/>
                </a:lnTo>
                <a:cubicBezTo>
                  <a:pt x="374697" y="1224349"/>
                  <a:pt x="368024" y="1246847"/>
                  <a:pt x="370278" y="1264879"/>
                </a:cubicBezTo>
                <a:cubicBezTo>
                  <a:pt x="360174" y="1303610"/>
                  <a:pt x="353249" y="1285012"/>
                  <a:pt x="340286" y="1310078"/>
                </a:cubicBezTo>
                <a:cubicBezTo>
                  <a:pt x="330181" y="1348810"/>
                  <a:pt x="344795" y="1346142"/>
                  <a:pt x="341172" y="1372340"/>
                </a:cubicBezTo>
                <a:cubicBezTo>
                  <a:pt x="316453" y="1413739"/>
                  <a:pt x="311622" y="1448670"/>
                  <a:pt x="307999" y="1474868"/>
                </a:cubicBezTo>
                <a:lnTo>
                  <a:pt x="307892" y="1475850"/>
                </a:lnTo>
                <a:lnTo>
                  <a:pt x="264079" y="1469322"/>
                </a:lnTo>
                <a:lnTo>
                  <a:pt x="265663" y="1462867"/>
                </a:lnTo>
                <a:cubicBezTo>
                  <a:pt x="273108" y="1433178"/>
                  <a:pt x="278792" y="1411391"/>
                  <a:pt x="281509" y="1391743"/>
                </a:cubicBezTo>
                <a:cubicBezTo>
                  <a:pt x="290406" y="1361744"/>
                  <a:pt x="298096" y="1340478"/>
                  <a:pt x="317540" y="1302879"/>
                </a:cubicBezTo>
                <a:cubicBezTo>
                  <a:pt x="326881" y="1304012"/>
                  <a:pt x="320399" y="1316545"/>
                  <a:pt x="329739" y="1317678"/>
                </a:cubicBezTo>
                <a:cubicBezTo>
                  <a:pt x="347533" y="1257681"/>
                  <a:pt x="353572" y="1214017"/>
                  <a:pt x="370158" y="1162753"/>
                </a:cubicBezTo>
                <a:cubicBezTo>
                  <a:pt x="375592" y="1123455"/>
                  <a:pt x="386281" y="1084795"/>
                  <a:pt x="403242" y="1039403"/>
                </a:cubicBezTo>
                <a:lnTo>
                  <a:pt x="408699" y="1025707"/>
                </a:lnTo>
                <a:lnTo>
                  <a:pt x="406531" y="1014715"/>
                </a:lnTo>
                <a:cubicBezTo>
                  <a:pt x="403259" y="1005033"/>
                  <a:pt x="403975" y="995322"/>
                  <a:pt x="415857" y="984039"/>
                </a:cubicBezTo>
                <a:cubicBezTo>
                  <a:pt x="425369" y="975760"/>
                  <a:pt x="427615" y="957826"/>
                  <a:pt x="431484" y="942868"/>
                </a:cubicBezTo>
                <a:cubicBezTo>
                  <a:pt x="435413" y="935374"/>
                  <a:pt x="437752" y="928639"/>
                  <a:pt x="444894" y="923361"/>
                </a:cubicBezTo>
                <a:cubicBezTo>
                  <a:pt x="452035" y="918085"/>
                  <a:pt x="471931" y="910478"/>
                  <a:pt x="446297" y="900208"/>
                </a:cubicBezTo>
                <a:cubicBezTo>
                  <a:pt x="459021" y="894146"/>
                  <a:pt x="426933" y="875707"/>
                  <a:pt x="456464" y="874752"/>
                </a:cubicBezTo>
                <a:cubicBezTo>
                  <a:pt x="456464" y="874752"/>
                  <a:pt x="458056" y="873995"/>
                  <a:pt x="457245" y="872507"/>
                </a:cubicBezTo>
                <a:cubicBezTo>
                  <a:pt x="460988" y="842617"/>
                  <a:pt x="505614" y="832597"/>
                  <a:pt x="499721" y="796056"/>
                </a:cubicBezTo>
                <a:cubicBezTo>
                  <a:pt x="496417" y="782640"/>
                  <a:pt x="500284" y="767682"/>
                  <a:pt x="489806" y="755811"/>
                </a:cubicBezTo>
                <a:cubicBezTo>
                  <a:pt x="483351" y="747644"/>
                  <a:pt x="484880" y="739420"/>
                  <a:pt x="486408" y="731197"/>
                </a:cubicBezTo>
                <a:cubicBezTo>
                  <a:pt x="494174" y="705012"/>
                  <a:pt x="498728" y="676610"/>
                  <a:pt x="512108" y="653372"/>
                </a:cubicBezTo>
                <a:cubicBezTo>
                  <a:pt x="520778" y="639872"/>
                  <a:pt x="519062" y="625699"/>
                  <a:pt x="519750" y="612256"/>
                </a:cubicBezTo>
                <a:cubicBezTo>
                  <a:pt x="518815" y="595838"/>
                  <a:pt x="525083" y="581608"/>
                  <a:pt x="540178" y="572542"/>
                </a:cubicBezTo>
                <a:cubicBezTo>
                  <a:pt x="570366" y="554412"/>
                  <a:pt x="583714" y="527441"/>
                  <a:pt x="585836" y="494576"/>
                </a:cubicBezTo>
                <a:cubicBezTo>
                  <a:pt x="586398" y="466202"/>
                  <a:pt x="605452" y="453376"/>
                  <a:pt x="627720" y="442767"/>
                </a:cubicBezTo>
                <a:cubicBezTo>
                  <a:pt x="640444" y="436704"/>
                  <a:pt x="668479" y="447704"/>
                  <a:pt x="671753" y="457387"/>
                </a:cubicBezTo>
                <a:cubicBezTo>
                  <a:pt x="679891" y="475993"/>
                  <a:pt x="679891" y="475993"/>
                  <a:pt x="698166" y="465413"/>
                </a:cubicBezTo>
                <a:cubicBezTo>
                  <a:pt x="703810" y="472092"/>
                  <a:pt x="698259" y="476611"/>
                  <a:pt x="695110" y="481859"/>
                </a:cubicBezTo>
                <a:cubicBezTo>
                  <a:pt x="694329" y="484104"/>
                  <a:pt x="689590" y="490110"/>
                  <a:pt x="694392" y="491569"/>
                </a:cubicBezTo>
                <a:cubicBezTo>
                  <a:pt x="719995" y="498109"/>
                  <a:pt x="710638" y="525050"/>
                  <a:pt x="722737" y="539896"/>
                </a:cubicBezTo>
                <a:cubicBezTo>
                  <a:pt x="724359" y="542871"/>
                  <a:pt x="728381" y="546577"/>
                  <a:pt x="730003" y="549552"/>
                </a:cubicBezTo>
                <a:cubicBezTo>
                  <a:pt x="738767" y="547249"/>
                  <a:pt x="747405" y="530017"/>
                  <a:pt x="751460" y="537454"/>
                </a:cubicBezTo>
                <a:cubicBezTo>
                  <a:pt x="761968" y="553059"/>
                  <a:pt x="789161" y="558839"/>
                  <a:pt x="784576" y="583508"/>
                </a:cubicBezTo>
                <a:cubicBezTo>
                  <a:pt x="779211" y="610424"/>
                  <a:pt x="776247" y="638067"/>
                  <a:pt x="781268" y="665656"/>
                </a:cubicBezTo>
                <a:cubicBezTo>
                  <a:pt x="782920" y="672363"/>
                  <a:pt x="778991" y="679856"/>
                  <a:pt x="788596" y="682775"/>
                </a:cubicBezTo>
                <a:cubicBezTo>
                  <a:pt x="797390" y="684206"/>
                  <a:pt x="806932" y="679660"/>
                  <a:pt x="812452" y="671408"/>
                </a:cubicBezTo>
                <a:cubicBezTo>
                  <a:pt x="817942" y="659424"/>
                  <a:pt x="821839" y="648198"/>
                  <a:pt x="822526" y="634754"/>
                </a:cubicBezTo>
                <a:cubicBezTo>
                  <a:pt x="822309" y="608626"/>
                  <a:pt x="830886" y="583928"/>
                  <a:pt x="841054" y="558472"/>
                </a:cubicBezTo>
                <a:cubicBezTo>
                  <a:pt x="841833" y="556227"/>
                  <a:pt x="840991" y="551007"/>
                  <a:pt x="843393" y="551736"/>
                </a:cubicBezTo>
                <a:cubicBezTo>
                  <a:pt x="868060" y="541857"/>
                  <a:pt x="862292" y="520246"/>
                  <a:pt x="865349" y="503800"/>
                </a:cubicBezTo>
                <a:cubicBezTo>
                  <a:pt x="878263" y="424571"/>
                  <a:pt x="908765" y="348205"/>
                  <a:pt x="913695" y="269033"/>
                </a:cubicBezTo>
                <a:cubicBezTo>
                  <a:pt x="914413" y="259322"/>
                  <a:pt x="917563" y="254074"/>
                  <a:pt x="927947" y="254747"/>
                </a:cubicBezTo>
                <a:cubicBezTo>
                  <a:pt x="936742" y="256177"/>
                  <a:pt x="940764" y="259883"/>
                  <a:pt x="940826" y="267347"/>
                </a:cubicBezTo>
                <a:cubicBezTo>
                  <a:pt x="940170" y="284524"/>
                  <a:pt x="948278" y="299398"/>
                  <a:pt x="955575" y="312785"/>
                </a:cubicBezTo>
                <a:cubicBezTo>
                  <a:pt x="965304" y="330634"/>
                  <a:pt x="966239" y="347052"/>
                  <a:pt x="961592" y="364256"/>
                </a:cubicBezTo>
                <a:cubicBezTo>
                  <a:pt x="958535" y="380703"/>
                  <a:pt x="960281" y="398608"/>
                  <a:pt x="961216" y="415027"/>
                </a:cubicBezTo>
                <a:cubicBezTo>
                  <a:pt x="963804" y="438153"/>
                  <a:pt x="977368" y="437310"/>
                  <a:pt x="995706" y="434194"/>
                </a:cubicBezTo>
                <a:cubicBezTo>
                  <a:pt x="1000478" y="431921"/>
                  <a:pt x="1006840" y="428889"/>
                  <a:pt x="1010083" y="434839"/>
                </a:cubicBezTo>
                <a:cubicBezTo>
                  <a:pt x="1013326" y="440789"/>
                  <a:pt x="1006153" y="442332"/>
                  <a:pt x="1003783" y="445336"/>
                </a:cubicBezTo>
                <a:cubicBezTo>
                  <a:pt x="995892" y="456590"/>
                  <a:pt x="997607" y="470763"/>
                  <a:pt x="1002472" y="479687"/>
                </a:cubicBezTo>
                <a:cubicBezTo>
                  <a:pt x="1010548" y="490829"/>
                  <a:pt x="1023241" y="481035"/>
                  <a:pt x="1030383" y="475758"/>
                </a:cubicBezTo>
                <a:cubicBezTo>
                  <a:pt x="1044665" y="465204"/>
                  <a:pt x="1054147" y="453192"/>
                  <a:pt x="1052401" y="435287"/>
                </a:cubicBezTo>
                <a:cubicBezTo>
                  <a:pt x="1052369" y="431555"/>
                  <a:pt x="1050718" y="424847"/>
                  <a:pt x="1057080" y="421816"/>
                </a:cubicBezTo>
                <a:cubicBezTo>
                  <a:pt x="1061850" y="419543"/>
                  <a:pt x="1065093" y="425492"/>
                  <a:pt x="1066715" y="428467"/>
                </a:cubicBezTo>
                <a:cubicBezTo>
                  <a:pt x="1072360" y="435145"/>
                  <a:pt x="1077131" y="432872"/>
                  <a:pt x="1082682" y="428355"/>
                </a:cubicBezTo>
                <a:cubicBezTo>
                  <a:pt x="1103265" y="407305"/>
                  <a:pt x="1122257" y="387012"/>
                  <a:pt x="1125190" y="355635"/>
                </a:cubicBezTo>
                <a:cubicBezTo>
                  <a:pt x="1125939" y="349657"/>
                  <a:pt x="1127486" y="343767"/>
                  <a:pt x="1129534" y="337932"/>
                </a:cubicBezTo>
                <a:lnTo>
                  <a:pt x="1135054" y="324868"/>
                </a:lnTo>
                <a:lnTo>
                  <a:pt x="1144837" y="276572"/>
                </a:lnTo>
                <a:cubicBezTo>
                  <a:pt x="1140249" y="272061"/>
                  <a:pt x="1140249" y="272061"/>
                  <a:pt x="1140249" y="272061"/>
                </a:cubicBezTo>
                <a:cubicBezTo>
                  <a:pt x="1140249" y="272061"/>
                  <a:pt x="1145077" y="267770"/>
                  <a:pt x="1145077" y="267770"/>
                </a:cubicBezTo>
                <a:cubicBezTo>
                  <a:pt x="1140489" y="263259"/>
                  <a:pt x="1145556" y="250166"/>
                  <a:pt x="1145556" y="250166"/>
                </a:cubicBezTo>
                <a:cubicBezTo>
                  <a:pt x="1145796" y="241362"/>
                  <a:pt x="1150383" y="245874"/>
                  <a:pt x="1150144" y="254677"/>
                </a:cubicBezTo>
                <a:lnTo>
                  <a:pt x="1151844" y="256911"/>
                </a:lnTo>
                <a:lnTo>
                  <a:pt x="1149905" y="263479"/>
                </a:lnTo>
                <a:cubicBezTo>
                  <a:pt x="1152318" y="261334"/>
                  <a:pt x="1153525" y="260260"/>
                  <a:pt x="1153554" y="259161"/>
                </a:cubicBezTo>
                <a:lnTo>
                  <a:pt x="1151844" y="256911"/>
                </a:lnTo>
                <a:lnTo>
                  <a:pt x="1154526" y="247829"/>
                </a:lnTo>
                <a:cubicBezTo>
                  <a:pt x="1156989" y="230339"/>
                  <a:pt x="1154903" y="209646"/>
                  <a:pt x="1165585" y="206593"/>
                </a:cubicBezTo>
                <a:cubicBezTo>
                  <a:pt x="1167588" y="262792"/>
                  <a:pt x="1189003" y="287241"/>
                  <a:pt x="1192667" y="331093"/>
                </a:cubicBezTo>
                <a:lnTo>
                  <a:pt x="1192826" y="352030"/>
                </a:lnTo>
                <a:lnTo>
                  <a:pt x="1199567" y="370788"/>
                </a:lnTo>
                <a:cubicBezTo>
                  <a:pt x="1206115" y="390152"/>
                  <a:pt x="1211072" y="410275"/>
                  <a:pt x="1212850" y="431914"/>
                </a:cubicBezTo>
                <a:cubicBezTo>
                  <a:pt x="1234367" y="427282"/>
                  <a:pt x="1246249" y="416000"/>
                  <a:pt x="1247684" y="396578"/>
                </a:cubicBezTo>
                <a:cubicBezTo>
                  <a:pt x="1249151" y="380889"/>
                  <a:pt x="1256355" y="383079"/>
                  <a:pt x="1266801" y="391217"/>
                </a:cubicBezTo>
                <a:cubicBezTo>
                  <a:pt x="1278838" y="398598"/>
                  <a:pt x="1278151" y="412042"/>
                  <a:pt x="1283827" y="422453"/>
                </a:cubicBezTo>
                <a:cubicBezTo>
                  <a:pt x="1289534" y="436598"/>
                  <a:pt x="1293650" y="451500"/>
                  <a:pt x="1299355" y="465645"/>
                </a:cubicBezTo>
                <a:cubicBezTo>
                  <a:pt x="1301788" y="470108"/>
                  <a:pt x="1301850" y="477572"/>
                  <a:pt x="1307433" y="476787"/>
                </a:cubicBezTo>
                <a:cubicBezTo>
                  <a:pt x="1315416" y="476730"/>
                  <a:pt x="1317755" y="469995"/>
                  <a:pt x="1319315" y="465504"/>
                </a:cubicBezTo>
                <a:cubicBezTo>
                  <a:pt x="1320874" y="461014"/>
                  <a:pt x="1321623" y="455035"/>
                  <a:pt x="1323182" y="450546"/>
                </a:cubicBezTo>
                <a:cubicBezTo>
                  <a:pt x="1330855" y="413162"/>
                  <a:pt x="1339308" y="373534"/>
                  <a:pt x="1349382" y="336881"/>
                </a:cubicBezTo>
                <a:cubicBezTo>
                  <a:pt x="1354840" y="321164"/>
                  <a:pt x="1365100" y="306905"/>
                  <a:pt x="1388270" y="308982"/>
                </a:cubicBezTo>
                <a:cubicBezTo>
                  <a:pt x="1397065" y="310412"/>
                  <a:pt x="1404207" y="305136"/>
                  <a:pt x="1408948" y="299130"/>
                </a:cubicBezTo>
                <a:cubicBezTo>
                  <a:pt x="1409727" y="296885"/>
                  <a:pt x="1412097" y="293882"/>
                  <a:pt x="1412877" y="291636"/>
                </a:cubicBezTo>
                <a:cubicBezTo>
                  <a:pt x="1424010" y="286332"/>
                  <a:pt x="1437514" y="278024"/>
                  <a:pt x="1448741" y="283917"/>
                </a:cubicBezTo>
                <a:cubicBezTo>
                  <a:pt x="1459967" y="289811"/>
                  <a:pt x="1456879" y="302525"/>
                  <a:pt x="1452169" y="312263"/>
                </a:cubicBezTo>
                <a:cubicBezTo>
                  <a:pt x="1439694" y="348187"/>
                  <a:pt x="1433611" y="384812"/>
                  <a:pt x="1437134" y="424357"/>
                </a:cubicBezTo>
                <a:cubicBezTo>
                  <a:pt x="1437227" y="435555"/>
                  <a:pt x="1442840" y="438502"/>
                  <a:pt x="1452445" y="441420"/>
                </a:cubicBezTo>
                <a:cubicBezTo>
                  <a:pt x="1464452" y="445068"/>
                  <a:pt x="1465169" y="435357"/>
                  <a:pt x="1467508" y="428622"/>
                </a:cubicBezTo>
                <a:cubicBezTo>
                  <a:pt x="1472966" y="412906"/>
                  <a:pt x="1478425" y="397188"/>
                  <a:pt x="1484692" y="382959"/>
                </a:cubicBezTo>
                <a:cubicBezTo>
                  <a:pt x="1488622" y="375465"/>
                  <a:pt x="1494954" y="368702"/>
                  <a:pt x="1503778" y="373865"/>
                </a:cubicBezTo>
                <a:cubicBezTo>
                  <a:pt x="1512604" y="379029"/>
                  <a:pt x="1501471" y="384333"/>
                  <a:pt x="1499132" y="391069"/>
                </a:cubicBezTo>
                <a:cubicBezTo>
                  <a:pt x="1496761" y="394073"/>
                  <a:pt x="1495202" y="398562"/>
                  <a:pt x="1492831" y="401566"/>
                </a:cubicBezTo>
                <a:cubicBezTo>
                  <a:pt x="1481105" y="431512"/>
                  <a:pt x="1481916" y="432998"/>
                  <a:pt x="1516999" y="427526"/>
                </a:cubicBezTo>
                <a:cubicBezTo>
                  <a:pt x="1526573" y="426711"/>
                  <a:pt x="1526604" y="430444"/>
                  <a:pt x="1529847" y="436394"/>
                </a:cubicBezTo>
                <a:cubicBezTo>
                  <a:pt x="1540481" y="466928"/>
                  <a:pt x="1546310" y="496004"/>
                  <a:pt x="1527412" y="527493"/>
                </a:cubicBezTo>
                <a:cubicBezTo>
                  <a:pt x="1511694" y="557468"/>
                  <a:pt x="1504769" y="588873"/>
                  <a:pt x="1502647" y="621738"/>
                </a:cubicBezTo>
                <a:cubicBezTo>
                  <a:pt x="1499744" y="656847"/>
                  <a:pt x="1481657" y="689825"/>
                  <a:pt x="1485958" y="727123"/>
                </a:cubicBezTo>
                <a:cubicBezTo>
                  <a:pt x="1486800" y="732343"/>
                  <a:pt x="1483650" y="737591"/>
                  <a:pt x="1481280" y="740595"/>
                </a:cubicBezTo>
                <a:cubicBezTo>
                  <a:pt x="1453742" y="789318"/>
                  <a:pt x="1442200" y="841659"/>
                  <a:pt x="1433062" y="894730"/>
                </a:cubicBezTo>
                <a:cubicBezTo>
                  <a:pt x="1431908" y="899965"/>
                  <a:pt x="1430559" y="905759"/>
                  <a:pt x="1431299" y="910794"/>
                </a:cubicBezTo>
                <a:lnTo>
                  <a:pt x="1432368" y="911934"/>
                </a:lnTo>
                <a:lnTo>
                  <a:pt x="1456690" y="889354"/>
                </a:lnTo>
                <a:cubicBezTo>
                  <a:pt x="1462077" y="887578"/>
                  <a:pt x="1462504" y="877997"/>
                  <a:pt x="1462401" y="872366"/>
                </a:cubicBezTo>
                <a:cubicBezTo>
                  <a:pt x="1458294" y="845397"/>
                  <a:pt x="1465066" y="820508"/>
                  <a:pt x="1479758" y="800561"/>
                </a:cubicBezTo>
                <a:cubicBezTo>
                  <a:pt x="1488002" y="790294"/>
                  <a:pt x="1494689" y="777233"/>
                  <a:pt x="1504305" y="767929"/>
                </a:cubicBezTo>
                <a:lnTo>
                  <a:pt x="1509985" y="764516"/>
                </a:lnTo>
                <a:lnTo>
                  <a:pt x="1512830" y="750708"/>
                </a:lnTo>
                <a:cubicBezTo>
                  <a:pt x="1521726" y="720709"/>
                  <a:pt x="1529416" y="699443"/>
                  <a:pt x="1548860" y="661845"/>
                </a:cubicBezTo>
                <a:cubicBezTo>
                  <a:pt x="1558200" y="662977"/>
                  <a:pt x="1551719" y="675510"/>
                  <a:pt x="1561058" y="676644"/>
                </a:cubicBezTo>
                <a:cubicBezTo>
                  <a:pt x="1578853" y="616647"/>
                  <a:pt x="1584891" y="572982"/>
                  <a:pt x="1601478" y="521718"/>
                </a:cubicBezTo>
                <a:cubicBezTo>
                  <a:pt x="1608725" y="469321"/>
                  <a:pt x="1625310" y="418057"/>
                  <a:pt x="1653652" y="350459"/>
                </a:cubicBezTo>
                <a:cubicBezTo>
                  <a:pt x="1643548" y="389190"/>
                  <a:pt x="1660577" y="369058"/>
                  <a:pt x="1676398" y="357658"/>
                </a:cubicBezTo>
                <a:cubicBezTo>
                  <a:pt x="1681672" y="353858"/>
                  <a:pt x="1682880" y="345124"/>
                  <a:pt x="1688153" y="341325"/>
                </a:cubicBezTo>
                <a:cubicBezTo>
                  <a:pt x="1688153" y="341325"/>
                  <a:pt x="1692219" y="346257"/>
                  <a:pt x="1691012" y="354990"/>
                </a:cubicBezTo>
                <a:cubicBezTo>
                  <a:pt x="1691012" y="354990"/>
                  <a:pt x="1691012" y="354990"/>
                  <a:pt x="1689804" y="363723"/>
                </a:cubicBezTo>
                <a:cubicBezTo>
                  <a:pt x="1692219" y="346257"/>
                  <a:pt x="1704418" y="361056"/>
                  <a:pt x="1691455" y="386121"/>
                </a:cubicBezTo>
                <a:cubicBezTo>
                  <a:pt x="1691455" y="386121"/>
                  <a:pt x="1691455" y="386121"/>
                  <a:pt x="1682115" y="384989"/>
                </a:cubicBezTo>
                <a:cubicBezTo>
                  <a:pt x="1676841" y="388788"/>
                  <a:pt x="1675633" y="397522"/>
                  <a:pt x="1675633" y="397522"/>
                </a:cubicBezTo>
                <a:cubicBezTo>
                  <a:pt x="1666294" y="396389"/>
                  <a:pt x="1671567" y="392589"/>
                  <a:pt x="1672775" y="383857"/>
                </a:cubicBezTo>
                <a:cubicBezTo>
                  <a:pt x="1672775" y="383857"/>
                  <a:pt x="1672775" y="383857"/>
                  <a:pt x="1673983" y="375123"/>
                </a:cubicBezTo>
                <a:cubicBezTo>
                  <a:pt x="1655746" y="403989"/>
                  <a:pt x="1637951" y="463987"/>
                  <a:pt x="1646084" y="473852"/>
                </a:cubicBezTo>
                <a:cubicBezTo>
                  <a:pt x="1628290" y="533848"/>
                  <a:pt x="1597090" y="587780"/>
                  <a:pt x="1601599" y="623844"/>
                </a:cubicBezTo>
                <a:cubicBezTo>
                  <a:pt x="1591494" y="662575"/>
                  <a:pt x="1584569" y="643977"/>
                  <a:pt x="1571606" y="669043"/>
                </a:cubicBezTo>
                <a:cubicBezTo>
                  <a:pt x="1561501" y="707775"/>
                  <a:pt x="1576115" y="705107"/>
                  <a:pt x="1572492" y="731306"/>
                </a:cubicBezTo>
                <a:cubicBezTo>
                  <a:pt x="1566312" y="741655"/>
                  <a:pt x="1561376" y="751601"/>
                  <a:pt x="1557390" y="761107"/>
                </a:cubicBezTo>
                <a:lnTo>
                  <a:pt x="1557272" y="761450"/>
                </a:lnTo>
                <a:lnTo>
                  <a:pt x="1558396" y="761824"/>
                </a:lnTo>
                <a:lnTo>
                  <a:pt x="1589105" y="697651"/>
                </a:lnTo>
                <a:cubicBezTo>
                  <a:pt x="1603022" y="667130"/>
                  <a:pt x="1615739" y="636243"/>
                  <a:pt x="1625455" y="604445"/>
                </a:cubicBezTo>
                <a:cubicBezTo>
                  <a:pt x="1634780" y="573770"/>
                  <a:pt x="1645728" y="546068"/>
                  <a:pt x="1679939" y="531642"/>
                </a:cubicBezTo>
                <a:cubicBezTo>
                  <a:pt x="1686300" y="528611"/>
                  <a:pt x="1691041" y="522604"/>
                  <a:pt x="1692569" y="514381"/>
                </a:cubicBezTo>
                <a:cubicBezTo>
                  <a:pt x="1697092" y="482247"/>
                  <a:pt x="1717644" y="457464"/>
                  <a:pt x="1734984" y="430466"/>
                </a:cubicBezTo>
                <a:cubicBezTo>
                  <a:pt x="1746805" y="411716"/>
                  <a:pt x="1757033" y="393727"/>
                  <a:pt x="1767263" y="375736"/>
                </a:cubicBezTo>
                <a:cubicBezTo>
                  <a:pt x="1772783" y="367485"/>
                  <a:pt x="1779893" y="358476"/>
                  <a:pt x="1791058" y="356904"/>
                </a:cubicBezTo>
                <a:cubicBezTo>
                  <a:pt x="1803032" y="356819"/>
                  <a:pt x="1815009" y="356735"/>
                  <a:pt x="1811172" y="375427"/>
                </a:cubicBezTo>
                <a:cubicBezTo>
                  <a:pt x="1802626" y="403857"/>
                  <a:pt x="1810047" y="432174"/>
                  <a:pt x="1808736" y="466526"/>
                </a:cubicBezTo>
                <a:cubicBezTo>
                  <a:pt x="1833279" y="441716"/>
                  <a:pt x="1857075" y="422882"/>
                  <a:pt x="1863219" y="393723"/>
                </a:cubicBezTo>
                <a:cubicBezTo>
                  <a:pt x="1863968" y="387746"/>
                  <a:pt x="1867118" y="382497"/>
                  <a:pt x="1874291" y="380953"/>
                </a:cubicBezTo>
                <a:cubicBezTo>
                  <a:pt x="1882275" y="380897"/>
                  <a:pt x="1881526" y="386875"/>
                  <a:pt x="1882368" y="392094"/>
                </a:cubicBezTo>
                <a:cubicBezTo>
                  <a:pt x="1884830" y="400290"/>
                  <a:pt x="1892035" y="402479"/>
                  <a:pt x="1899208" y="400935"/>
                </a:cubicBezTo>
                <a:cubicBezTo>
                  <a:pt x="1910371" y="399363"/>
                  <a:pt x="1909498" y="390410"/>
                  <a:pt x="1906256" y="384460"/>
                </a:cubicBezTo>
                <a:cubicBezTo>
                  <a:pt x="1899770" y="372561"/>
                  <a:pt x="1906101" y="365796"/>
                  <a:pt x="1915643" y="361250"/>
                </a:cubicBezTo>
                <a:cubicBezTo>
                  <a:pt x="1927556" y="353699"/>
                  <a:pt x="1942712" y="352101"/>
                  <a:pt x="1949979" y="361754"/>
                </a:cubicBezTo>
                <a:cubicBezTo>
                  <a:pt x="1955654" y="372167"/>
                  <a:pt x="1942119" y="376741"/>
                  <a:pt x="1933387" y="382776"/>
                </a:cubicBezTo>
                <a:cubicBezTo>
                  <a:pt x="1930206" y="384291"/>
                  <a:pt x="1929426" y="386537"/>
                  <a:pt x="1924655" y="388810"/>
                </a:cubicBezTo>
                <a:cubicBezTo>
                  <a:pt x="1932700" y="396218"/>
                  <a:pt x="1938220" y="387968"/>
                  <a:pt x="1944613" y="388669"/>
                </a:cubicBezTo>
                <a:cubicBezTo>
                  <a:pt x="1954998" y="389343"/>
                  <a:pt x="1965383" y="390015"/>
                  <a:pt x="1956712" y="403515"/>
                </a:cubicBezTo>
                <a:lnTo>
                  <a:pt x="1956751" y="408175"/>
                </a:lnTo>
                <a:lnTo>
                  <a:pt x="1964224" y="389834"/>
                </a:lnTo>
                <a:cubicBezTo>
                  <a:pt x="1969178" y="384897"/>
                  <a:pt x="1975887" y="381270"/>
                  <a:pt x="1982754" y="378064"/>
                </a:cubicBezTo>
                <a:cubicBezTo>
                  <a:pt x="1991734" y="375104"/>
                  <a:pt x="2031967" y="401504"/>
                  <a:pt x="2033971" y="412172"/>
                </a:cubicBezTo>
                <a:cubicBezTo>
                  <a:pt x="2038386" y="456034"/>
                  <a:pt x="2042802" y="499894"/>
                  <a:pt x="2047218" y="543756"/>
                </a:cubicBezTo>
                <a:cubicBezTo>
                  <a:pt x="2047426" y="555017"/>
                  <a:pt x="2042773" y="564101"/>
                  <a:pt x="2030731" y="564294"/>
                </a:cubicBezTo>
                <a:cubicBezTo>
                  <a:pt x="2016893" y="565075"/>
                  <a:pt x="2018484" y="553222"/>
                  <a:pt x="2017114" y="544233"/>
                </a:cubicBezTo>
                <a:cubicBezTo>
                  <a:pt x="2014582" y="537514"/>
                  <a:pt x="2017438" y="529020"/>
                  <a:pt x="2011843" y="519535"/>
                </a:cubicBezTo>
                <a:lnTo>
                  <a:pt x="2001581" y="551450"/>
                </a:lnTo>
                <a:lnTo>
                  <a:pt x="2001862" y="552512"/>
                </a:lnTo>
                <a:cubicBezTo>
                  <a:pt x="2004295" y="556974"/>
                  <a:pt x="2006758" y="565169"/>
                  <a:pt x="2005198" y="569660"/>
                </a:cubicBezTo>
                <a:cubicBezTo>
                  <a:pt x="1999694" y="579777"/>
                  <a:pt x="2000567" y="588730"/>
                  <a:pt x="2003927" y="596732"/>
                </a:cubicBezTo>
                <a:lnTo>
                  <a:pt x="2008547" y="603964"/>
                </a:lnTo>
                <a:lnTo>
                  <a:pt x="2008570" y="603929"/>
                </a:lnTo>
                <a:cubicBezTo>
                  <a:pt x="2009959" y="597571"/>
                  <a:pt x="2009539" y="591100"/>
                  <a:pt x="2010018" y="584334"/>
                </a:cubicBezTo>
                <a:cubicBezTo>
                  <a:pt x="2009916" y="578704"/>
                  <a:pt x="2012240" y="574161"/>
                  <a:pt x="2020057" y="573474"/>
                </a:cubicBezTo>
                <a:cubicBezTo>
                  <a:pt x="2027875" y="572787"/>
                  <a:pt x="2034530" y="574370"/>
                  <a:pt x="2038856" y="580498"/>
                </a:cubicBezTo>
                <a:cubicBezTo>
                  <a:pt x="2043819" y="588305"/>
                  <a:pt x="2038430" y="590079"/>
                  <a:pt x="2033042" y="591855"/>
                </a:cubicBezTo>
                <a:cubicBezTo>
                  <a:pt x="2023532" y="598764"/>
                  <a:pt x="2025430" y="603802"/>
                  <a:pt x="2031554" y="609337"/>
                </a:cubicBezTo>
                <a:cubicBezTo>
                  <a:pt x="2047396" y="619224"/>
                  <a:pt x="2046438" y="632757"/>
                  <a:pt x="2047910" y="647377"/>
                </a:cubicBezTo>
                <a:lnTo>
                  <a:pt x="2047830" y="647845"/>
                </a:lnTo>
                <a:lnTo>
                  <a:pt x="2053389" y="652096"/>
                </a:lnTo>
                <a:cubicBezTo>
                  <a:pt x="2054220" y="655917"/>
                  <a:pt x="2052661" y="660407"/>
                  <a:pt x="2051507" y="665641"/>
                </a:cubicBezTo>
                <a:cubicBezTo>
                  <a:pt x="2049167" y="672376"/>
                  <a:pt x="2046016" y="677624"/>
                  <a:pt x="2057211" y="679786"/>
                </a:cubicBezTo>
                <a:cubicBezTo>
                  <a:pt x="2059614" y="680515"/>
                  <a:pt x="2060425" y="682003"/>
                  <a:pt x="2062826" y="682733"/>
                </a:cubicBezTo>
                <a:lnTo>
                  <a:pt x="2063941" y="701978"/>
                </a:lnTo>
                <a:lnTo>
                  <a:pt x="2065208" y="703989"/>
                </a:lnTo>
                <a:cubicBezTo>
                  <a:pt x="2067636" y="705077"/>
                  <a:pt x="2067636" y="705077"/>
                  <a:pt x="2069433" y="704485"/>
                </a:cubicBezTo>
                <a:cubicBezTo>
                  <a:pt x="2078310" y="695896"/>
                  <a:pt x="2065001" y="692728"/>
                  <a:pt x="2064266" y="685417"/>
                </a:cubicBezTo>
                <a:cubicBezTo>
                  <a:pt x="2061734" y="678698"/>
                  <a:pt x="2064059" y="674157"/>
                  <a:pt x="2069448" y="672382"/>
                </a:cubicBezTo>
                <a:cubicBezTo>
                  <a:pt x="2074835" y="670607"/>
                  <a:pt x="2077898" y="673373"/>
                  <a:pt x="2079797" y="678413"/>
                </a:cubicBezTo>
                <a:cubicBezTo>
                  <a:pt x="2090983" y="697385"/>
                  <a:pt x="2088968" y="718819"/>
                  <a:pt x="2096667" y="744605"/>
                </a:cubicBezTo>
                <a:cubicBezTo>
                  <a:pt x="2105867" y="720805"/>
                  <a:pt x="2113375" y="703225"/>
                  <a:pt x="2129435" y="692270"/>
                </a:cubicBezTo>
                <a:cubicBezTo>
                  <a:pt x="2132396" y="689407"/>
                  <a:pt x="2132292" y="683776"/>
                  <a:pt x="2129231" y="681010"/>
                </a:cubicBezTo>
                <a:cubicBezTo>
                  <a:pt x="2116247" y="662629"/>
                  <a:pt x="2128612" y="647225"/>
                  <a:pt x="2132529" y="630830"/>
                </a:cubicBezTo>
                <a:cubicBezTo>
                  <a:pt x="2137298" y="595272"/>
                  <a:pt x="2174381" y="581167"/>
                  <a:pt x="2186438" y="548873"/>
                </a:cubicBezTo>
                <a:cubicBezTo>
                  <a:pt x="2189823" y="536428"/>
                  <a:pt x="2203661" y="535646"/>
                  <a:pt x="2215910" y="546716"/>
                </a:cubicBezTo>
                <a:cubicBezTo>
                  <a:pt x="2234282" y="563321"/>
                  <a:pt x="2258570" y="574202"/>
                  <a:pt x="2259720" y="604032"/>
                </a:cubicBezTo>
                <a:cubicBezTo>
                  <a:pt x="2261722" y="614703"/>
                  <a:pt x="2276295" y="621231"/>
                  <a:pt x="2286645" y="627262"/>
                </a:cubicBezTo>
                <a:cubicBezTo>
                  <a:pt x="2304280" y="636558"/>
                  <a:pt x="2310508" y="647724"/>
                  <a:pt x="2305429" y="666391"/>
                </a:cubicBezTo>
                <a:cubicBezTo>
                  <a:pt x="2303839" y="678243"/>
                  <a:pt x="2299924" y="694639"/>
                  <a:pt x="2313864" y="699485"/>
                </a:cubicBezTo>
                <a:cubicBezTo>
                  <a:pt x="2332030" y="704831"/>
                  <a:pt x="2341437" y="692291"/>
                  <a:pt x="2348416" y="678663"/>
                </a:cubicBezTo>
                <a:cubicBezTo>
                  <a:pt x="2367126" y="647953"/>
                  <a:pt x="2385837" y="617243"/>
                  <a:pt x="2410671" y="592068"/>
                </a:cubicBezTo>
                <a:cubicBezTo>
                  <a:pt x="2419549" y="583479"/>
                  <a:pt x="2426732" y="581112"/>
                  <a:pt x="2434755" y="591686"/>
                </a:cubicBezTo>
                <a:cubicBezTo>
                  <a:pt x="2436654" y="596725"/>
                  <a:pt x="2439718" y="599493"/>
                  <a:pt x="2445736" y="599397"/>
                </a:cubicBezTo>
                <a:cubicBezTo>
                  <a:pt x="2474680" y="601192"/>
                  <a:pt x="2485970" y="625794"/>
                  <a:pt x="2467053" y="645244"/>
                </a:cubicBezTo>
                <a:cubicBezTo>
                  <a:pt x="2445178" y="667556"/>
                  <a:pt x="2431854" y="696490"/>
                  <a:pt x="2404488" y="714948"/>
                </a:cubicBezTo>
                <a:cubicBezTo>
                  <a:pt x="2397937" y="718994"/>
                  <a:pt x="2396244" y="725216"/>
                  <a:pt x="2399410" y="733615"/>
                </a:cubicBezTo>
                <a:cubicBezTo>
                  <a:pt x="2403310" y="749322"/>
                  <a:pt x="2390841" y="759095"/>
                  <a:pt x="2373309" y="755430"/>
                </a:cubicBezTo>
                <a:cubicBezTo>
                  <a:pt x="2367287" y="755527"/>
                  <a:pt x="2360633" y="753943"/>
                  <a:pt x="2358940" y="760163"/>
                </a:cubicBezTo>
                <a:cubicBezTo>
                  <a:pt x="2355451" y="766978"/>
                  <a:pt x="2360310" y="769153"/>
                  <a:pt x="2365168" y="771329"/>
                </a:cubicBezTo>
                <a:cubicBezTo>
                  <a:pt x="2376679" y="775090"/>
                  <a:pt x="2376783" y="780720"/>
                  <a:pt x="2369069" y="787038"/>
                </a:cubicBezTo>
                <a:cubicBezTo>
                  <a:pt x="2353110" y="803624"/>
                  <a:pt x="2372867" y="797116"/>
                  <a:pt x="2378358" y="800972"/>
                </a:cubicBezTo>
                <a:cubicBezTo>
                  <a:pt x="2370747" y="812920"/>
                  <a:pt x="2360074" y="822100"/>
                  <a:pt x="2359750" y="837312"/>
                </a:cubicBezTo>
                <a:cubicBezTo>
                  <a:pt x="2360486" y="844622"/>
                  <a:pt x="2352876" y="856571"/>
                  <a:pt x="2366182" y="859739"/>
                </a:cubicBezTo>
                <a:cubicBezTo>
                  <a:pt x="2377694" y="863499"/>
                  <a:pt x="2394594" y="865484"/>
                  <a:pt x="2402206" y="853537"/>
                </a:cubicBezTo>
                <a:cubicBezTo>
                  <a:pt x="2410348" y="837638"/>
                  <a:pt x="2430000" y="825498"/>
                  <a:pt x="2432223" y="815325"/>
                </a:cubicBezTo>
                <a:cubicBezTo>
                  <a:pt x="2435300" y="785988"/>
                  <a:pt x="2459707" y="770395"/>
                  <a:pt x="2468276" y="744915"/>
                </a:cubicBezTo>
                <a:cubicBezTo>
                  <a:pt x="2478536" y="713212"/>
                  <a:pt x="2508861" y="691893"/>
                  <a:pt x="2519123" y="660190"/>
                </a:cubicBezTo>
                <a:cubicBezTo>
                  <a:pt x="2521448" y="655646"/>
                  <a:pt x="2528633" y="653279"/>
                  <a:pt x="2534021" y="651505"/>
                </a:cubicBezTo>
                <a:cubicBezTo>
                  <a:pt x="2542367" y="646867"/>
                  <a:pt x="2555572" y="644405"/>
                  <a:pt x="2542691" y="631655"/>
                </a:cubicBezTo>
                <a:cubicBezTo>
                  <a:pt x="2538996" y="627207"/>
                  <a:pt x="2543119" y="622073"/>
                  <a:pt x="2546077" y="619210"/>
                </a:cubicBezTo>
                <a:cubicBezTo>
                  <a:pt x="2578832" y="598978"/>
                  <a:pt x="2581173" y="562332"/>
                  <a:pt x="2601783" y="536661"/>
                </a:cubicBezTo>
                <a:cubicBezTo>
                  <a:pt x="2630003" y="499042"/>
                  <a:pt x="2636894" y="447679"/>
                  <a:pt x="2677258" y="415500"/>
                </a:cubicBezTo>
                <a:cubicBezTo>
                  <a:pt x="2683810" y="411454"/>
                  <a:pt x="2687300" y="404639"/>
                  <a:pt x="2692584" y="397234"/>
                </a:cubicBezTo>
                <a:cubicBezTo>
                  <a:pt x="2702300" y="401585"/>
                  <a:pt x="2705465" y="409983"/>
                  <a:pt x="2716977" y="413743"/>
                </a:cubicBezTo>
                <a:cubicBezTo>
                  <a:pt x="2736939" y="418496"/>
                  <a:pt x="2750026" y="442507"/>
                  <a:pt x="2743784" y="463446"/>
                </a:cubicBezTo>
                <a:cubicBezTo>
                  <a:pt x="2737439" y="478753"/>
                  <a:pt x="2724440" y="492476"/>
                  <a:pt x="2731403" y="510953"/>
                </a:cubicBezTo>
                <a:cubicBezTo>
                  <a:pt x="2733935" y="517671"/>
                  <a:pt x="2724955" y="520629"/>
                  <a:pt x="2720200" y="524084"/>
                </a:cubicBezTo>
                <a:cubicBezTo>
                  <a:pt x="2704669" y="531088"/>
                  <a:pt x="2697692" y="544715"/>
                  <a:pt x="2690714" y="558344"/>
                </a:cubicBezTo>
                <a:cubicBezTo>
                  <a:pt x="2684900" y="569702"/>
                  <a:pt x="2683205" y="575923"/>
                  <a:pt x="2697146" y="580771"/>
                </a:cubicBezTo>
                <a:cubicBezTo>
                  <a:pt x="2702005" y="582947"/>
                  <a:pt x="2705700" y="587394"/>
                  <a:pt x="2703374" y="591938"/>
                </a:cubicBezTo>
                <a:cubicBezTo>
                  <a:pt x="2700518" y="600431"/>
                  <a:pt x="2693231" y="597167"/>
                  <a:pt x="2688373" y="594990"/>
                </a:cubicBezTo>
                <a:cubicBezTo>
                  <a:pt x="2670207" y="589646"/>
                  <a:pt x="2665554" y="598731"/>
                  <a:pt x="2664598" y="612265"/>
                </a:cubicBezTo>
                <a:cubicBezTo>
                  <a:pt x="2659829" y="647823"/>
                  <a:pt x="2652629" y="682293"/>
                  <a:pt x="2636348" y="714090"/>
                </a:cubicBezTo>
                <a:cubicBezTo>
                  <a:pt x="2630002" y="729399"/>
                  <a:pt x="2648375" y="746003"/>
                  <a:pt x="2629355" y="759822"/>
                </a:cubicBezTo>
                <a:cubicBezTo>
                  <a:pt x="2627560" y="760414"/>
                  <a:pt x="2633683" y="765949"/>
                  <a:pt x="2636112" y="767038"/>
                </a:cubicBezTo>
                <a:cubicBezTo>
                  <a:pt x="2645828" y="771389"/>
                  <a:pt x="2653011" y="769023"/>
                  <a:pt x="2658930" y="763297"/>
                </a:cubicBezTo>
                <a:cubicBezTo>
                  <a:pt x="2663685" y="759842"/>
                  <a:pt x="2671398" y="753524"/>
                  <a:pt x="2663479" y="748580"/>
                </a:cubicBezTo>
                <a:cubicBezTo>
                  <a:pt x="2653659" y="738598"/>
                  <a:pt x="2661373" y="732282"/>
                  <a:pt x="2666026" y="723196"/>
                </a:cubicBezTo>
                <a:cubicBezTo>
                  <a:pt x="2684207" y="696437"/>
                  <a:pt x="2710307" y="674621"/>
                  <a:pt x="2718139" y="641830"/>
                </a:cubicBezTo>
                <a:cubicBezTo>
                  <a:pt x="2720362" y="631656"/>
                  <a:pt x="2728812" y="632649"/>
                  <a:pt x="2736629" y="631961"/>
                </a:cubicBezTo>
                <a:cubicBezTo>
                  <a:pt x="2753529" y="633947"/>
                  <a:pt x="2760610" y="625950"/>
                  <a:pt x="2765159" y="611234"/>
                </a:cubicBezTo>
                <a:cubicBezTo>
                  <a:pt x="2772565" y="588025"/>
                  <a:pt x="2785136" y="583883"/>
                  <a:pt x="2807100" y="599305"/>
                </a:cubicBezTo>
                <a:cubicBezTo>
                  <a:pt x="2817449" y="605336"/>
                  <a:pt x="2816713" y="598026"/>
                  <a:pt x="2819673" y="595163"/>
                </a:cubicBezTo>
                <a:cubicBezTo>
                  <a:pt x="2832567" y="575811"/>
                  <a:pt x="2845463" y="556456"/>
                  <a:pt x="2855930" y="536015"/>
                </a:cubicBezTo>
                <a:cubicBezTo>
                  <a:pt x="2878660" y="494538"/>
                  <a:pt x="2908676" y="456328"/>
                  <a:pt x="2924120" y="411589"/>
                </a:cubicBezTo>
                <a:cubicBezTo>
                  <a:pt x="2932585" y="380478"/>
                  <a:pt x="2957419" y="355302"/>
                  <a:pt x="2977396" y="327951"/>
                </a:cubicBezTo>
                <a:cubicBezTo>
                  <a:pt x="2983843" y="318274"/>
                  <a:pt x="2986170" y="313732"/>
                  <a:pt x="2984168" y="303062"/>
                </a:cubicBezTo>
                <a:cubicBezTo>
                  <a:pt x="2983962" y="291801"/>
                  <a:pt x="2976366" y="271646"/>
                  <a:pt x="3004778" y="277391"/>
                </a:cubicBezTo>
                <a:cubicBezTo>
                  <a:pt x="3011432" y="278974"/>
                  <a:pt x="3016717" y="271569"/>
                  <a:pt x="3013022" y="267123"/>
                </a:cubicBezTo>
                <a:cubicBezTo>
                  <a:pt x="2995179" y="246566"/>
                  <a:pt x="3014833" y="234428"/>
                  <a:pt x="3021178" y="219120"/>
                </a:cubicBezTo>
                <a:cubicBezTo>
                  <a:pt x="3026993" y="207764"/>
                  <a:pt x="3033440" y="198087"/>
                  <a:pt x="3039890" y="188410"/>
                </a:cubicBezTo>
                <a:cubicBezTo>
                  <a:pt x="3046970" y="180412"/>
                  <a:pt x="3052622" y="176661"/>
                  <a:pt x="3057599" y="177146"/>
                </a:cubicBezTo>
                <a:cubicBezTo>
                  <a:pt x="3062577" y="177630"/>
                  <a:pt x="3066880" y="182350"/>
                  <a:pt x="3071260" y="191292"/>
                </a:cubicBezTo>
                <a:cubicBezTo>
                  <a:pt x="3074955" y="195738"/>
                  <a:pt x="3074425" y="199690"/>
                  <a:pt x="3081078" y="201274"/>
                </a:cubicBezTo>
                <a:cubicBezTo>
                  <a:pt x="3104000" y="203164"/>
                  <a:pt x="3119310" y="217002"/>
                  <a:pt x="3113067" y="237939"/>
                </a:cubicBezTo>
                <a:cubicBezTo>
                  <a:pt x="3104707" y="274682"/>
                  <a:pt x="3096344" y="311424"/>
                  <a:pt x="3071611" y="342230"/>
                </a:cubicBezTo>
                <a:cubicBezTo>
                  <a:pt x="3064531" y="350227"/>
                  <a:pt x="3057451" y="358223"/>
                  <a:pt x="3057024" y="367805"/>
                </a:cubicBezTo>
                <a:cubicBezTo>
                  <a:pt x="3053623" y="412354"/>
                  <a:pt x="3035118" y="454326"/>
                  <a:pt x="3017777" y="494026"/>
                </a:cubicBezTo>
                <a:cubicBezTo>
                  <a:pt x="3007309" y="514467"/>
                  <a:pt x="2999271" y="535998"/>
                  <a:pt x="3017747" y="558234"/>
                </a:cubicBezTo>
                <a:cubicBezTo>
                  <a:pt x="3022707" y="566039"/>
                  <a:pt x="3020485" y="576213"/>
                  <a:pt x="3015833" y="585298"/>
                </a:cubicBezTo>
                <a:cubicBezTo>
                  <a:pt x="3012874" y="588161"/>
                  <a:pt x="3012344" y="592111"/>
                  <a:pt x="3017202" y="594287"/>
                </a:cubicBezTo>
                <a:cubicBezTo>
                  <a:pt x="3021426" y="594784"/>
                  <a:pt x="3025018" y="593600"/>
                  <a:pt x="3026182" y="591329"/>
                </a:cubicBezTo>
                <a:cubicBezTo>
                  <a:pt x="3038340" y="564665"/>
                  <a:pt x="3048705" y="538592"/>
                  <a:pt x="3070581" y="516280"/>
                </a:cubicBezTo>
                <a:cubicBezTo>
                  <a:pt x="3065531" y="470740"/>
                  <a:pt x="3103469" y="437472"/>
                  <a:pt x="3111728" y="395099"/>
                </a:cubicBezTo>
                <a:cubicBezTo>
                  <a:pt x="3112890" y="392829"/>
                  <a:pt x="3112258" y="391149"/>
                  <a:pt x="3113420" y="388877"/>
                </a:cubicBezTo>
                <a:cubicBezTo>
                  <a:pt x="3120502" y="380880"/>
                  <a:pt x="3120192" y="363989"/>
                  <a:pt x="3137725" y="367654"/>
                </a:cubicBezTo>
                <a:cubicBezTo>
                  <a:pt x="3155258" y="371319"/>
                  <a:pt x="3150710" y="386035"/>
                  <a:pt x="3150916" y="397295"/>
                </a:cubicBezTo>
                <a:cubicBezTo>
                  <a:pt x="3153021" y="413595"/>
                  <a:pt x="3149105" y="429991"/>
                  <a:pt x="3140331" y="444210"/>
                </a:cubicBezTo>
                <a:cubicBezTo>
                  <a:pt x="3125314" y="479367"/>
                  <a:pt x="3123606" y="517694"/>
                  <a:pt x="3110387" y="552258"/>
                </a:cubicBezTo>
                <a:cubicBezTo>
                  <a:pt x="3106368" y="563024"/>
                  <a:pt x="3121576" y="571231"/>
                  <a:pt x="3120619" y="584764"/>
                </a:cubicBezTo>
                <a:cubicBezTo>
                  <a:pt x="3121457" y="597705"/>
                  <a:pt x="3125889" y="609463"/>
                  <a:pt x="3146910" y="606313"/>
                </a:cubicBezTo>
                <a:cubicBezTo>
                  <a:pt x="3158320" y="604444"/>
                  <a:pt x="3159158" y="617383"/>
                  <a:pt x="3158732" y="626966"/>
                </a:cubicBezTo>
                <a:cubicBezTo>
                  <a:pt x="3157671" y="634866"/>
                  <a:pt x="3153549" y="640002"/>
                  <a:pt x="3144466" y="637330"/>
                </a:cubicBezTo>
                <a:cubicBezTo>
                  <a:pt x="3139609" y="635153"/>
                  <a:pt x="3132322" y="631889"/>
                  <a:pt x="3127669" y="640975"/>
                </a:cubicBezTo>
                <a:cubicBezTo>
                  <a:pt x="3129466" y="640383"/>
                  <a:pt x="3132528" y="643150"/>
                  <a:pt x="3132528" y="643150"/>
                </a:cubicBezTo>
                <a:cubicBezTo>
                  <a:pt x="3167063" y="654431"/>
                  <a:pt x="3170332" y="668460"/>
                  <a:pt x="3146660" y="691363"/>
                </a:cubicBezTo>
                <a:cubicBezTo>
                  <a:pt x="3139579" y="699361"/>
                  <a:pt x="3122150" y="701326"/>
                  <a:pt x="3124151" y="711997"/>
                </a:cubicBezTo>
                <a:cubicBezTo>
                  <a:pt x="3126153" y="722666"/>
                  <a:pt x="3126359" y="733926"/>
                  <a:pt x="3127463" y="744892"/>
                </a:cubicBezTo>
                <a:lnTo>
                  <a:pt x="3133700" y="767199"/>
                </a:lnTo>
                <a:lnTo>
                  <a:pt x="3136902" y="755272"/>
                </a:lnTo>
                <a:cubicBezTo>
                  <a:pt x="3141917" y="737664"/>
                  <a:pt x="3147863" y="720544"/>
                  <a:pt x="3156734" y="705137"/>
                </a:cubicBezTo>
                <a:cubicBezTo>
                  <a:pt x="3168232" y="687235"/>
                  <a:pt x="3165956" y="668440"/>
                  <a:pt x="3166868" y="650614"/>
                </a:cubicBezTo>
                <a:cubicBezTo>
                  <a:pt x="3165628" y="628842"/>
                  <a:pt x="3173940" y="609974"/>
                  <a:pt x="3193957" y="597951"/>
                </a:cubicBezTo>
                <a:cubicBezTo>
                  <a:pt x="3233988" y="573908"/>
                  <a:pt x="3251689" y="538143"/>
                  <a:pt x="3254503" y="494561"/>
                </a:cubicBezTo>
                <a:cubicBezTo>
                  <a:pt x="3255248" y="456935"/>
                  <a:pt x="3280516" y="439928"/>
                  <a:pt x="3310044" y="425858"/>
                </a:cubicBezTo>
                <a:cubicBezTo>
                  <a:pt x="3326917" y="417819"/>
                  <a:pt x="3364094" y="432407"/>
                  <a:pt x="3368435" y="445246"/>
                </a:cubicBezTo>
                <a:cubicBezTo>
                  <a:pt x="3379227" y="469920"/>
                  <a:pt x="3379227" y="469920"/>
                  <a:pt x="3403460" y="455890"/>
                </a:cubicBezTo>
                <a:cubicBezTo>
                  <a:pt x="3410945" y="464746"/>
                  <a:pt x="3403584" y="470739"/>
                  <a:pt x="3399408" y="477699"/>
                </a:cubicBezTo>
                <a:cubicBezTo>
                  <a:pt x="3398372" y="480676"/>
                  <a:pt x="3392088" y="488640"/>
                  <a:pt x="3398457" y="490574"/>
                </a:cubicBezTo>
                <a:cubicBezTo>
                  <a:pt x="3432408" y="499246"/>
                  <a:pt x="3420000" y="534973"/>
                  <a:pt x="3436043" y="554660"/>
                </a:cubicBezTo>
                <a:cubicBezTo>
                  <a:pt x="3438195" y="558606"/>
                  <a:pt x="3443529" y="563518"/>
                  <a:pt x="3445679" y="567464"/>
                </a:cubicBezTo>
                <a:cubicBezTo>
                  <a:pt x="3457301" y="564410"/>
                  <a:pt x="3468756" y="541559"/>
                  <a:pt x="3474132" y="551422"/>
                </a:cubicBezTo>
                <a:cubicBezTo>
                  <a:pt x="3488067" y="572114"/>
                  <a:pt x="3524127" y="579779"/>
                  <a:pt x="3518047" y="612493"/>
                </a:cubicBezTo>
                <a:cubicBezTo>
                  <a:pt x="3510933" y="648184"/>
                  <a:pt x="3507003" y="684842"/>
                  <a:pt x="3513660" y="721426"/>
                </a:cubicBezTo>
                <a:cubicBezTo>
                  <a:pt x="3515852" y="730321"/>
                  <a:pt x="3510640" y="740257"/>
                  <a:pt x="3523377" y="744128"/>
                </a:cubicBezTo>
                <a:cubicBezTo>
                  <a:pt x="3535039" y="746025"/>
                  <a:pt x="3547693" y="739996"/>
                  <a:pt x="3555012" y="729054"/>
                </a:cubicBezTo>
                <a:cubicBezTo>
                  <a:pt x="3562292" y="713162"/>
                  <a:pt x="3567461" y="698275"/>
                  <a:pt x="3568372" y="680448"/>
                </a:cubicBezTo>
                <a:cubicBezTo>
                  <a:pt x="3568084" y="645800"/>
                  <a:pt x="3579458" y="613049"/>
                  <a:pt x="3592941" y="579293"/>
                </a:cubicBezTo>
                <a:cubicBezTo>
                  <a:pt x="3593974" y="576316"/>
                  <a:pt x="3592858" y="569394"/>
                  <a:pt x="3596043" y="570360"/>
                </a:cubicBezTo>
                <a:cubicBezTo>
                  <a:pt x="3628753" y="557259"/>
                  <a:pt x="3621103" y="528603"/>
                  <a:pt x="3625158" y="506793"/>
                </a:cubicBezTo>
                <a:cubicBezTo>
                  <a:pt x="3642283" y="401730"/>
                  <a:pt x="3682731" y="300463"/>
                  <a:pt x="3689268" y="195475"/>
                </a:cubicBezTo>
                <a:cubicBezTo>
                  <a:pt x="3690220" y="182598"/>
                  <a:pt x="3694398" y="175638"/>
                  <a:pt x="3708168" y="176531"/>
                </a:cubicBezTo>
                <a:cubicBezTo>
                  <a:pt x="3719830" y="178428"/>
                  <a:pt x="3725164" y="183341"/>
                  <a:pt x="3725246" y="193240"/>
                </a:cubicBezTo>
                <a:cubicBezTo>
                  <a:pt x="3724376" y="216017"/>
                  <a:pt x="3735128" y="235742"/>
                  <a:pt x="3744804" y="253494"/>
                </a:cubicBezTo>
                <a:cubicBezTo>
                  <a:pt x="3757706" y="277163"/>
                  <a:pt x="3758945" y="298935"/>
                  <a:pt x="3752783" y="321748"/>
                </a:cubicBezTo>
                <a:cubicBezTo>
                  <a:pt x="3748729" y="343557"/>
                  <a:pt x="3751045" y="367301"/>
                  <a:pt x="3752284" y="389074"/>
                </a:cubicBezTo>
                <a:cubicBezTo>
                  <a:pt x="3755716" y="419740"/>
                  <a:pt x="3773703" y="418624"/>
                  <a:pt x="3798021" y="414491"/>
                </a:cubicBezTo>
                <a:cubicBezTo>
                  <a:pt x="3804349" y="411476"/>
                  <a:pt x="3812785" y="407457"/>
                  <a:pt x="3817085" y="415346"/>
                </a:cubicBezTo>
                <a:cubicBezTo>
                  <a:pt x="3821386" y="423236"/>
                  <a:pt x="3811874" y="425282"/>
                  <a:pt x="3808732" y="429266"/>
                </a:cubicBezTo>
                <a:cubicBezTo>
                  <a:pt x="3798267" y="444191"/>
                  <a:pt x="3800543" y="462984"/>
                  <a:pt x="3806993" y="474818"/>
                </a:cubicBezTo>
                <a:cubicBezTo>
                  <a:pt x="3817702" y="489593"/>
                  <a:pt x="3834534" y="476605"/>
                  <a:pt x="3844006" y="469608"/>
                </a:cubicBezTo>
                <a:cubicBezTo>
                  <a:pt x="3862944" y="455613"/>
                  <a:pt x="3875517" y="439683"/>
                  <a:pt x="3873202" y="415940"/>
                </a:cubicBezTo>
                <a:cubicBezTo>
                  <a:pt x="3873161" y="410991"/>
                  <a:pt x="3870970" y="402096"/>
                  <a:pt x="3879407" y="398076"/>
                </a:cubicBezTo>
                <a:cubicBezTo>
                  <a:pt x="3885733" y="395062"/>
                  <a:pt x="3890033" y="402952"/>
                  <a:pt x="3892184" y="406897"/>
                </a:cubicBezTo>
                <a:cubicBezTo>
                  <a:pt x="3899670" y="415752"/>
                  <a:pt x="3905996" y="412738"/>
                  <a:pt x="3913357" y="406747"/>
                </a:cubicBezTo>
                <a:cubicBezTo>
                  <a:pt x="3940652" y="378834"/>
                  <a:pt x="3965837" y="351924"/>
                  <a:pt x="3969726" y="310316"/>
                </a:cubicBezTo>
                <a:cubicBezTo>
                  <a:pt x="3970719" y="302388"/>
                  <a:pt x="3972771" y="294578"/>
                  <a:pt x="3975486" y="286840"/>
                </a:cubicBezTo>
                <a:lnTo>
                  <a:pt x="3982806" y="269515"/>
                </a:lnTo>
                <a:lnTo>
                  <a:pt x="3995780" y="205474"/>
                </a:lnTo>
                <a:cubicBezTo>
                  <a:pt x="3989696" y="199491"/>
                  <a:pt x="3989696" y="199491"/>
                  <a:pt x="3989696" y="199491"/>
                </a:cubicBezTo>
                <a:cubicBezTo>
                  <a:pt x="3989696" y="199491"/>
                  <a:pt x="3996097" y="193801"/>
                  <a:pt x="3996097" y="193801"/>
                </a:cubicBezTo>
                <a:cubicBezTo>
                  <a:pt x="3990014" y="187818"/>
                  <a:pt x="3996733" y="170455"/>
                  <a:pt x="3996733" y="170455"/>
                </a:cubicBezTo>
                <a:cubicBezTo>
                  <a:pt x="3997051" y="158781"/>
                  <a:pt x="4003134" y="164764"/>
                  <a:pt x="4002817" y="176437"/>
                </a:cubicBezTo>
                <a:lnTo>
                  <a:pt x="4005070" y="179401"/>
                </a:lnTo>
                <a:lnTo>
                  <a:pt x="4002499" y="188110"/>
                </a:lnTo>
                <a:cubicBezTo>
                  <a:pt x="4005700" y="185265"/>
                  <a:pt x="4007300" y="183843"/>
                  <a:pt x="4007339" y="182383"/>
                </a:cubicBezTo>
                <a:lnTo>
                  <a:pt x="4005070" y="179401"/>
                </a:lnTo>
                <a:lnTo>
                  <a:pt x="4008628" y="167357"/>
                </a:lnTo>
                <a:cubicBezTo>
                  <a:pt x="4011894" y="144163"/>
                  <a:pt x="4009127" y="116722"/>
                  <a:pt x="4023292" y="112675"/>
                </a:cubicBezTo>
                <a:cubicBezTo>
                  <a:pt x="4025948" y="187199"/>
                  <a:pt x="4054347" y="219621"/>
                  <a:pt x="4059206" y="277772"/>
                </a:cubicBezTo>
                <a:lnTo>
                  <a:pt x="4059416" y="305535"/>
                </a:lnTo>
                <a:lnTo>
                  <a:pt x="4068354" y="330410"/>
                </a:lnTo>
                <a:cubicBezTo>
                  <a:pt x="4077038" y="356088"/>
                  <a:pt x="4083612" y="382773"/>
                  <a:pt x="4085970" y="411467"/>
                </a:cubicBezTo>
                <a:cubicBezTo>
                  <a:pt x="4114503" y="405325"/>
                  <a:pt x="4130260" y="390364"/>
                  <a:pt x="4132162" y="364610"/>
                </a:cubicBezTo>
                <a:cubicBezTo>
                  <a:pt x="4134107" y="343805"/>
                  <a:pt x="4143660" y="346708"/>
                  <a:pt x="4157512" y="357501"/>
                </a:cubicBezTo>
                <a:cubicBezTo>
                  <a:pt x="4173475" y="367287"/>
                  <a:pt x="4172565" y="385115"/>
                  <a:pt x="4180089" y="398921"/>
                </a:cubicBezTo>
                <a:cubicBezTo>
                  <a:pt x="4187657" y="417679"/>
                  <a:pt x="4193116" y="437440"/>
                  <a:pt x="4200682" y="456198"/>
                </a:cubicBezTo>
                <a:cubicBezTo>
                  <a:pt x="4203907" y="462115"/>
                  <a:pt x="4203990" y="472014"/>
                  <a:pt x="4211394" y="470972"/>
                </a:cubicBezTo>
                <a:cubicBezTo>
                  <a:pt x="4221979" y="470896"/>
                  <a:pt x="4225081" y="461965"/>
                  <a:pt x="4227149" y="456011"/>
                </a:cubicBezTo>
                <a:cubicBezTo>
                  <a:pt x="4229216" y="450056"/>
                  <a:pt x="4230210" y="442127"/>
                  <a:pt x="4232277" y="436175"/>
                </a:cubicBezTo>
                <a:cubicBezTo>
                  <a:pt x="4242453" y="386601"/>
                  <a:pt x="4253662" y="334051"/>
                  <a:pt x="4267020" y="285446"/>
                </a:cubicBezTo>
                <a:cubicBezTo>
                  <a:pt x="4274258" y="264604"/>
                  <a:pt x="4287865" y="245697"/>
                  <a:pt x="4318591" y="248451"/>
                </a:cubicBezTo>
                <a:cubicBezTo>
                  <a:pt x="4330251" y="250348"/>
                  <a:pt x="4339723" y="243351"/>
                  <a:pt x="4346009" y="235386"/>
                </a:cubicBezTo>
                <a:cubicBezTo>
                  <a:pt x="4347043" y="232410"/>
                  <a:pt x="4350185" y="228427"/>
                  <a:pt x="4351220" y="225449"/>
                </a:cubicBezTo>
                <a:cubicBezTo>
                  <a:pt x="4365984" y="218416"/>
                  <a:pt x="4383890" y="207398"/>
                  <a:pt x="4398777" y="215213"/>
                </a:cubicBezTo>
                <a:cubicBezTo>
                  <a:pt x="4413664" y="223029"/>
                  <a:pt x="4409570" y="239889"/>
                  <a:pt x="4403324" y="252802"/>
                </a:cubicBezTo>
                <a:cubicBezTo>
                  <a:pt x="4386781" y="300440"/>
                  <a:pt x="4378715" y="349007"/>
                  <a:pt x="4383387" y="401446"/>
                </a:cubicBezTo>
                <a:cubicBezTo>
                  <a:pt x="4383510" y="416296"/>
                  <a:pt x="4390953" y="420203"/>
                  <a:pt x="4403691" y="424073"/>
                </a:cubicBezTo>
                <a:cubicBezTo>
                  <a:pt x="4419613" y="428910"/>
                  <a:pt x="4420563" y="416034"/>
                  <a:pt x="4423665" y="407101"/>
                </a:cubicBezTo>
                <a:cubicBezTo>
                  <a:pt x="4430903" y="386260"/>
                  <a:pt x="4438141" y="365418"/>
                  <a:pt x="4446452" y="346549"/>
                </a:cubicBezTo>
                <a:cubicBezTo>
                  <a:pt x="4451663" y="336612"/>
                  <a:pt x="4460060" y="327643"/>
                  <a:pt x="4471762" y="334490"/>
                </a:cubicBezTo>
                <a:cubicBezTo>
                  <a:pt x="4483465" y="341338"/>
                  <a:pt x="4468701" y="348372"/>
                  <a:pt x="4465600" y="357304"/>
                </a:cubicBezTo>
                <a:cubicBezTo>
                  <a:pt x="4462457" y="361287"/>
                  <a:pt x="4460389" y="367240"/>
                  <a:pt x="4457245" y="371223"/>
                </a:cubicBezTo>
                <a:cubicBezTo>
                  <a:pt x="4441695" y="410935"/>
                  <a:pt x="4442772" y="412906"/>
                  <a:pt x="4489293" y="405648"/>
                </a:cubicBezTo>
                <a:cubicBezTo>
                  <a:pt x="4501989" y="404567"/>
                  <a:pt x="4502030" y="409518"/>
                  <a:pt x="4506331" y="417408"/>
                </a:cubicBezTo>
                <a:cubicBezTo>
                  <a:pt x="4520432" y="457899"/>
                  <a:pt x="4528162" y="496455"/>
                  <a:pt x="4503101" y="538213"/>
                </a:cubicBezTo>
                <a:cubicBezTo>
                  <a:pt x="4482258" y="577961"/>
                  <a:pt x="4473075" y="619607"/>
                  <a:pt x="4470262" y="663187"/>
                </a:cubicBezTo>
                <a:cubicBezTo>
                  <a:pt x="4466413" y="709746"/>
                  <a:pt x="4442427" y="753475"/>
                  <a:pt x="4448131" y="802936"/>
                </a:cubicBezTo>
                <a:cubicBezTo>
                  <a:pt x="4449248" y="809858"/>
                  <a:pt x="4445071" y="816818"/>
                  <a:pt x="4441927" y="820801"/>
                </a:cubicBezTo>
                <a:cubicBezTo>
                  <a:pt x="4423668" y="853106"/>
                  <a:pt x="4410714" y="886610"/>
                  <a:pt x="4400808" y="920836"/>
                </a:cubicBezTo>
                <a:lnTo>
                  <a:pt x="4396273" y="941573"/>
                </a:lnTo>
                <a:lnTo>
                  <a:pt x="4412338" y="941573"/>
                </a:lnTo>
                <a:lnTo>
                  <a:pt x="4437250" y="880276"/>
                </a:lnTo>
                <a:cubicBezTo>
                  <a:pt x="4458250" y="788596"/>
                  <a:pt x="4514812" y="703839"/>
                  <a:pt x="4551145" y="616438"/>
                </a:cubicBezTo>
                <a:cubicBezTo>
                  <a:pt x="4557052" y="602705"/>
                  <a:pt x="4571074" y="588612"/>
                  <a:pt x="4580202" y="576152"/>
                </a:cubicBezTo>
                <a:cubicBezTo>
                  <a:pt x="4583932" y="571378"/>
                  <a:pt x="4587661" y="566604"/>
                  <a:pt x="4591957" y="564286"/>
                </a:cubicBezTo>
                <a:lnTo>
                  <a:pt x="4592357" y="564210"/>
                </a:lnTo>
                <a:lnTo>
                  <a:pt x="4601319" y="530554"/>
                </a:lnTo>
                <a:cubicBezTo>
                  <a:pt x="4610928" y="461071"/>
                  <a:pt x="4632922" y="393092"/>
                  <a:pt x="4670506" y="303452"/>
                </a:cubicBezTo>
                <a:cubicBezTo>
                  <a:pt x="4657106" y="354813"/>
                  <a:pt x="4679687" y="328115"/>
                  <a:pt x="4700668" y="312998"/>
                </a:cubicBezTo>
                <a:cubicBezTo>
                  <a:pt x="4707661" y="307959"/>
                  <a:pt x="4709264" y="296378"/>
                  <a:pt x="4716256" y="291339"/>
                </a:cubicBezTo>
                <a:cubicBezTo>
                  <a:pt x="4716256" y="291339"/>
                  <a:pt x="4721650" y="297880"/>
                  <a:pt x="4720047" y="309460"/>
                </a:cubicBezTo>
                <a:cubicBezTo>
                  <a:pt x="4720047" y="309460"/>
                  <a:pt x="4720047" y="309460"/>
                  <a:pt x="4718446" y="321041"/>
                </a:cubicBezTo>
                <a:cubicBezTo>
                  <a:pt x="4721650" y="297880"/>
                  <a:pt x="4737824" y="317504"/>
                  <a:pt x="4720634" y="350743"/>
                </a:cubicBezTo>
                <a:cubicBezTo>
                  <a:pt x="4720634" y="350743"/>
                  <a:pt x="4720634" y="350743"/>
                  <a:pt x="4708249" y="349242"/>
                </a:cubicBezTo>
                <a:cubicBezTo>
                  <a:pt x="4701256" y="354280"/>
                  <a:pt x="4699654" y="365860"/>
                  <a:pt x="4699654" y="365860"/>
                </a:cubicBezTo>
                <a:cubicBezTo>
                  <a:pt x="4687270" y="364358"/>
                  <a:pt x="4694262" y="359320"/>
                  <a:pt x="4695864" y="347739"/>
                </a:cubicBezTo>
                <a:cubicBezTo>
                  <a:pt x="4695864" y="347739"/>
                  <a:pt x="4695864" y="347739"/>
                  <a:pt x="4697465" y="336159"/>
                </a:cubicBezTo>
                <a:cubicBezTo>
                  <a:pt x="4673281" y="374437"/>
                  <a:pt x="4649686" y="453998"/>
                  <a:pt x="4660469" y="467080"/>
                </a:cubicBezTo>
                <a:lnTo>
                  <a:pt x="4626850" y="559319"/>
                </a:lnTo>
                <a:lnTo>
                  <a:pt x="4640997" y="547889"/>
                </a:lnTo>
                <a:cubicBezTo>
                  <a:pt x="4651459" y="542040"/>
                  <a:pt x="4660650" y="542495"/>
                  <a:pt x="4669486" y="548948"/>
                </a:cubicBezTo>
                <a:lnTo>
                  <a:pt x="4682329" y="562804"/>
                </a:lnTo>
                <a:lnTo>
                  <a:pt x="4705363" y="543714"/>
                </a:lnTo>
                <a:cubicBezTo>
                  <a:pt x="4713800" y="539694"/>
                  <a:pt x="4720085" y="531729"/>
                  <a:pt x="4722114" y="520825"/>
                </a:cubicBezTo>
                <a:cubicBezTo>
                  <a:pt x="4728110" y="478212"/>
                  <a:pt x="4755364" y="445349"/>
                  <a:pt x="4778358" y="409546"/>
                </a:cubicBezTo>
                <a:cubicBezTo>
                  <a:pt x="4794032" y="384684"/>
                  <a:pt x="4807596" y="360828"/>
                  <a:pt x="4821163" y="336972"/>
                </a:cubicBezTo>
                <a:cubicBezTo>
                  <a:pt x="4828482" y="326030"/>
                  <a:pt x="4837911" y="314084"/>
                  <a:pt x="4852715" y="311999"/>
                </a:cubicBezTo>
                <a:cubicBezTo>
                  <a:pt x="4868594" y="311887"/>
                  <a:pt x="4884476" y="311774"/>
                  <a:pt x="4879388" y="336561"/>
                </a:cubicBezTo>
                <a:lnTo>
                  <a:pt x="4878117" y="350567"/>
                </a:lnTo>
                <a:lnTo>
                  <a:pt x="4883564" y="346858"/>
                </a:lnTo>
                <a:cubicBezTo>
                  <a:pt x="4886137" y="344528"/>
                  <a:pt x="4887808" y="341617"/>
                  <a:pt x="4887480" y="337025"/>
                </a:cubicBezTo>
                <a:cubicBezTo>
                  <a:pt x="4887837" y="315740"/>
                  <a:pt x="4905856" y="305013"/>
                  <a:pt x="4924650" y="296377"/>
                </a:cubicBezTo>
                <a:cubicBezTo>
                  <a:pt x="4936881" y="292287"/>
                  <a:pt x="4989866" y="323959"/>
                  <a:pt x="4992075" y="337329"/>
                </a:cubicBezTo>
                <a:lnTo>
                  <a:pt x="4994429" y="370259"/>
                </a:lnTo>
                <a:lnTo>
                  <a:pt x="4996130" y="370388"/>
                </a:lnTo>
                <a:cubicBezTo>
                  <a:pt x="5010934" y="368303"/>
                  <a:pt x="5009776" y="356430"/>
                  <a:pt x="5005477" y="348540"/>
                </a:cubicBezTo>
                <a:cubicBezTo>
                  <a:pt x="4996875" y="332761"/>
                  <a:pt x="5005270" y="323790"/>
                  <a:pt x="5017925" y="317762"/>
                </a:cubicBezTo>
                <a:cubicBezTo>
                  <a:pt x="5033722" y="307749"/>
                  <a:pt x="5053820" y="305629"/>
                  <a:pt x="5063456" y="318430"/>
                </a:cubicBezTo>
                <a:cubicBezTo>
                  <a:pt x="5070983" y="332238"/>
                  <a:pt x="5053033" y="338304"/>
                  <a:pt x="5041453" y="346307"/>
                </a:cubicBezTo>
                <a:cubicBezTo>
                  <a:pt x="5037236" y="348316"/>
                  <a:pt x="5036201" y="351294"/>
                  <a:pt x="5029875" y="354308"/>
                </a:cubicBezTo>
                <a:cubicBezTo>
                  <a:pt x="5040543" y="364133"/>
                  <a:pt x="5047863" y="353192"/>
                  <a:pt x="5056340" y="354121"/>
                </a:cubicBezTo>
                <a:cubicBezTo>
                  <a:pt x="5070111" y="355015"/>
                  <a:pt x="5083883" y="355907"/>
                  <a:pt x="5072386" y="373808"/>
                </a:cubicBezTo>
                <a:cubicBezTo>
                  <a:pt x="5068209" y="380768"/>
                  <a:pt x="5066100" y="381772"/>
                  <a:pt x="5072509" y="388658"/>
                </a:cubicBezTo>
                <a:cubicBezTo>
                  <a:pt x="5092854" y="416235"/>
                  <a:pt x="5101579" y="446863"/>
                  <a:pt x="5107120" y="476524"/>
                </a:cubicBezTo>
                <a:cubicBezTo>
                  <a:pt x="5111625" y="509164"/>
                  <a:pt x="5116131" y="541803"/>
                  <a:pt x="5132258" y="571389"/>
                </a:cubicBezTo>
                <a:lnTo>
                  <a:pt x="5132988" y="573364"/>
                </a:lnTo>
                <a:lnTo>
                  <a:pt x="5149376" y="554884"/>
                </a:lnTo>
                <a:cubicBezTo>
                  <a:pt x="5165247" y="539289"/>
                  <a:pt x="5182326" y="524172"/>
                  <a:pt x="5191186" y="503572"/>
                </a:cubicBezTo>
                <a:cubicBezTo>
                  <a:pt x="5196316" y="487747"/>
                  <a:pt x="5214992" y="486208"/>
                  <a:pt x="5230983" y="499674"/>
                </a:cubicBezTo>
                <a:cubicBezTo>
                  <a:pt x="5254969" y="519873"/>
                  <a:pt x="5287189" y="532618"/>
                  <a:pt x="5287370" y="570183"/>
                </a:cubicBezTo>
                <a:cubicBezTo>
                  <a:pt x="5289578" y="583556"/>
                  <a:pt x="5308909" y="591202"/>
                  <a:pt x="5322574" y="598392"/>
                </a:cubicBezTo>
                <a:cubicBezTo>
                  <a:pt x="5345903" y="609406"/>
                  <a:pt x="5353780" y="623233"/>
                  <a:pt x="5346084" y="646972"/>
                </a:cubicBezTo>
                <a:cubicBezTo>
                  <a:pt x="5343399" y="661980"/>
                  <a:pt x="5337375" y="682807"/>
                  <a:pt x="5355930" y="688360"/>
                </a:cubicBezTo>
                <a:cubicBezTo>
                  <a:pt x="5380154" y="694371"/>
                  <a:pt x="5393400" y="678184"/>
                  <a:pt x="5403424" y="660723"/>
                </a:cubicBezTo>
                <a:cubicBezTo>
                  <a:pt x="5430033" y="621255"/>
                  <a:pt x="5456644" y="581788"/>
                  <a:pt x="5491249" y="549053"/>
                </a:cubicBezTo>
                <a:cubicBezTo>
                  <a:pt x="5503602" y="537869"/>
                  <a:pt x="5513385" y="534597"/>
                  <a:pt x="5523707" y="547608"/>
                </a:cubicBezTo>
                <a:cubicBezTo>
                  <a:pt x="5526035" y="553883"/>
                  <a:pt x="5530034" y="557251"/>
                  <a:pt x="5538146" y="556889"/>
                </a:cubicBezTo>
                <a:cubicBezTo>
                  <a:pt x="5577050" y="557993"/>
                  <a:pt x="5591131" y="588560"/>
                  <a:pt x="5564760" y="613838"/>
                </a:cubicBezTo>
                <a:cubicBezTo>
                  <a:pt x="5534271" y="642845"/>
                  <a:pt x="5515000" y="679858"/>
                  <a:pt x="5477292" y="704225"/>
                </a:cubicBezTo>
                <a:cubicBezTo>
                  <a:pt x="5468282" y="709589"/>
                  <a:pt x="5465717" y="717501"/>
                  <a:pt x="5469596" y="727963"/>
                </a:cubicBezTo>
                <a:cubicBezTo>
                  <a:pt x="5474131" y="747610"/>
                  <a:pt x="5456887" y="760431"/>
                  <a:pt x="5433440" y="756512"/>
                </a:cubicBezTo>
                <a:cubicBezTo>
                  <a:pt x="5425323" y="756875"/>
                  <a:pt x="5416433" y="755144"/>
                  <a:pt x="5413867" y="763056"/>
                </a:cubicBezTo>
                <a:cubicBezTo>
                  <a:pt x="5408856" y="771786"/>
                  <a:pt x="5415301" y="774335"/>
                  <a:pt x="5421744" y="776884"/>
                </a:cubicBezTo>
                <a:cubicBezTo>
                  <a:pt x="5437078" y="781164"/>
                  <a:pt x="5436960" y="788258"/>
                  <a:pt x="5426280" y="796534"/>
                </a:cubicBezTo>
                <a:cubicBezTo>
                  <a:pt x="5404025" y="818083"/>
                  <a:pt x="5430934" y="809086"/>
                  <a:pt x="5438153" y="813728"/>
                </a:cubicBezTo>
                <a:cubicBezTo>
                  <a:pt x="5427354" y="829096"/>
                  <a:pt x="5412557" y="841098"/>
                  <a:pt x="5411425" y="860291"/>
                </a:cubicBezTo>
                <a:cubicBezTo>
                  <a:pt x="5412080" y="869477"/>
                  <a:pt x="5401282" y="884847"/>
                  <a:pt x="5419061" y="888309"/>
                </a:cubicBezTo>
                <a:cubicBezTo>
                  <a:pt x="5434395" y="892588"/>
                  <a:pt x="5457068" y="894414"/>
                  <a:pt x="5467869" y="879046"/>
                </a:cubicBezTo>
                <a:cubicBezTo>
                  <a:pt x="5479564" y="858674"/>
                  <a:pt x="5506592" y="842582"/>
                  <a:pt x="5510052" y="829668"/>
                </a:cubicBezTo>
                <a:cubicBezTo>
                  <a:pt x="5515540" y="792557"/>
                  <a:pt x="5549131" y="771920"/>
                  <a:pt x="5561840" y="739452"/>
                </a:cubicBezTo>
                <a:cubicBezTo>
                  <a:pt x="5577113" y="699071"/>
                  <a:pt x="5618939" y="670978"/>
                  <a:pt x="5634213" y="630597"/>
                </a:cubicBezTo>
                <a:cubicBezTo>
                  <a:pt x="5637553" y="624775"/>
                  <a:pt x="5647338" y="621504"/>
                  <a:pt x="5654678" y="619051"/>
                </a:cubicBezTo>
                <a:cubicBezTo>
                  <a:pt x="5666133" y="612869"/>
                  <a:pt x="5684033" y="609235"/>
                  <a:pt x="5667266" y="593677"/>
                </a:cubicBezTo>
                <a:cubicBezTo>
                  <a:pt x="5662494" y="588217"/>
                  <a:pt x="5668281" y="581579"/>
                  <a:pt x="5672397" y="577852"/>
                </a:cubicBezTo>
                <a:cubicBezTo>
                  <a:pt x="5717445" y="551032"/>
                  <a:pt x="5722277" y="504736"/>
                  <a:pt x="5751215" y="471545"/>
                </a:cubicBezTo>
                <a:cubicBezTo>
                  <a:pt x="5790950" y="422985"/>
                  <a:pt x="5802585" y="357953"/>
                  <a:pt x="5858430" y="315766"/>
                </a:cubicBezTo>
                <a:cubicBezTo>
                  <a:pt x="5867440" y="310401"/>
                  <a:pt x="5872453" y="301670"/>
                  <a:pt x="5879911" y="292122"/>
                </a:cubicBezTo>
                <a:cubicBezTo>
                  <a:pt x="5892799" y="297219"/>
                  <a:pt x="5896677" y="307680"/>
                  <a:pt x="5912011" y="311960"/>
                </a:cubicBezTo>
                <a:cubicBezTo>
                  <a:pt x="5938683" y="317153"/>
                  <a:pt x="5955210" y="346901"/>
                  <a:pt x="5945843" y="373551"/>
                </a:cubicBezTo>
                <a:cubicBezTo>
                  <a:pt x="5936596" y="393104"/>
                  <a:pt x="5918458" y="410926"/>
                  <a:pt x="5926990" y="433942"/>
                </a:cubicBezTo>
                <a:cubicBezTo>
                  <a:pt x="5930093" y="442311"/>
                  <a:pt x="5917862" y="446400"/>
                  <a:pt x="5911298" y="450946"/>
                </a:cubicBezTo>
                <a:cubicBezTo>
                  <a:pt x="5890058" y="460399"/>
                  <a:pt x="5880035" y="477858"/>
                  <a:pt x="5870011" y="495321"/>
                </a:cubicBezTo>
                <a:cubicBezTo>
                  <a:pt x="5861659" y="509873"/>
                  <a:pt x="5859091" y="517785"/>
                  <a:pt x="5877648" y="523338"/>
                </a:cubicBezTo>
                <a:cubicBezTo>
                  <a:pt x="5884092" y="525888"/>
                  <a:pt x="5888867" y="531346"/>
                  <a:pt x="5885526" y="537168"/>
                </a:cubicBezTo>
                <a:cubicBezTo>
                  <a:pt x="5881289" y="547990"/>
                  <a:pt x="5871624" y="544167"/>
                  <a:pt x="5865179" y="541618"/>
                </a:cubicBezTo>
                <a:cubicBezTo>
                  <a:pt x="5840954" y="535608"/>
                  <a:pt x="5834272" y="547248"/>
                  <a:pt x="5832363" y="564348"/>
                </a:cubicBezTo>
                <a:cubicBezTo>
                  <a:pt x="5824310" y="609370"/>
                  <a:pt x="5813033" y="653117"/>
                  <a:pt x="5789645" y="693859"/>
                </a:cubicBezTo>
                <a:cubicBezTo>
                  <a:pt x="5780397" y="713414"/>
                  <a:pt x="5804384" y="733613"/>
                  <a:pt x="5778131" y="751797"/>
                </a:cubicBezTo>
                <a:cubicBezTo>
                  <a:pt x="5775686" y="752615"/>
                  <a:pt x="5783680" y="759348"/>
                  <a:pt x="5786902" y="760623"/>
                </a:cubicBezTo>
                <a:cubicBezTo>
                  <a:pt x="5799790" y="765720"/>
                  <a:pt x="5809575" y="762449"/>
                  <a:pt x="5817809" y="754994"/>
                </a:cubicBezTo>
                <a:cubicBezTo>
                  <a:pt x="5824372" y="750448"/>
                  <a:pt x="5835052" y="742173"/>
                  <a:pt x="5824612" y="736257"/>
                </a:cubicBezTo>
                <a:cubicBezTo>
                  <a:pt x="5811842" y="724065"/>
                  <a:pt x="5822522" y="715792"/>
                  <a:pt x="5829204" y="704151"/>
                </a:cubicBezTo>
                <a:cubicBezTo>
                  <a:pt x="5854920" y="669686"/>
                  <a:pt x="5891077" y="641135"/>
                  <a:pt x="5903128" y="599479"/>
                </a:cubicBezTo>
                <a:cubicBezTo>
                  <a:pt x="5906589" y="586564"/>
                  <a:pt x="5917926" y="587478"/>
                  <a:pt x="5928486" y="586297"/>
                </a:cubicBezTo>
                <a:cubicBezTo>
                  <a:pt x="5951159" y="588124"/>
                  <a:pt x="5961064" y="577758"/>
                  <a:pt x="5967866" y="559023"/>
                </a:cubicBezTo>
                <a:cubicBezTo>
                  <a:pt x="5978904" y="529465"/>
                  <a:pt x="5996028" y="523740"/>
                  <a:pt x="6024907" y="542303"/>
                </a:cubicBezTo>
                <a:cubicBezTo>
                  <a:pt x="6038570" y="549493"/>
                  <a:pt x="6037913" y="540307"/>
                  <a:pt x="6042031" y="536578"/>
                </a:cubicBezTo>
                <a:cubicBezTo>
                  <a:pt x="6060287" y="511662"/>
                  <a:pt x="6078545" y="486744"/>
                  <a:pt x="6093580" y="460553"/>
                </a:cubicBezTo>
                <a:cubicBezTo>
                  <a:pt x="6126097" y="407351"/>
                  <a:pt x="6168279" y="357975"/>
                  <a:pt x="6191131" y="300949"/>
                </a:cubicBezTo>
                <a:cubicBezTo>
                  <a:pt x="6203958" y="261386"/>
                  <a:pt x="6238563" y="228651"/>
                  <a:pt x="6266725" y="193367"/>
                </a:cubicBezTo>
                <a:cubicBezTo>
                  <a:pt x="6275853" y="180909"/>
                  <a:pt x="6279195" y="175089"/>
                  <a:pt x="6276988" y="161717"/>
                </a:cubicBezTo>
                <a:cubicBezTo>
                  <a:pt x="6277226" y="147527"/>
                  <a:pt x="6267917" y="122420"/>
                  <a:pt x="6305925" y="128526"/>
                </a:cubicBezTo>
                <a:cubicBezTo>
                  <a:pt x="6314815" y="130256"/>
                  <a:pt x="6322274" y="120708"/>
                  <a:pt x="6317499" y="115250"/>
                </a:cubicBezTo>
                <a:cubicBezTo>
                  <a:pt x="6294408" y="90047"/>
                  <a:pt x="6321437" y="73956"/>
                  <a:pt x="6330685" y="54402"/>
                </a:cubicBezTo>
                <a:cubicBezTo>
                  <a:pt x="6339037" y="39852"/>
                  <a:pt x="6348165" y="27393"/>
                  <a:pt x="6357296" y="14935"/>
                </a:cubicBezTo>
                <a:cubicBezTo>
                  <a:pt x="6367200" y="4568"/>
                  <a:pt x="6374985" y="-387"/>
                  <a:pt x="6381668" y="24"/>
                </a:cubicBezTo>
                <a:close/>
              </a:path>
            </a:pathLst>
          </a:custGeom>
          <a:solidFill>
            <a:schemeClr val="bg1">
              <a:lumMod val="95000"/>
            </a:schemeClr>
          </a:solidFill>
        </p:spPr>
        <p:txBody>
          <a:bodyPr wrap="square" tIns="1908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8603310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8_Images &amp; Contents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6288618" y="0"/>
            <a:ext cx="5903383" cy="6858000"/>
          </a:xfrm>
          <a:prstGeom prst="rect">
            <a:avLst/>
          </a:prstGeom>
          <a:solidFill>
            <a:schemeClr val="bg1">
              <a:lumMod val="95000"/>
            </a:schemeClr>
          </a:solidFill>
        </p:spPr>
        <p:txBody>
          <a:bodyPr tIns="190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1" hasCustomPrompt="1"/>
          </p:nvPr>
        </p:nvSpPr>
        <p:spPr>
          <a:xfrm>
            <a:off x="746991" y="1459515"/>
            <a:ext cx="2571107" cy="2295361"/>
          </a:xfrm>
          <a:prstGeom prst="rect">
            <a:avLst/>
          </a:prstGeom>
          <a:solidFill>
            <a:schemeClr val="bg1">
              <a:lumMod val="95000"/>
            </a:schemeClr>
          </a:solidFill>
        </p:spPr>
        <p:txBody>
          <a:bodyPr tIns="36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5"/>
          <p:cNvSpPr>
            <a:spLocks noGrp="1"/>
          </p:cNvSpPr>
          <p:nvPr>
            <p:ph type="pic" sz="quarter" idx="12" hasCustomPrompt="1"/>
          </p:nvPr>
        </p:nvSpPr>
        <p:spPr>
          <a:xfrm>
            <a:off x="3315429" y="1459515"/>
            <a:ext cx="2571107" cy="2295361"/>
          </a:xfrm>
          <a:prstGeom prst="rect">
            <a:avLst/>
          </a:prstGeom>
          <a:solidFill>
            <a:schemeClr val="bg1">
              <a:lumMod val="95000"/>
            </a:schemeClr>
          </a:solidFill>
        </p:spPr>
        <p:txBody>
          <a:bodyPr tIns="36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22765314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1FB5ED5E-3C68-48D3-8806-B47AEF82DA51}"/>
              </a:ext>
            </a:extLst>
          </p:cNvPr>
          <p:cNvSpPr>
            <a:spLocks noGrp="1"/>
          </p:cNvSpPr>
          <p:nvPr>
            <p:ph type="pic" sz="quarter" idx="11" hasCustomPrompt="1"/>
          </p:nvPr>
        </p:nvSpPr>
        <p:spPr>
          <a:xfrm>
            <a:off x="118685" y="140416"/>
            <a:ext cx="11899497" cy="6687912"/>
          </a:xfrm>
          <a:custGeom>
            <a:avLst/>
            <a:gdLst>
              <a:gd name="connsiteX0" fmla="*/ 3761303 w 11899497"/>
              <a:gd name="connsiteY0" fmla="*/ 6416019 h 6687912"/>
              <a:gd name="connsiteX1" fmla="*/ 3744727 w 11899497"/>
              <a:gd name="connsiteY1" fmla="*/ 6423524 h 6687912"/>
              <a:gd name="connsiteX2" fmla="*/ 3735720 w 11899497"/>
              <a:gd name="connsiteY2" fmla="*/ 6427456 h 6687912"/>
              <a:gd name="connsiteX3" fmla="*/ 3744023 w 11899497"/>
              <a:gd name="connsiteY3" fmla="*/ 6427387 h 6687912"/>
              <a:gd name="connsiteX4" fmla="*/ 3761705 w 11899497"/>
              <a:gd name="connsiteY4" fmla="*/ 6418306 h 6687912"/>
              <a:gd name="connsiteX5" fmla="*/ 3796065 w 11899497"/>
              <a:gd name="connsiteY5" fmla="*/ 6350221 h 6687912"/>
              <a:gd name="connsiteX6" fmla="*/ 3759775 w 11899497"/>
              <a:gd name="connsiteY6" fmla="*/ 6358881 h 6687912"/>
              <a:gd name="connsiteX7" fmla="*/ 3662035 w 11899497"/>
              <a:gd name="connsiteY7" fmla="*/ 6373930 h 6687912"/>
              <a:gd name="connsiteX8" fmla="*/ 3628221 w 11899497"/>
              <a:gd name="connsiteY8" fmla="*/ 6376036 h 6687912"/>
              <a:gd name="connsiteX9" fmla="*/ 3608186 w 11899497"/>
              <a:gd name="connsiteY9" fmla="*/ 6378441 h 6687912"/>
              <a:gd name="connsiteX10" fmla="*/ 3576277 w 11899497"/>
              <a:gd name="connsiteY10" fmla="*/ 6393940 h 6687912"/>
              <a:gd name="connsiteX11" fmla="*/ 3532239 w 11899497"/>
              <a:gd name="connsiteY11" fmla="*/ 6409940 h 6687912"/>
              <a:gd name="connsiteX12" fmla="*/ 3485544 w 11899497"/>
              <a:gd name="connsiteY12" fmla="*/ 6420999 h 6687912"/>
              <a:gd name="connsiteX13" fmla="*/ 3433798 w 11899497"/>
              <a:gd name="connsiteY13" fmla="*/ 6435301 h 6687912"/>
              <a:gd name="connsiteX14" fmla="*/ 3437781 w 11899497"/>
              <a:gd name="connsiteY14" fmla="*/ 6440883 h 6687912"/>
              <a:gd name="connsiteX15" fmla="*/ 3453505 w 11899497"/>
              <a:gd name="connsiteY15" fmla="*/ 6448471 h 6687912"/>
              <a:gd name="connsiteX16" fmla="*/ 3539035 w 11899497"/>
              <a:gd name="connsiteY16" fmla="*/ 6421228 h 6687912"/>
              <a:gd name="connsiteX17" fmla="*/ 3602821 w 11899497"/>
              <a:gd name="connsiteY17" fmla="*/ 6421626 h 6687912"/>
              <a:gd name="connsiteX18" fmla="*/ 3635338 w 11899497"/>
              <a:gd name="connsiteY18" fmla="*/ 6419865 h 6687912"/>
              <a:gd name="connsiteX19" fmla="*/ 3701779 w 11899497"/>
              <a:gd name="connsiteY19" fmla="*/ 6412255 h 6687912"/>
              <a:gd name="connsiteX20" fmla="*/ 3739509 w 11899497"/>
              <a:gd name="connsiteY20" fmla="*/ 6391937 h 6687912"/>
              <a:gd name="connsiteX21" fmla="*/ 3750128 w 11899497"/>
              <a:gd name="connsiteY21" fmla="*/ 6381537 h 6687912"/>
              <a:gd name="connsiteX22" fmla="*/ 3790551 w 11899497"/>
              <a:gd name="connsiteY22" fmla="*/ 6356329 h 6687912"/>
              <a:gd name="connsiteX23" fmla="*/ 10446061 w 11899497"/>
              <a:gd name="connsiteY23" fmla="*/ 6127620 h 6687912"/>
              <a:gd name="connsiteX24" fmla="*/ 10444120 w 11899497"/>
              <a:gd name="connsiteY24" fmla="*/ 6131047 h 6687912"/>
              <a:gd name="connsiteX25" fmla="*/ 10442905 w 11899497"/>
              <a:gd name="connsiteY25" fmla="*/ 6140575 h 6687912"/>
              <a:gd name="connsiteX26" fmla="*/ 10466157 w 11899497"/>
              <a:gd name="connsiteY26" fmla="*/ 6128407 h 6687912"/>
              <a:gd name="connsiteX27" fmla="*/ 10464306 w 11899497"/>
              <a:gd name="connsiteY27" fmla="*/ 6127725 h 6687912"/>
              <a:gd name="connsiteX28" fmla="*/ 10460857 w 11899497"/>
              <a:gd name="connsiteY28" fmla="*/ 6128319 h 6687912"/>
              <a:gd name="connsiteX29" fmla="*/ 10459691 w 11899497"/>
              <a:gd name="connsiteY29" fmla="*/ 6128521 h 6687912"/>
              <a:gd name="connsiteX30" fmla="*/ 10449404 w 11899497"/>
              <a:gd name="connsiteY30" fmla="*/ 6131497 h 6687912"/>
              <a:gd name="connsiteX31" fmla="*/ 7063808 w 11899497"/>
              <a:gd name="connsiteY31" fmla="*/ 6127619 h 6687912"/>
              <a:gd name="connsiteX32" fmla="*/ 7061866 w 11899497"/>
              <a:gd name="connsiteY32" fmla="*/ 6131046 h 6687912"/>
              <a:gd name="connsiteX33" fmla="*/ 7060654 w 11899497"/>
              <a:gd name="connsiteY33" fmla="*/ 6140575 h 6687912"/>
              <a:gd name="connsiteX34" fmla="*/ 7083904 w 11899497"/>
              <a:gd name="connsiteY34" fmla="*/ 6128406 h 6687912"/>
              <a:gd name="connsiteX35" fmla="*/ 7082053 w 11899497"/>
              <a:gd name="connsiteY35" fmla="*/ 6127724 h 6687912"/>
              <a:gd name="connsiteX36" fmla="*/ 7078603 w 11899497"/>
              <a:gd name="connsiteY36" fmla="*/ 6128318 h 6687912"/>
              <a:gd name="connsiteX37" fmla="*/ 7077438 w 11899497"/>
              <a:gd name="connsiteY37" fmla="*/ 6128520 h 6687912"/>
              <a:gd name="connsiteX38" fmla="*/ 7067151 w 11899497"/>
              <a:gd name="connsiteY38" fmla="*/ 6131496 h 6687912"/>
              <a:gd name="connsiteX39" fmla="*/ 7666689 w 11899497"/>
              <a:gd name="connsiteY39" fmla="*/ 5876840 h 6687912"/>
              <a:gd name="connsiteX40" fmla="*/ 7648946 w 11899497"/>
              <a:gd name="connsiteY40" fmla="*/ 5880364 h 6687912"/>
              <a:gd name="connsiteX41" fmla="*/ 7481766 w 11899497"/>
              <a:gd name="connsiteY41" fmla="*/ 5946831 h 6687912"/>
              <a:gd name="connsiteX42" fmla="*/ 7467199 w 11899497"/>
              <a:gd name="connsiteY42" fmla="*/ 5953124 h 6687912"/>
              <a:gd name="connsiteX43" fmla="*/ 7408068 w 11899497"/>
              <a:gd name="connsiteY43" fmla="*/ 5964627 h 6687912"/>
              <a:gd name="connsiteX44" fmla="*/ 7375830 w 11899497"/>
              <a:gd name="connsiteY44" fmla="*/ 5974261 h 6687912"/>
              <a:gd name="connsiteX45" fmla="*/ 7377417 w 11899497"/>
              <a:gd name="connsiteY45" fmla="*/ 5980405 h 6687912"/>
              <a:gd name="connsiteX46" fmla="*/ 7345305 w 11899497"/>
              <a:gd name="connsiteY46" fmla="*/ 6031637 h 6687912"/>
              <a:gd name="connsiteX47" fmla="*/ 7341068 w 11899497"/>
              <a:gd name="connsiteY47" fmla="*/ 6033912 h 6687912"/>
              <a:gd name="connsiteX48" fmla="*/ 7340119 w 11899497"/>
              <a:gd name="connsiteY48" fmla="*/ 6038299 h 6687912"/>
              <a:gd name="connsiteX49" fmla="*/ 7329943 w 11899497"/>
              <a:gd name="connsiteY49" fmla="*/ 6043813 h 6687912"/>
              <a:gd name="connsiteX50" fmla="*/ 7292549 w 11899497"/>
              <a:gd name="connsiteY50" fmla="*/ 6069073 h 6687912"/>
              <a:gd name="connsiteX51" fmla="*/ 7286095 w 11899497"/>
              <a:gd name="connsiteY51" fmla="*/ 6073068 h 6687912"/>
              <a:gd name="connsiteX52" fmla="*/ 7195431 w 11899497"/>
              <a:gd name="connsiteY52" fmla="*/ 6105589 h 6687912"/>
              <a:gd name="connsiteX53" fmla="*/ 7173362 w 11899497"/>
              <a:gd name="connsiteY53" fmla="*/ 6109808 h 6687912"/>
              <a:gd name="connsiteX54" fmla="*/ 7109757 w 11899497"/>
              <a:gd name="connsiteY54" fmla="*/ 6122423 h 6687912"/>
              <a:gd name="connsiteX55" fmla="*/ 7105175 w 11899497"/>
              <a:gd name="connsiteY55" fmla="*/ 6124022 h 6687912"/>
              <a:gd name="connsiteX56" fmla="*/ 7089985 w 11899497"/>
              <a:gd name="connsiteY56" fmla="*/ 6145556 h 6687912"/>
              <a:gd name="connsiteX57" fmla="*/ 7093757 w 11899497"/>
              <a:gd name="connsiteY57" fmla="*/ 6150006 h 6687912"/>
              <a:gd name="connsiteX58" fmla="*/ 7107585 w 11899497"/>
              <a:gd name="connsiteY58" fmla="*/ 6147415 h 6687912"/>
              <a:gd name="connsiteX59" fmla="*/ 7162078 w 11899497"/>
              <a:gd name="connsiteY59" fmla="*/ 6122502 h 6687912"/>
              <a:gd name="connsiteX60" fmla="*/ 7249443 w 11899497"/>
              <a:gd name="connsiteY60" fmla="*/ 6095155 h 6687912"/>
              <a:gd name="connsiteX61" fmla="*/ 7418271 w 11899497"/>
              <a:gd name="connsiteY61" fmla="*/ 6036738 h 6687912"/>
              <a:gd name="connsiteX62" fmla="*/ 7400567 w 11899497"/>
              <a:gd name="connsiteY62" fmla="*/ 6025571 h 6687912"/>
              <a:gd name="connsiteX63" fmla="*/ 7496143 w 11899497"/>
              <a:gd name="connsiteY63" fmla="*/ 5978668 h 6687912"/>
              <a:gd name="connsiteX64" fmla="*/ 7543990 w 11899497"/>
              <a:gd name="connsiteY64" fmla="*/ 5964695 h 6687912"/>
              <a:gd name="connsiteX65" fmla="*/ 7544323 w 11899497"/>
              <a:gd name="connsiteY65" fmla="*/ 5961576 h 6687912"/>
              <a:gd name="connsiteX66" fmla="*/ 7563744 w 11899497"/>
              <a:gd name="connsiteY66" fmla="*/ 5953185 h 6687912"/>
              <a:gd name="connsiteX67" fmla="*/ 7583871 w 11899497"/>
              <a:gd name="connsiteY67" fmla="*/ 5951383 h 6687912"/>
              <a:gd name="connsiteX68" fmla="*/ 7609421 w 11899497"/>
              <a:gd name="connsiteY68" fmla="*/ 5942931 h 6687912"/>
              <a:gd name="connsiteX69" fmla="*/ 7612599 w 11899497"/>
              <a:gd name="connsiteY69" fmla="*/ 5943271 h 6687912"/>
              <a:gd name="connsiteX70" fmla="*/ 7617406 w 11899497"/>
              <a:gd name="connsiteY70" fmla="*/ 5941524 h 6687912"/>
              <a:gd name="connsiteX71" fmla="*/ 7662949 w 11899497"/>
              <a:gd name="connsiteY71" fmla="*/ 5916085 h 6687912"/>
              <a:gd name="connsiteX72" fmla="*/ 7680568 w 11899497"/>
              <a:gd name="connsiteY72" fmla="*/ 5886868 h 6687912"/>
              <a:gd name="connsiteX73" fmla="*/ 7666689 w 11899497"/>
              <a:gd name="connsiteY73" fmla="*/ 5876840 h 6687912"/>
              <a:gd name="connsiteX74" fmla="*/ 10983699 w 11899497"/>
              <a:gd name="connsiteY74" fmla="*/ 5612047 h 6687912"/>
              <a:gd name="connsiteX75" fmla="*/ 10938309 w 11899497"/>
              <a:gd name="connsiteY75" fmla="*/ 5630351 h 6687912"/>
              <a:gd name="connsiteX76" fmla="*/ 10873867 w 11899497"/>
              <a:gd name="connsiteY76" fmla="*/ 5654330 h 6687912"/>
              <a:gd name="connsiteX77" fmla="*/ 10872890 w 11899497"/>
              <a:gd name="connsiteY77" fmla="*/ 5655117 h 6687912"/>
              <a:gd name="connsiteX78" fmla="*/ 10885126 w 11899497"/>
              <a:gd name="connsiteY78" fmla="*/ 5654778 h 6687912"/>
              <a:gd name="connsiteX79" fmla="*/ 10985459 w 11899497"/>
              <a:gd name="connsiteY79" fmla="*/ 5662471 h 6687912"/>
              <a:gd name="connsiteX80" fmla="*/ 11011415 w 11899497"/>
              <a:gd name="connsiteY80" fmla="*/ 5656896 h 6687912"/>
              <a:gd name="connsiteX81" fmla="*/ 11025265 w 11899497"/>
              <a:gd name="connsiteY81" fmla="*/ 5649662 h 6687912"/>
              <a:gd name="connsiteX82" fmla="*/ 10995437 w 11899497"/>
              <a:gd name="connsiteY82" fmla="*/ 5639778 h 6687912"/>
              <a:gd name="connsiteX83" fmla="*/ 10983699 w 11899497"/>
              <a:gd name="connsiteY83" fmla="*/ 5612047 h 6687912"/>
              <a:gd name="connsiteX84" fmla="*/ 917948 w 11899497"/>
              <a:gd name="connsiteY84" fmla="*/ 4986537 h 6687912"/>
              <a:gd name="connsiteX85" fmla="*/ 915711 w 11899497"/>
              <a:gd name="connsiteY85" fmla="*/ 4987331 h 6687912"/>
              <a:gd name="connsiteX86" fmla="*/ 868637 w 11899497"/>
              <a:gd name="connsiteY86" fmla="*/ 4989045 h 6687912"/>
              <a:gd name="connsiteX87" fmla="*/ 869188 w 11899497"/>
              <a:gd name="connsiteY87" fmla="*/ 5017724 h 6687912"/>
              <a:gd name="connsiteX88" fmla="*/ 883500 w 11899497"/>
              <a:gd name="connsiteY88" fmla="*/ 5021483 h 6687912"/>
              <a:gd name="connsiteX89" fmla="*/ 905750 w 11899497"/>
              <a:gd name="connsiteY89" fmla="*/ 5021665 h 6687912"/>
              <a:gd name="connsiteX90" fmla="*/ 928214 w 11899497"/>
              <a:gd name="connsiteY90" fmla="*/ 5006929 h 6687912"/>
              <a:gd name="connsiteX91" fmla="*/ 942921 w 11899497"/>
              <a:gd name="connsiteY91" fmla="*/ 4999009 h 6687912"/>
              <a:gd name="connsiteX92" fmla="*/ 936572 w 11899497"/>
              <a:gd name="connsiteY92" fmla="*/ 4995410 h 6687912"/>
              <a:gd name="connsiteX93" fmla="*/ 11382455 w 11899497"/>
              <a:gd name="connsiteY93" fmla="*/ 4178416 h 6687912"/>
              <a:gd name="connsiteX94" fmla="*/ 11337065 w 11899497"/>
              <a:gd name="connsiteY94" fmla="*/ 4196718 h 6687912"/>
              <a:gd name="connsiteX95" fmla="*/ 11272624 w 11899497"/>
              <a:gd name="connsiteY95" fmla="*/ 4220697 h 6687912"/>
              <a:gd name="connsiteX96" fmla="*/ 11271645 w 11899497"/>
              <a:gd name="connsiteY96" fmla="*/ 4221486 h 6687912"/>
              <a:gd name="connsiteX97" fmla="*/ 11283882 w 11899497"/>
              <a:gd name="connsiteY97" fmla="*/ 4221146 h 6687912"/>
              <a:gd name="connsiteX98" fmla="*/ 11384215 w 11899497"/>
              <a:gd name="connsiteY98" fmla="*/ 4228839 h 6687912"/>
              <a:gd name="connsiteX99" fmla="*/ 11410171 w 11899497"/>
              <a:gd name="connsiteY99" fmla="*/ 4223264 h 6687912"/>
              <a:gd name="connsiteX100" fmla="*/ 11424021 w 11899497"/>
              <a:gd name="connsiteY100" fmla="*/ 4216029 h 6687912"/>
              <a:gd name="connsiteX101" fmla="*/ 11394194 w 11899497"/>
              <a:gd name="connsiteY101" fmla="*/ 4206145 h 6687912"/>
              <a:gd name="connsiteX102" fmla="*/ 11382455 w 11899497"/>
              <a:gd name="connsiteY102" fmla="*/ 4178416 h 6687912"/>
              <a:gd name="connsiteX103" fmla="*/ 493306 w 11899497"/>
              <a:gd name="connsiteY103" fmla="*/ 3863601 h 6687912"/>
              <a:gd name="connsiteX104" fmla="*/ 478569 w 11899497"/>
              <a:gd name="connsiteY104" fmla="*/ 3872178 h 6687912"/>
              <a:gd name="connsiteX105" fmla="*/ 503844 w 11899497"/>
              <a:gd name="connsiteY105" fmla="*/ 3866598 h 6687912"/>
              <a:gd name="connsiteX106" fmla="*/ 504493 w 11899497"/>
              <a:gd name="connsiteY106" fmla="*/ 3866394 h 6687912"/>
              <a:gd name="connsiteX107" fmla="*/ 971899 w 11899497"/>
              <a:gd name="connsiteY107" fmla="*/ 2884485 h 6687912"/>
              <a:gd name="connsiteX108" fmla="*/ 956119 w 11899497"/>
              <a:gd name="connsiteY108" fmla="*/ 2885498 h 6687912"/>
              <a:gd name="connsiteX109" fmla="*/ 878519 w 11899497"/>
              <a:gd name="connsiteY109" fmla="*/ 2898310 h 6687912"/>
              <a:gd name="connsiteX110" fmla="*/ 847955 w 11899497"/>
              <a:gd name="connsiteY110" fmla="*/ 2908740 h 6687912"/>
              <a:gd name="connsiteX111" fmla="*/ 855597 w 11899497"/>
              <a:gd name="connsiteY111" fmla="*/ 2910617 h 6687912"/>
              <a:gd name="connsiteX112" fmla="*/ 874408 w 11899497"/>
              <a:gd name="connsiteY112" fmla="*/ 2905597 h 6687912"/>
              <a:gd name="connsiteX113" fmla="*/ 905693 w 11899497"/>
              <a:gd name="connsiteY113" fmla="*/ 2916361 h 6687912"/>
              <a:gd name="connsiteX114" fmla="*/ 916498 w 11899497"/>
              <a:gd name="connsiteY114" fmla="*/ 2925877 h 6687912"/>
              <a:gd name="connsiteX115" fmla="*/ 923475 w 11899497"/>
              <a:gd name="connsiteY115" fmla="*/ 2915232 h 6687912"/>
              <a:gd name="connsiteX116" fmla="*/ 935534 w 11899497"/>
              <a:gd name="connsiteY116" fmla="*/ 2904264 h 6687912"/>
              <a:gd name="connsiteX117" fmla="*/ 943541 w 11899497"/>
              <a:gd name="connsiteY117" fmla="*/ 2889728 h 6687912"/>
              <a:gd name="connsiteX118" fmla="*/ 964042 w 11899497"/>
              <a:gd name="connsiteY118" fmla="*/ 2891295 h 6687912"/>
              <a:gd name="connsiteX119" fmla="*/ 976406 w 11899497"/>
              <a:gd name="connsiteY119" fmla="*/ 2888749 h 6687912"/>
              <a:gd name="connsiteX120" fmla="*/ 1170749 w 11899497"/>
              <a:gd name="connsiteY120" fmla="*/ 1963469 h 6687912"/>
              <a:gd name="connsiteX121" fmla="*/ 1165525 w 11899497"/>
              <a:gd name="connsiteY121" fmla="*/ 1964304 h 6687912"/>
              <a:gd name="connsiteX122" fmla="*/ 1164548 w 11899497"/>
              <a:gd name="connsiteY122" fmla="*/ 1964583 h 6687912"/>
              <a:gd name="connsiteX123" fmla="*/ 1166390 w 11899497"/>
              <a:gd name="connsiteY123" fmla="*/ 1965958 h 6687912"/>
              <a:gd name="connsiteX124" fmla="*/ 1191857 w 11899497"/>
              <a:gd name="connsiteY124" fmla="*/ 1960087 h 6687912"/>
              <a:gd name="connsiteX125" fmla="*/ 1184033 w 11899497"/>
              <a:gd name="connsiteY125" fmla="*/ 1961341 h 6687912"/>
              <a:gd name="connsiteX126" fmla="*/ 1185743 w 11899497"/>
              <a:gd name="connsiteY126" fmla="*/ 1964834 h 6687912"/>
              <a:gd name="connsiteX127" fmla="*/ 1185907 w 11899497"/>
              <a:gd name="connsiteY127" fmla="*/ 1966072 h 6687912"/>
              <a:gd name="connsiteX128" fmla="*/ 1201115 w 11899497"/>
              <a:gd name="connsiteY128" fmla="*/ 1961356 h 6687912"/>
              <a:gd name="connsiteX129" fmla="*/ 1561945 w 11899497"/>
              <a:gd name="connsiteY129" fmla="*/ 1878042 h 6687912"/>
              <a:gd name="connsiteX130" fmla="*/ 1521556 w 11899497"/>
              <a:gd name="connsiteY130" fmla="*/ 1883656 h 6687912"/>
              <a:gd name="connsiteX131" fmla="*/ 1522150 w 11899497"/>
              <a:gd name="connsiteY131" fmla="*/ 1885760 h 6687912"/>
              <a:gd name="connsiteX132" fmla="*/ 1549385 w 11899497"/>
              <a:gd name="connsiteY132" fmla="*/ 1884924 h 6687912"/>
              <a:gd name="connsiteX133" fmla="*/ 1561830 w 11899497"/>
              <a:gd name="connsiteY133" fmla="*/ 1860687 h 6687912"/>
              <a:gd name="connsiteX134" fmla="*/ 1563799 w 11899497"/>
              <a:gd name="connsiteY134" fmla="*/ 1877026 h 6687912"/>
              <a:gd name="connsiteX135" fmla="*/ 1587412 w 11899497"/>
              <a:gd name="connsiteY135" fmla="*/ 1864088 h 6687912"/>
              <a:gd name="connsiteX136" fmla="*/ 1596352 w 11899497"/>
              <a:gd name="connsiteY136" fmla="*/ 1861638 h 6687912"/>
              <a:gd name="connsiteX137" fmla="*/ 1853077 w 11899497"/>
              <a:gd name="connsiteY137" fmla="*/ 1857336 h 6687912"/>
              <a:gd name="connsiteX138" fmla="*/ 1852359 w 11899497"/>
              <a:gd name="connsiteY138" fmla="*/ 1857538 h 6687912"/>
              <a:gd name="connsiteX139" fmla="*/ 1766935 w 11899497"/>
              <a:gd name="connsiteY139" fmla="*/ 1873732 h 6687912"/>
              <a:gd name="connsiteX140" fmla="*/ 1753064 w 11899497"/>
              <a:gd name="connsiteY140" fmla="*/ 1857664 h 6687912"/>
              <a:gd name="connsiteX141" fmla="*/ 1671232 w 11899497"/>
              <a:gd name="connsiteY141" fmla="*/ 1872334 h 6687912"/>
              <a:gd name="connsiteX142" fmla="*/ 1599819 w 11899497"/>
              <a:gd name="connsiteY142" fmla="*/ 1891686 h 6687912"/>
              <a:gd name="connsiteX143" fmla="*/ 1602599 w 11899497"/>
              <a:gd name="connsiteY143" fmla="*/ 1892235 h 6687912"/>
              <a:gd name="connsiteX144" fmla="*/ 1684306 w 11899497"/>
              <a:gd name="connsiteY144" fmla="*/ 1879871 h 6687912"/>
              <a:gd name="connsiteX145" fmla="*/ 1729868 w 11899497"/>
              <a:gd name="connsiteY145" fmla="*/ 1874425 h 6687912"/>
              <a:gd name="connsiteX146" fmla="*/ 1789965 w 11899497"/>
              <a:gd name="connsiteY146" fmla="*/ 1876983 h 6687912"/>
              <a:gd name="connsiteX147" fmla="*/ 1810284 w 11899497"/>
              <a:gd name="connsiteY147" fmla="*/ 1881012 h 6687912"/>
              <a:gd name="connsiteX148" fmla="*/ 1813786 w 11899497"/>
              <a:gd name="connsiteY148" fmla="*/ 1880947 h 6687912"/>
              <a:gd name="connsiteX149" fmla="*/ 1813726 w 11899497"/>
              <a:gd name="connsiteY149" fmla="*/ 1879853 h 6687912"/>
              <a:gd name="connsiteX150" fmla="*/ 1831318 w 11899497"/>
              <a:gd name="connsiteY150" fmla="*/ 1869233 h 6687912"/>
              <a:gd name="connsiteX151" fmla="*/ 1848422 w 11899497"/>
              <a:gd name="connsiteY151" fmla="*/ 1864616 h 6687912"/>
              <a:gd name="connsiteX152" fmla="*/ 1856358 w 11899497"/>
              <a:gd name="connsiteY152" fmla="*/ 1864445 h 6687912"/>
              <a:gd name="connsiteX153" fmla="*/ 1860370 w 11899497"/>
              <a:gd name="connsiteY153" fmla="*/ 1861282 h 6687912"/>
              <a:gd name="connsiteX154" fmla="*/ 4188601 w 11899497"/>
              <a:gd name="connsiteY154" fmla="*/ 673718 h 6687912"/>
              <a:gd name="connsiteX155" fmla="*/ 4162067 w 11899497"/>
              <a:gd name="connsiteY155" fmla="*/ 682144 h 6687912"/>
              <a:gd name="connsiteX156" fmla="*/ 4118807 w 11899497"/>
              <a:gd name="connsiteY156" fmla="*/ 694323 h 6687912"/>
              <a:gd name="connsiteX157" fmla="*/ 4103671 w 11899497"/>
              <a:gd name="connsiteY157" fmla="*/ 692248 h 6687912"/>
              <a:gd name="connsiteX158" fmla="*/ 4100934 w 11899497"/>
              <a:gd name="connsiteY158" fmla="*/ 692687 h 6687912"/>
              <a:gd name="connsiteX159" fmla="*/ 4102034 w 11899497"/>
              <a:gd name="connsiteY159" fmla="*/ 702655 h 6687912"/>
              <a:gd name="connsiteX160" fmla="*/ 4098504 w 11899497"/>
              <a:gd name="connsiteY160" fmla="*/ 704125 h 6687912"/>
              <a:gd name="connsiteX161" fmla="*/ 4099051 w 11899497"/>
              <a:gd name="connsiteY161" fmla="*/ 708233 h 6687912"/>
              <a:gd name="connsiteX162" fmla="*/ 4116060 w 11899497"/>
              <a:gd name="connsiteY162" fmla="*/ 711555 h 6687912"/>
              <a:gd name="connsiteX163" fmla="*/ 4134264 w 11899497"/>
              <a:gd name="connsiteY163" fmla="*/ 690355 h 6687912"/>
              <a:gd name="connsiteX164" fmla="*/ 4161716 w 11899497"/>
              <a:gd name="connsiteY164" fmla="*/ 696095 h 6687912"/>
              <a:gd name="connsiteX165" fmla="*/ 4170582 w 11899497"/>
              <a:gd name="connsiteY165" fmla="*/ 698240 h 6687912"/>
              <a:gd name="connsiteX166" fmla="*/ 4175725 w 11899497"/>
              <a:gd name="connsiteY166" fmla="*/ 693778 h 6687912"/>
              <a:gd name="connsiteX167" fmla="*/ 4176358 w 11899497"/>
              <a:gd name="connsiteY167" fmla="*/ 692659 h 6687912"/>
              <a:gd name="connsiteX168" fmla="*/ 4176793 w 11899497"/>
              <a:gd name="connsiteY168" fmla="*/ 692543 h 6687912"/>
              <a:gd name="connsiteX169" fmla="*/ 4182842 w 11899497"/>
              <a:gd name="connsiteY169" fmla="*/ 681163 h 6687912"/>
              <a:gd name="connsiteX170" fmla="*/ 4280395 w 11899497"/>
              <a:gd name="connsiteY170" fmla="*/ 655319 h 6687912"/>
              <a:gd name="connsiteX171" fmla="*/ 4267116 w 11899497"/>
              <a:gd name="connsiteY171" fmla="*/ 659215 h 6687912"/>
              <a:gd name="connsiteX172" fmla="*/ 4202036 w 11899497"/>
              <a:gd name="connsiteY172" fmla="*/ 669452 h 6687912"/>
              <a:gd name="connsiteX173" fmla="*/ 4197557 w 11899497"/>
              <a:gd name="connsiteY173" fmla="*/ 670874 h 6687912"/>
              <a:gd name="connsiteX174" fmla="*/ 4199329 w 11899497"/>
              <a:gd name="connsiteY174" fmla="*/ 670602 h 6687912"/>
              <a:gd name="connsiteX175" fmla="*/ 4212867 w 11899497"/>
              <a:gd name="connsiteY175" fmla="*/ 681614 h 6687912"/>
              <a:gd name="connsiteX176" fmla="*/ 4252940 w 11899497"/>
              <a:gd name="connsiteY176" fmla="*/ 679428 h 6687912"/>
              <a:gd name="connsiteX177" fmla="*/ 4290141 w 11899497"/>
              <a:gd name="connsiteY177" fmla="*/ 675129 h 6687912"/>
              <a:gd name="connsiteX178" fmla="*/ 4285813 w 11899497"/>
              <a:gd name="connsiteY178" fmla="*/ 666332 h 6687912"/>
              <a:gd name="connsiteX179" fmla="*/ 4394364 w 11899497"/>
              <a:gd name="connsiteY179" fmla="*/ 629030 h 6687912"/>
              <a:gd name="connsiteX180" fmla="*/ 4373274 w 11899497"/>
              <a:gd name="connsiteY180" fmla="*/ 636592 h 6687912"/>
              <a:gd name="connsiteX181" fmla="*/ 4312385 w 11899497"/>
              <a:gd name="connsiteY181" fmla="*/ 633463 h 6687912"/>
              <a:gd name="connsiteX182" fmla="*/ 4294727 w 11899497"/>
              <a:gd name="connsiteY182" fmla="*/ 647510 h 6687912"/>
              <a:gd name="connsiteX183" fmla="*/ 4290622 w 11899497"/>
              <a:gd name="connsiteY183" fmla="*/ 650585 h 6687912"/>
              <a:gd name="connsiteX184" fmla="*/ 4340257 w 11899497"/>
              <a:gd name="connsiteY184" fmla="*/ 655848 h 6687912"/>
              <a:gd name="connsiteX185" fmla="*/ 4352192 w 11899497"/>
              <a:gd name="connsiteY185" fmla="*/ 666596 h 6687912"/>
              <a:gd name="connsiteX186" fmla="*/ 4361100 w 11899497"/>
              <a:gd name="connsiteY186" fmla="*/ 667949 h 6687912"/>
              <a:gd name="connsiteX187" fmla="*/ 4391694 w 11899497"/>
              <a:gd name="connsiteY187" fmla="*/ 653507 h 6687912"/>
              <a:gd name="connsiteX188" fmla="*/ 4403110 w 11899497"/>
              <a:gd name="connsiteY188" fmla="*/ 651199 h 6687912"/>
              <a:gd name="connsiteX189" fmla="*/ 4416506 w 11899497"/>
              <a:gd name="connsiteY189" fmla="*/ 642827 h 6687912"/>
              <a:gd name="connsiteX190" fmla="*/ 4417642 w 11899497"/>
              <a:gd name="connsiteY190" fmla="*/ 632109 h 6687912"/>
              <a:gd name="connsiteX191" fmla="*/ 4308576 w 11899497"/>
              <a:gd name="connsiteY191" fmla="*/ 614421 h 6687912"/>
              <a:gd name="connsiteX192" fmla="*/ 4289599 w 11899497"/>
              <a:gd name="connsiteY192" fmla="*/ 618816 h 6687912"/>
              <a:gd name="connsiteX193" fmla="*/ 4165302 w 11899497"/>
              <a:gd name="connsiteY193" fmla="*/ 650731 h 6687912"/>
              <a:gd name="connsiteX194" fmla="*/ 4133793 w 11899497"/>
              <a:gd name="connsiteY194" fmla="*/ 660417 h 6687912"/>
              <a:gd name="connsiteX195" fmla="*/ 4167196 w 11899497"/>
              <a:gd name="connsiteY195" fmla="*/ 655301 h 6687912"/>
              <a:gd name="connsiteX196" fmla="*/ 4320187 w 11899497"/>
              <a:gd name="connsiteY196" fmla="*/ 624097 h 6687912"/>
              <a:gd name="connsiteX197" fmla="*/ 4313162 w 11899497"/>
              <a:gd name="connsiteY197" fmla="*/ 618241 h 6687912"/>
              <a:gd name="connsiteX198" fmla="*/ 4283470 w 11899497"/>
              <a:gd name="connsiteY198" fmla="*/ 474108 h 6687912"/>
              <a:gd name="connsiteX199" fmla="*/ 4281820 w 11899497"/>
              <a:gd name="connsiteY199" fmla="*/ 474490 h 6687912"/>
              <a:gd name="connsiteX200" fmla="*/ 4223560 w 11899497"/>
              <a:gd name="connsiteY200" fmla="*/ 475039 h 6687912"/>
              <a:gd name="connsiteX201" fmla="*/ 4147973 w 11899497"/>
              <a:gd name="connsiteY201" fmla="*/ 497027 h 6687912"/>
              <a:gd name="connsiteX202" fmla="*/ 4143624 w 11899497"/>
              <a:gd name="connsiteY202" fmla="*/ 503946 h 6687912"/>
              <a:gd name="connsiteX203" fmla="*/ 4151417 w 11899497"/>
              <a:gd name="connsiteY203" fmla="*/ 506910 h 6687912"/>
              <a:gd name="connsiteX204" fmla="*/ 4176010 w 11899497"/>
              <a:gd name="connsiteY204" fmla="*/ 510781 h 6687912"/>
              <a:gd name="connsiteX205" fmla="*/ 4233500 w 11899497"/>
              <a:gd name="connsiteY205" fmla="*/ 523742 h 6687912"/>
              <a:gd name="connsiteX206" fmla="*/ 4353933 w 11899497"/>
              <a:gd name="connsiteY206" fmla="*/ 516418 h 6687912"/>
              <a:gd name="connsiteX207" fmla="*/ 4360111 w 11899497"/>
              <a:gd name="connsiteY207" fmla="*/ 515790 h 6687912"/>
              <a:gd name="connsiteX208" fmla="*/ 4332124 w 11899497"/>
              <a:gd name="connsiteY208" fmla="*/ 495731 h 6687912"/>
              <a:gd name="connsiteX209" fmla="*/ 4301648 w 11899497"/>
              <a:gd name="connsiteY209" fmla="*/ 479487 h 6687912"/>
              <a:gd name="connsiteX210" fmla="*/ 4185565 w 11899497"/>
              <a:gd name="connsiteY210" fmla="*/ 393024 h 6687912"/>
              <a:gd name="connsiteX211" fmla="*/ 4165285 w 11899497"/>
              <a:gd name="connsiteY211" fmla="*/ 401713 h 6687912"/>
              <a:gd name="connsiteX212" fmla="*/ 4157639 w 11899497"/>
              <a:gd name="connsiteY212" fmla="*/ 407071 h 6687912"/>
              <a:gd name="connsiteX213" fmla="*/ 4157712 w 11899497"/>
              <a:gd name="connsiteY213" fmla="*/ 411233 h 6687912"/>
              <a:gd name="connsiteX214" fmla="*/ 4171707 w 11899497"/>
              <a:gd name="connsiteY214" fmla="*/ 419302 h 6687912"/>
              <a:gd name="connsiteX215" fmla="*/ 4198874 w 11899497"/>
              <a:gd name="connsiteY215" fmla="*/ 434440 h 6687912"/>
              <a:gd name="connsiteX216" fmla="*/ 4215055 w 11899497"/>
              <a:gd name="connsiteY216" fmla="*/ 434094 h 6687912"/>
              <a:gd name="connsiteX217" fmla="*/ 4216760 w 11899497"/>
              <a:gd name="connsiteY217" fmla="*/ 418008 h 6687912"/>
              <a:gd name="connsiteX218" fmla="*/ 4185565 w 11899497"/>
              <a:gd name="connsiteY218" fmla="*/ 393024 h 6687912"/>
              <a:gd name="connsiteX219" fmla="*/ 9869050 w 11899497"/>
              <a:gd name="connsiteY219" fmla="*/ 386905 h 6687912"/>
              <a:gd name="connsiteX220" fmla="*/ 9801878 w 11899497"/>
              <a:gd name="connsiteY220" fmla="*/ 388459 h 6687912"/>
              <a:gd name="connsiteX221" fmla="*/ 9726842 w 11899497"/>
              <a:gd name="connsiteY221" fmla="*/ 396776 h 6687912"/>
              <a:gd name="connsiteX222" fmla="*/ 9718903 w 11899497"/>
              <a:gd name="connsiteY222" fmla="*/ 414344 h 6687912"/>
              <a:gd name="connsiteX223" fmla="*/ 9640344 w 11899497"/>
              <a:gd name="connsiteY223" fmla="*/ 422259 h 6687912"/>
              <a:gd name="connsiteX224" fmla="*/ 9633072 w 11899497"/>
              <a:gd name="connsiteY224" fmla="*/ 422350 h 6687912"/>
              <a:gd name="connsiteX225" fmla="*/ 9633037 w 11899497"/>
              <a:gd name="connsiteY225" fmla="*/ 427065 h 6687912"/>
              <a:gd name="connsiteX226" fmla="*/ 9645598 w 11899497"/>
              <a:gd name="connsiteY226" fmla="*/ 427406 h 6687912"/>
              <a:gd name="connsiteX227" fmla="*/ 9661681 w 11899497"/>
              <a:gd name="connsiteY227" fmla="*/ 427019 h 6687912"/>
              <a:gd name="connsiteX228" fmla="*/ 9679737 w 11899497"/>
              <a:gd name="connsiteY228" fmla="*/ 431733 h 6687912"/>
              <a:gd name="connsiteX229" fmla="*/ 9679966 w 11899497"/>
              <a:gd name="connsiteY229" fmla="*/ 432701 h 6687912"/>
              <a:gd name="connsiteX230" fmla="*/ 9683032 w 11899497"/>
              <a:gd name="connsiteY230" fmla="*/ 431854 h 6687912"/>
              <a:gd name="connsiteX231" fmla="*/ 9699688 w 11899497"/>
              <a:gd name="connsiteY231" fmla="*/ 423109 h 6687912"/>
              <a:gd name="connsiteX232" fmla="*/ 9751358 w 11899497"/>
              <a:gd name="connsiteY232" fmla="*/ 405393 h 6687912"/>
              <a:gd name="connsiteX233" fmla="*/ 9792436 w 11899497"/>
              <a:gd name="connsiteY233" fmla="*/ 398392 h 6687912"/>
              <a:gd name="connsiteX234" fmla="*/ 9866770 w 11899497"/>
              <a:gd name="connsiteY234" fmla="*/ 388099 h 6687912"/>
              <a:gd name="connsiteX235" fmla="*/ 4079712 w 11899497"/>
              <a:gd name="connsiteY235" fmla="*/ 377324 h 6687912"/>
              <a:gd name="connsiteX236" fmla="*/ 4043391 w 11899497"/>
              <a:gd name="connsiteY236" fmla="*/ 383797 h 6687912"/>
              <a:gd name="connsiteX237" fmla="*/ 4039701 w 11899497"/>
              <a:gd name="connsiteY237" fmla="*/ 384478 h 6687912"/>
              <a:gd name="connsiteX238" fmla="*/ 4058460 w 11899497"/>
              <a:gd name="connsiteY238" fmla="*/ 390611 h 6687912"/>
              <a:gd name="connsiteX239" fmla="*/ 4070078 w 11899497"/>
              <a:gd name="connsiteY239" fmla="*/ 386331 h 6687912"/>
              <a:gd name="connsiteX240" fmla="*/ 4146195 w 11899497"/>
              <a:gd name="connsiteY240" fmla="*/ 367745 h 6687912"/>
              <a:gd name="connsiteX241" fmla="*/ 4122740 w 11899497"/>
              <a:gd name="connsiteY241" fmla="*/ 370249 h 6687912"/>
              <a:gd name="connsiteX242" fmla="*/ 4111716 w 11899497"/>
              <a:gd name="connsiteY242" fmla="*/ 372053 h 6687912"/>
              <a:gd name="connsiteX243" fmla="*/ 4117365 w 11899497"/>
              <a:gd name="connsiteY243" fmla="*/ 378857 h 6687912"/>
              <a:gd name="connsiteX244" fmla="*/ 4121682 w 11899497"/>
              <a:gd name="connsiteY244" fmla="*/ 397523 h 6687912"/>
              <a:gd name="connsiteX245" fmla="*/ 4122712 w 11899497"/>
              <a:gd name="connsiteY245" fmla="*/ 402030 h 6687912"/>
              <a:gd name="connsiteX246" fmla="*/ 4129152 w 11899497"/>
              <a:gd name="connsiteY246" fmla="*/ 388706 h 6687912"/>
              <a:gd name="connsiteX247" fmla="*/ 4141129 w 11899497"/>
              <a:gd name="connsiteY247" fmla="*/ 378861 h 6687912"/>
              <a:gd name="connsiteX248" fmla="*/ 4145040 w 11899497"/>
              <a:gd name="connsiteY248" fmla="*/ 380140 h 6687912"/>
              <a:gd name="connsiteX249" fmla="*/ 3974038 w 11899497"/>
              <a:gd name="connsiteY249" fmla="*/ 348992 h 6687912"/>
              <a:gd name="connsiteX250" fmla="*/ 3973430 w 11899497"/>
              <a:gd name="connsiteY250" fmla="*/ 353112 h 6687912"/>
              <a:gd name="connsiteX251" fmla="*/ 3984551 w 11899497"/>
              <a:gd name="connsiteY251" fmla="*/ 357687 h 6687912"/>
              <a:gd name="connsiteX252" fmla="*/ 3986372 w 11899497"/>
              <a:gd name="connsiteY252" fmla="*/ 358039 h 6687912"/>
              <a:gd name="connsiteX253" fmla="*/ 3979866 w 11899497"/>
              <a:gd name="connsiteY253" fmla="*/ 352533 h 6687912"/>
              <a:gd name="connsiteX254" fmla="*/ 1249979 w 11899497"/>
              <a:gd name="connsiteY254" fmla="*/ 335707 h 6687912"/>
              <a:gd name="connsiteX255" fmla="*/ 1244754 w 11899497"/>
              <a:gd name="connsiteY255" fmla="*/ 336542 h 6687912"/>
              <a:gd name="connsiteX256" fmla="*/ 1243778 w 11899497"/>
              <a:gd name="connsiteY256" fmla="*/ 336821 h 6687912"/>
              <a:gd name="connsiteX257" fmla="*/ 1245620 w 11899497"/>
              <a:gd name="connsiteY257" fmla="*/ 338195 h 6687912"/>
              <a:gd name="connsiteX258" fmla="*/ 9343531 w 11899497"/>
              <a:gd name="connsiteY258" fmla="*/ 327172 h 6687912"/>
              <a:gd name="connsiteX259" fmla="*/ 9340813 w 11899497"/>
              <a:gd name="connsiteY259" fmla="*/ 339549 h 6687912"/>
              <a:gd name="connsiteX260" fmla="*/ 9350365 w 11899497"/>
              <a:gd name="connsiteY260" fmla="*/ 343536 h 6687912"/>
              <a:gd name="connsiteX261" fmla="*/ 9347718 w 11899497"/>
              <a:gd name="connsiteY261" fmla="*/ 331163 h 6687912"/>
              <a:gd name="connsiteX262" fmla="*/ 1356018 w 11899497"/>
              <a:gd name="connsiteY262" fmla="*/ 313795 h 6687912"/>
              <a:gd name="connsiteX263" fmla="*/ 1329484 w 11899497"/>
              <a:gd name="connsiteY263" fmla="*/ 322220 h 6687912"/>
              <a:gd name="connsiteX264" fmla="*/ 1286224 w 11899497"/>
              <a:gd name="connsiteY264" fmla="*/ 334400 h 6687912"/>
              <a:gd name="connsiteX265" fmla="*/ 1271086 w 11899497"/>
              <a:gd name="connsiteY265" fmla="*/ 332325 h 6687912"/>
              <a:gd name="connsiteX266" fmla="*/ 1263264 w 11899497"/>
              <a:gd name="connsiteY266" fmla="*/ 333579 h 6687912"/>
              <a:gd name="connsiteX267" fmla="*/ 1264973 w 11899497"/>
              <a:gd name="connsiteY267" fmla="*/ 337071 h 6687912"/>
              <a:gd name="connsiteX268" fmla="*/ 1267491 w 11899497"/>
              <a:gd name="connsiteY268" fmla="*/ 356027 h 6687912"/>
              <a:gd name="connsiteX269" fmla="*/ 1274628 w 11899497"/>
              <a:gd name="connsiteY269" fmla="*/ 360012 h 6687912"/>
              <a:gd name="connsiteX270" fmla="*/ 1282263 w 11899497"/>
              <a:gd name="connsiteY270" fmla="*/ 353046 h 6687912"/>
              <a:gd name="connsiteX271" fmla="*/ 1329132 w 11899497"/>
              <a:gd name="connsiteY271" fmla="*/ 336173 h 6687912"/>
              <a:gd name="connsiteX272" fmla="*/ 1343905 w 11899497"/>
              <a:gd name="connsiteY272" fmla="*/ 333192 h 6687912"/>
              <a:gd name="connsiteX273" fmla="*/ 1350259 w 11899497"/>
              <a:gd name="connsiteY273" fmla="*/ 321239 h 6687912"/>
              <a:gd name="connsiteX274" fmla="*/ 8498632 w 11899497"/>
              <a:gd name="connsiteY274" fmla="*/ 302895 h 6687912"/>
              <a:gd name="connsiteX275" fmla="*/ 8503103 w 11899497"/>
              <a:gd name="connsiteY275" fmla="*/ 339979 h 6687912"/>
              <a:gd name="connsiteX276" fmla="*/ 8502139 w 11899497"/>
              <a:gd name="connsiteY276" fmla="*/ 340042 h 6687912"/>
              <a:gd name="connsiteX277" fmla="*/ 8457255 w 11899497"/>
              <a:gd name="connsiteY277" fmla="*/ 346280 h 6687912"/>
              <a:gd name="connsiteX278" fmla="*/ 8452275 w 11899497"/>
              <a:gd name="connsiteY278" fmla="*/ 348066 h 6687912"/>
              <a:gd name="connsiteX279" fmla="*/ 8461031 w 11899497"/>
              <a:gd name="connsiteY279" fmla="*/ 347578 h 6687912"/>
              <a:gd name="connsiteX280" fmla="*/ 8516297 w 11899497"/>
              <a:gd name="connsiteY280" fmla="*/ 348527 h 6687912"/>
              <a:gd name="connsiteX281" fmla="*/ 8531939 w 11899497"/>
              <a:gd name="connsiteY281" fmla="*/ 307404 h 6687912"/>
              <a:gd name="connsiteX282" fmla="*/ 3009075 w 11899497"/>
              <a:gd name="connsiteY282" fmla="*/ 297006 h 6687912"/>
              <a:gd name="connsiteX283" fmla="*/ 2941904 w 11899497"/>
              <a:gd name="connsiteY283" fmla="*/ 298560 h 6687912"/>
              <a:gd name="connsiteX284" fmla="*/ 2866866 w 11899497"/>
              <a:gd name="connsiteY284" fmla="*/ 306877 h 6687912"/>
              <a:gd name="connsiteX285" fmla="*/ 2858928 w 11899497"/>
              <a:gd name="connsiteY285" fmla="*/ 324444 h 6687912"/>
              <a:gd name="connsiteX286" fmla="*/ 2780370 w 11899497"/>
              <a:gd name="connsiteY286" fmla="*/ 332359 h 6687912"/>
              <a:gd name="connsiteX287" fmla="*/ 2773098 w 11899497"/>
              <a:gd name="connsiteY287" fmla="*/ 332451 h 6687912"/>
              <a:gd name="connsiteX288" fmla="*/ 2773063 w 11899497"/>
              <a:gd name="connsiteY288" fmla="*/ 337166 h 6687912"/>
              <a:gd name="connsiteX289" fmla="*/ 2785623 w 11899497"/>
              <a:gd name="connsiteY289" fmla="*/ 337506 h 6687912"/>
              <a:gd name="connsiteX290" fmla="*/ 2801707 w 11899497"/>
              <a:gd name="connsiteY290" fmla="*/ 337119 h 6687912"/>
              <a:gd name="connsiteX291" fmla="*/ 2819762 w 11899497"/>
              <a:gd name="connsiteY291" fmla="*/ 341834 h 6687912"/>
              <a:gd name="connsiteX292" fmla="*/ 2819991 w 11899497"/>
              <a:gd name="connsiteY292" fmla="*/ 342801 h 6687912"/>
              <a:gd name="connsiteX293" fmla="*/ 2823058 w 11899497"/>
              <a:gd name="connsiteY293" fmla="*/ 341954 h 6687912"/>
              <a:gd name="connsiteX294" fmla="*/ 2839713 w 11899497"/>
              <a:gd name="connsiteY294" fmla="*/ 333209 h 6687912"/>
              <a:gd name="connsiteX295" fmla="*/ 2891384 w 11899497"/>
              <a:gd name="connsiteY295" fmla="*/ 315493 h 6687912"/>
              <a:gd name="connsiteX296" fmla="*/ 2932462 w 11899497"/>
              <a:gd name="connsiteY296" fmla="*/ 308493 h 6687912"/>
              <a:gd name="connsiteX297" fmla="*/ 3006795 w 11899497"/>
              <a:gd name="connsiteY297" fmla="*/ 298200 h 6687912"/>
              <a:gd name="connsiteX298" fmla="*/ 2330113 w 11899497"/>
              <a:gd name="connsiteY298" fmla="*/ 291516 h 6687912"/>
              <a:gd name="connsiteX299" fmla="*/ 2327077 w 11899497"/>
              <a:gd name="connsiteY299" fmla="*/ 320675 h 6687912"/>
              <a:gd name="connsiteX300" fmla="*/ 2333255 w 11899497"/>
              <a:gd name="connsiteY300" fmla="*/ 317201 h 6687912"/>
              <a:gd name="connsiteX301" fmla="*/ 2349874 w 11899497"/>
              <a:gd name="connsiteY301" fmla="*/ 312295 h 6687912"/>
              <a:gd name="connsiteX302" fmla="*/ 2333909 w 11899497"/>
              <a:gd name="connsiteY302" fmla="*/ 292363 h 6687912"/>
              <a:gd name="connsiteX303" fmla="*/ 1838118 w 11899497"/>
              <a:gd name="connsiteY303" fmla="*/ 259645 h 6687912"/>
              <a:gd name="connsiteX304" fmla="*/ 1785665 w 11899497"/>
              <a:gd name="connsiteY304" fmla="*/ 265650 h 6687912"/>
              <a:gd name="connsiteX305" fmla="*/ 1793253 w 11899497"/>
              <a:gd name="connsiteY305" fmla="*/ 266666 h 6687912"/>
              <a:gd name="connsiteX306" fmla="*/ 1804128 w 11899497"/>
              <a:gd name="connsiteY306" fmla="*/ 271986 h 6687912"/>
              <a:gd name="connsiteX307" fmla="*/ 1799796 w 11899497"/>
              <a:gd name="connsiteY307" fmla="*/ 271888 h 6687912"/>
              <a:gd name="connsiteX308" fmla="*/ 1795651 w 11899497"/>
              <a:gd name="connsiteY308" fmla="*/ 273186 h 6687912"/>
              <a:gd name="connsiteX309" fmla="*/ 1816646 w 11899497"/>
              <a:gd name="connsiteY309" fmla="*/ 274271 h 6687912"/>
              <a:gd name="connsiteX310" fmla="*/ 1851155 w 11899497"/>
              <a:gd name="connsiteY310" fmla="*/ 281710 h 6687912"/>
              <a:gd name="connsiteX311" fmla="*/ 1852280 w 11899497"/>
              <a:gd name="connsiteY311" fmla="*/ 282723 h 6687912"/>
              <a:gd name="connsiteX312" fmla="*/ 1875675 w 11899497"/>
              <a:gd name="connsiteY312" fmla="*/ 272011 h 6687912"/>
              <a:gd name="connsiteX313" fmla="*/ 1876448 w 11899497"/>
              <a:gd name="connsiteY313" fmla="*/ 265859 h 6687912"/>
              <a:gd name="connsiteX314" fmla="*/ 1874444 w 11899497"/>
              <a:gd name="connsiteY314" fmla="*/ 265961 h 6687912"/>
              <a:gd name="connsiteX315" fmla="*/ 1838118 w 11899497"/>
              <a:gd name="connsiteY315" fmla="*/ 259645 h 6687912"/>
              <a:gd name="connsiteX316" fmla="*/ 2314744 w 11899497"/>
              <a:gd name="connsiteY316" fmla="*/ 0 h 6687912"/>
              <a:gd name="connsiteX317" fmla="*/ 2492856 w 11899497"/>
              <a:gd name="connsiteY317" fmla="*/ 140206 h 6687912"/>
              <a:gd name="connsiteX318" fmla="*/ 2489217 w 11899497"/>
              <a:gd name="connsiteY318" fmla="*/ 122593 h 6687912"/>
              <a:gd name="connsiteX319" fmla="*/ 2507752 w 11899497"/>
              <a:gd name="connsiteY319" fmla="*/ 130514 h 6687912"/>
              <a:gd name="connsiteX320" fmla="*/ 2588976 w 11899497"/>
              <a:gd name="connsiteY320" fmla="*/ 189380 h 6687912"/>
              <a:gd name="connsiteX321" fmla="*/ 2641290 w 11899497"/>
              <a:gd name="connsiteY321" fmla="*/ 250554 h 6687912"/>
              <a:gd name="connsiteX322" fmla="*/ 2681729 w 11899497"/>
              <a:gd name="connsiteY322" fmla="*/ 286267 h 6687912"/>
              <a:gd name="connsiteX323" fmla="*/ 2725232 w 11899497"/>
              <a:gd name="connsiteY323" fmla="*/ 315470 h 6687912"/>
              <a:gd name="connsiteX324" fmla="*/ 2743307 w 11899497"/>
              <a:gd name="connsiteY324" fmla="*/ 317610 h 6687912"/>
              <a:gd name="connsiteX325" fmla="*/ 2749586 w 11899497"/>
              <a:gd name="connsiteY325" fmla="*/ 283987 h 6687912"/>
              <a:gd name="connsiteX326" fmla="*/ 2735379 w 11899497"/>
              <a:gd name="connsiteY326" fmla="*/ 268560 h 6687912"/>
              <a:gd name="connsiteX327" fmla="*/ 2717416 w 11899497"/>
              <a:gd name="connsiteY327" fmla="*/ 217178 h 6687912"/>
              <a:gd name="connsiteX328" fmla="*/ 2681494 w 11899497"/>
              <a:gd name="connsiteY328" fmla="*/ 181999 h 6687912"/>
              <a:gd name="connsiteX329" fmla="*/ 2693059 w 11899497"/>
              <a:gd name="connsiteY329" fmla="*/ 181077 h 6687912"/>
              <a:gd name="connsiteX330" fmla="*/ 2773824 w 11899497"/>
              <a:gd name="connsiteY330" fmla="*/ 234162 h 6687912"/>
              <a:gd name="connsiteX331" fmla="*/ 2780908 w 11899497"/>
              <a:gd name="connsiteY331" fmla="*/ 261347 h 6687912"/>
              <a:gd name="connsiteX332" fmla="*/ 2777281 w 11899497"/>
              <a:gd name="connsiteY332" fmla="*/ 276240 h 6687912"/>
              <a:gd name="connsiteX333" fmla="*/ 2784620 w 11899497"/>
              <a:gd name="connsiteY333" fmla="*/ 288663 h 6687912"/>
              <a:gd name="connsiteX334" fmla="*/ 2795153 w 11899497"/>
              <a:gd name="connsiteY334" fmla="*/ 291810 h 6687912"/>
              <a:gd name="connsiteX335" fmla="*/ 2857571 w 11899497"/>
              <a:gd name="connsiteY335" fmla="*/ 289983 h 6687912"/>
              <a:gd name="connsiteX336" fmla="*/ 2861370 w 11899497"/>
              <a:gd name="connsiteY336" fmla="*/ 276892 h 6687912"/>
              <a:gd name="connsiteX337" fmla="*/ 3051249 w 11899497"/>
              <a:gd name="connsiteY337" fmla="*/ 278118 h 6687912"/>
              <a:gd name="connsiteX338" fmla="*/ 3075178 w 11899497"/>
              <a:gd name="connsiteY338" fmla="*/ 271827 h 6687912"/>
              <a:gd name="connsiteX339" fmla="*/ 3075141 w 11899497"/>
              <a:gd name="connsiteY339" fmla="*/ 268827 h 6687912"/>
              <a:gd name="connsiteX340" fmla="*/ 3073506 w 11899497"/>
              <a:gd name="connsiteY340" fmla="*/ 225339 h 6687912"/>
              <a:gd name="connsiteX341" fmla="*/ 3080460 w 11899497"/>
              <a:gd name="connsiteY341" fmla="*/ 214268 h 6687912"/>
              <a:gd name="connsiteX342" fmla="*/ 3117901 w 11899497"/>
              <a:gd name="connsiteY342" fmla="*/ 206911 h 6687912"/>
              <a:gd name="connsiteX343" fmla="*/ 3131581 w 11899497"/>
              <a:gd name="connsiteY343" fmla="*/ 209717 h 6687912"/>
              <a:gd name="connsiteX344" fmla="*/ 3156496 w 11899497"/>
              <a:gd name="connsiteY344" fmla="*/ 225370 h 6687912"/>
              <a:gd name="connsiteX345" fmla="*/ 3183024 w 11899497"/>
              <a:gd name="connsiteY345" fmla="*/ 216948 h 6687912"/>
              <a:gd name="connsiteX346" fmla="*/ 3210225 w 11899497"/>
              <a:gd name="connsiteY346" fmla="*/ 216668 h 6687912"/>
              <a:gd name="connsiteX347" fmla="*/ 3223906 w 11899497"/>
              <a:gd name="connsiteY347" fmla="*/ 219474 h 6687912"/>
              <a:gd name="connsiteX348" fmla="*/ 3268461 w 11899497"/>
              <a:gd name="connsiteY348" fmla="*/ 206938 h 6687912"/>
              <a:gd name="connsiteX349" fmla="*/ 3279764 w 11899497"/>
              <a:gd name="connsiteY349" fmla="*/ 188947 h 6687912"/>
              <a:gd name="connsiteX350" fmla="*/ 3293639 w 11899497"/>
              <a:gd name="connsiteY350" fmla="*/ 182225 h 6687912"/>
              <a:gd name="connsiteX351" fmla="*/ 3301429 w 11899497"/>
              <a:gd name="connsiteY351" fmla="*/ 185191 h 6687912"/>
              <a:gd name="connsiteX352" fmla="*/ 3355513 w 11899497"/>
              <a:gd name="connsiteY352" fmla="*/ 172851 h 6687912"/>
              <a:gd name="connsiteX353" fmla="*/ 3406120 w 11899497"/>
              <a:gd name="connsiteY353" fmla="*/ 166045 h 6687912"/>
              <a:gd name="connsiteX354" fmla="*/ 3416518 w 11899497"/>
              <a:gd name="connsiteY354" fmla="*/ 164859 h 6687912"/>
              <a:gd name="connsiteX355" fmla="*/ 3496935 w 11899497"/>
              <a:gd name="connsiteY355" fmla="*/ 153624 h 6687912"/>
              <a:gd name="connsiteX356" fmla="*/ 3552208 w 11899497"/>
              <a:gd name="connsiteY356" fmla="*/ 151682 h 6687912"/>
              <a:gd name="connsiteX357" fmla="*/ 3632556 w 11899497"/>
              <a:gd name="connsiteY357" fmla="*/ 171282 h 6687912"/>
              <a:gd name="connsiteX358" fmla="*/ 3684480 w 11899497"/>
              <a:gd name="connsiteY358" fmla="*/ 196182 h 6687912"/>
              <a:gd name="connsiteX359" fmla="*/ 3655699 w 11899497"/>
              <a:gd name="connsiteY359" fmla="*/ 205120 h 6687912"/>
              <a:gd name="connsiteX360" fmla="*/ 3538939 w 11899497"/>
              <a:gd name="connsiteY360" fmla="*/ 197382 h 6687912"/>
              <a:gd name="connsiteX361" fmla="*/ 3510514 w 11899497"/>
              <a:gd name="connsiteY361" fmla="*/ 202684 h 6687912"/>
              <a:gd name="connsiteX362" fmla="*/ 3455560 w 11899497"/>
              <a:gd name="connsiteY362" fmla="*/ 216408 h 6687912"/>
              <a:gd name="connsiteX363" fmla="*/ 3376047 w 11899497"/>
              <a:gd name="connsiteY363" fmla="*/ 210839 h 6687912"/>
              <a:gd name="connsiteX364" fmla="*/ 3364070 w 11899497"/>
              <a:gd name="connsiteY364" fmla="*/ 220685 h 6687912"/>
              <a:gd name="connsiteX365" fmla="*/ 3350481 w 11899497"/>
              <a:gd name="connsiteY365" fmla="*/ 254605 h 6687912"/>
              <a:gd name="connsiteX366" fmla="*/ 3446797 w 11899497"/>
              <a:gd name="connsiteY366" fmla="*/ 261079 h 6687912"/>
              <a:gd name="connsiteX367" fmla="*/ 3467595 w 11899497"/>
              <a:gd name="connsiteY367" fmla="*/ 258706 h 6687912"/>
              <a:gd name="connsiteX368" fmla="*/ 3511990 w 11899497"/>
              <a:gd name="connsiteY368" fmla="*/ 240279 h 6687912"/>
              <a:gd name="connsiteX369" fmla="*/ 3571610 w 11899497"/>
              <a:gd name="connsiteY369" fmla="*/ 231418 h 6687912"/>
              <a:gd name="connsiteX370" fmla="*/ 3746446 w 11899497"/>
              <a:gd name="connsiteY370" fmla="*/ 223534 h 6687912"/>
              <a:gd name="connsiteX371" fmla="*/ 3756093 w 11899497"/>
              <a:gd name="connsiteY371" fmla="*/ 226783 h 6687912"/>
              <a:gd name="connsiteX372" fmla="*/ 3782247 w 11899497"/>
              <a:gd name="connsiteY372" fmla="*/ 220402 h 6687912"/>
              <a:gd name="connsiteX373" fmla="*/ 3979027 w 11899497"/>
              <a:gd name="connsiteY373" fmla="*/ 135543 h 6687912"/>
              <a:gd name="connsiteX374" fmla="*/ 4069939 w 11899497"/>
              <a:gd name="connsiteY374" fmla="*/ 177696 h 6687912"/>
              <a:gd name="connsiteX375" fmla="*/ 4210265 w 11899497"/>
              <a:gd name="connsiteY375" fmla="*/ 160061 h 6687912"/>
              <a:gd name="connsiteX376" fmla="*/ 4206856 w 11899497"/>
              <a:gd name="connsiteY376" fmla="*/ 192213 h 6687912"/>
              <a:gd name="connsiteX377" fmla="*/ 4482721 w 11899497"/>
              <a:gd name="connsiteY377" fmla="*/ 221463 h 6687912"/>
              <a:gd name="connsiteX378" fmla="*/ 4487205 w 11899497"/>
              <a:gd name="connsiteY378" fmla="*/ 179157 h 6687912"/>
              <a:gd name="connsiteX379" fmla="*/ 4638811 w 11899497"/>
              <a:gd name="connsiteY379" fmla="*/ 151880 h 6687912"/>
              <a:gd name="connsiteX380" fmla="*/ 4686969 w 11899497"/>
              <a:gd name="connsiteY380" fmla="*/ 103937 h 6687912"/>
              <a:gd name="connsiteX381" fmla="*/ 4921556 w 11899497"/>
              <a:gd name="connsiteY381" fmla="*/ 106564 h 6687912"/>
              <a:gd name="connsiteX382" fmla="*/ 4936001 w 11899497"/>
              <a:gd name="connsiteY382" fmla="*/ 76722 h 6687912"/>
              <a:gd name="connsiteX383" fmla="*/ 4967442 w 11899497"/>
              <a:gd name="connsiteY383" fmla="*/ 80055 h 6687912"/>
              <a:gd name="connsiteX384" fmla="*/ 4995594 w 11899497"/>
              <a:gd name="connsiteY384" fmla="*/ 114414 h 6687912"/>
              <a:gd name="connsiteX385" fmla="*/ 5061700 w 11899497"/>
              <a:gd name="connsiteY385" fmla="*/ 100318 h 6687912"/>
              <a:gd name="connsiteX386" fmla="*/ 5122368 w 11899497"/>
              <a:gd name="connsiteY386" fmla="*/ 127856 h 6687912"/>
              <a:gd name="connsiteX387" fmla="*/ 5783230 w 11899497"/>
              <a:gd name="connsiteY387" fmla="*/ 134039 h 6687912"/>
              <a:gd name="connsiteX388" fmla="*/ 5790979 w 11899497"/>
              <a:gd name="connsiteY388" fmla="*/ 167374 h 6687912"/>
              <a:gd name="connsiteX389" fmla="*/ 5917755 w 11899497"/>
              <a:gd name="connsiteY389" fmla="*/ 180816 h 6687912"/>
              <a:gd name="connsiteX390" fmla="*/ 5921163 w 11899497"/>
              <a:gd name="connsiteY390" fmla="*/ 148664 h 6687912"/>
              <a:gd name="connsiteX391" fmla="*/ 6002947 w 11899497"/>
              <a:gd name="connsiteY391" fmla="*/ 189849 h 6687912"/>
              <a:gd name="connsiteX392" fmla="*/ 6110696 w 11899497"/>
              <a:gd name="connsiteY392" fmla="*/ 179597 h 6687912"/>
              <a:gd name="connsiteX393" fmla="*/ 6171305 w 11899497"/>
              <a:gd name="connsiteY393" fmla="*/ 207699 h 6687912"/>
              <a:gd name="connsiteX394" fmla="*/ 6218387 w 11899497"/>
              <a:gd name="connsiteY394" fmla="*/ 169910 h 6687912"/>
              <a:gd name="connsiteX395" fmla="*/ 6303762 w 11899497"/>
              <a:gd name="connsiteY395" fmla="*/ 167555 h 6687912"/>
              <a:gd name="connsiteX396" fmla="*/ 6300353 w 11899497"/>
              <a:gd name="connsiteY396" fmla="*/ 199706 h 6687912"/>
              <a:gd name="connsiteX397" fmla="*/ 6514536 w 11899497"/>
              <a:gd name="connsiteY397" fmla="*/ 201310 h 6687912"/>
              <a:gd name="connsiteX398" fmla="*/ 6699706 w 11899497"/>
              <a:gd name="connsiteY398" fmla="*/ 263725 h 6687912"/>
              <a:gd name="connsiteX399" fmla="*/ 6847963 w 11899497"/>
              <a:gd name="connsiteY399" fmla="*/ 268037 h 6687912"/>
              <a:gd name="connsiteX400" fmla="*/ 7181050 w 11899497"/>
              <a:gd name="connsiteY400" fmla="*/ 260572 h 6687912"/>
              <a:gd name="connsiteX401" fmla="*/ 7385335 w 11899497"/>
              <a:gd name="connsiteY401" fmla="*/ 239451 h 6687912"/>
              <a:gd name="connsiteX402" fmla="*/ 7562577 w 11899497"/>
              <a:gd name="connsiteY402" fmla="*/ 279919 h 6687912"/>
              <a:gd name="connsiteX403" fmla="*/ 7620938 w 11899497"/>
              <a:gd name="connsiteY403" fmla="*/ 232487 h 6687912"/>
              <a:gd name="connsiteX404" fmla="*/ 7715137 w 11899497"/>
              <a:gd name="connsiteY404" fmla="*/ 253314 h 6687912"/>
              <a:gd name="connsiteX405" fmla="*/ 7793719 w 11899497"/>
              <a:gd name="connsiteY405" fmla="*/ 218294 h 6687912"/>
              <a:gd name="connsiteX406" fmla="*/ 7864347 w 11899497"/>
              <a:gd name="connsiteY406" fmla="*/ 258296 h 6687912"/>
              <a:gd name="connsiteX407" fmla="*/ 8158344 w 11899497"/>
              <a:gd name="connsiteY407" fmla="*/ 300306 h 6687912"/>
              <a:gd name="connsiteX408" fmla="*/ 8306419 w 11899497"/>
              <a:gd name="connsiteY408" fmla="*/ 316007 h 6687912"/>
              <a:gd name="connsiteX409" fmla="*/ 8314225 w 11899497"/>
              <a:gd name="connsiteY409" fmla="*/ 348777 h 6687912"/>
              <a:gd name="connsiteX410" fmla="*/ 8345463 w 11899497"/>
              <a:gd name="connsiteY410" fmla="*/ 353275 h 6687912"/>
              <a:gd name="connsiteX411" fmla="*/ 8346565 w 11899497"/>
              <a:gd name="connsiteY411" fmla="*/ 353229 h 6687912"/>
              <a:gd name="connsiteX412" fmla="*/ 8340552 w 11899497"/>
              <a:gd name="connsiteY412" fmla="*/ 348218 h 6687912"/>
              <a:gd name="connsiteX413" fmla="*/ 8333525 w 11899497"/>
              <a:gd name="connsiteY413" fmla="*/ 342362 h 6687912"/>
              <a:gd name="connsiteX414" fmla="*/ 8421728 w 11899497"/>
              <a:gd name="connsiteY414" fmla="*/ 312711 h 6687912"/>
              <a:gd name="connsiteX415" fmla="*/ 8488212 w 11899497"/>
              <a:gd name="connsiteY415" fmla="*/ 301483 h 6687912"/>
              <a:gd name="connsiteX416" fmla="*/ 8485808 w 11899497"/>
              <a:gd name="connsiteY416" fmla="*/ 301158 h 6687912"/>
              <a:gd name="connsiteX417" fmla="*/ 8448896 w 11899497"/>
              <a:gd name="connsiteY417" fmla="*/ 287762 h 6687912"/>
              <a:gd name="connsiteX418" fmla="*/ 8496042 w 11899497"/>
              <a:gd name="connsiteY418" fmla="*/ 239711 h 6687912"/>
              <a:gd name="connsiteX419" fmla="*/ 8573487 w 11899497"/>
              <a:gd name="connsiteY419" fmla="*/ 215409 h 6687912"/>
              <a:gd name="connsiteX420" fmla="*/ 8544259 w 11899497"/>
              <a:gd name="connsiteY420" fmla="*/ 191204 h 6687912"/>
              <a:gd name="connsiteX421" fmla="*/ 8478152 w 11899497"/>
              <a:gd name="connsiteY421" fmla="*/ 205301 h 6687912"/>
              <a:gd name="connsiteX422" fmla="*/ 8448924 w 11899497"/>
              <a:gd name="connsiteY422" fmla="*/ 181096 h 6687912"/>
              <a:gd name="connsiteX423" fmla="*/ 8277217 w 11899497"/>
              <a:gd name="connsiteY423" fmla="*/ 194833 h 6687912"/>
              <a:gd name="connsiteX424" fmla="*/ 8280566 w 11899497"/>
              <a:gd name="connsiteY424" fmla="*/ 163245 h 6687912"/>
              <a:gd name="connsiteX425" fmla="*/ 8269410 w 11899497"/>
              <a:gd name="connsiteY425" fmla="*/ 162062 h 6687912"/>
              <a:gd name="connsiteX426" fmla="*/ 7602955 w 11899497"/>
              <a:gd name="connsiteY426" fmla="*/ 102237 h 6687912"/>
              <a:gd name="connsiteX427" fmla="*/ 7283846 w 11899497"/>
              <a:gd name="connsiteY427" fmla="*/ 35888 h 6687912"/>
              <a:gd name="connsiteX428" fmla="*/ 7420322 w 11899497"/>
              <a:gd name="connsiteY428" fmla="*/ 27548 h 6687912"/>
              <a:gd name="connsiteX429" fmla="*/ 7706184 w 11899497"/>
              <a:gd name="connsiteY429" fmla="*/ 37887 h 6687912"/>
              <a:gd name="connsiteX430" fmla="*/ 8056270 w 11899497"/>
              <a:gd name="connsiteY430" fmla="*/ 53900 h 6687912"/>
              <a:gd name="connsiteX431" fmla="*/ 8520549 w 11899497"/>
              <a:gd name="connsiteY431" fmla="*/ 56924 h 6687912"/>
              <a:gd name="connsiteX432" fmla="*/ 8793501 w 11899497"/>
              <a:gd name="connsiteY432" fmla="*/ 45935 h 6687912"/>
              <a:gd name="connsiteX433" fmla="*/ 9040172 w 11899497"/>
              <a:gd name="connsiteY433" fmla="*/ 147385 h 6687912"/>
              <a:gd name="connsiteX434" fmla="*/ 9108675 w 11899497"/>
              <a:gd name="connsiteY434" fmla="*/ 101028 h 6687912"/>
              <a:gd name="connsiteX435" fmla="*/ 9172585 w 11899497"/>
              <a:gd name="connsiteY435" fmla="*/ 106450 h 6687912"/>
              <a:gd name="connsiteX436" fmla="*/ 9182437 w 11899497"/>
              <a:gd name="connsiteY436" fmla="*/ 107429 h 6687912"/>
              <a:gd name="connsiteX437" fmla="*/ 9174719 w 11899497"/>
              <a:gd name="connsiteY437" fmla="*/ 89900 h 6687912"/>
              <a:gd name="connsiteX438" fmla="*/ 9204422 w 11899497"/>
              <a:gd name="connsiteY438" fmla="*/ 108158 h 6687912"/>
              <a:gd name="connsiteX439" fmla="*/ 9236588 w 11899497"/>
              <a:gd name="connsiteY439" fmla="*/ 103752 h 6687912"/>
              <a:gd name="connsiteX440" fmla="*/ 9264468 w 11899497"/>
              <a:gd name="connsiteY440" fmla="*/ 145070 h 6687912"/>
              <a:gd name="connsiteX441" fmla="*/ 9273080 w 11899497"/>
              <a:gd name="connsiteY441" fmla="*/ 150365 h 6687912"/>
              <a:gd name="connsiteX442" fmla="*/ 9289671 w 11899497"/>
              <a:gd name="connsiteY442" fmla="*/ 163880 h 6687912"/>
              <a:gd name="connsiteX443" fmla="*/ 9298587 w 11899497"/>
              <a:gd name="connsiteY443" fmla="*/ 169204 h 6687912"/>
              <a:gd name="connsiteX444" fmla="*/ 9335306 w 11899497"/>
              <a:gd name="connsiteY444" fmla="*/ 178677 h 6687912"/>
              <a:gd name="connsiteX445" fmla="*/ 9359892 w 11899497"/>
              <a:gd name="connsiteY445" fmla="*/ 159607 h 6687912"/>
              <a:gd name="connsiteX446" fmla="*/ 9375968 w 11899497"/>
              <a:gd name="connsiteY446" fmla="*/ 220190 h 6687912"/>
              <a:gd name="connsiteX447" fmla="*/ 9379468 w 11899497"/>
              <a:gd name="connsiteY447" fmla="*/ 230074 h 6687912"/>
              <a:gd name="connsiteX448" fmla="*/ 9406343 w 11899497"/>
              <a:gd name="connsiteY448" fmla="*/ 252187 h 6687912"/>
              <a:gd name="connsiteX449" fmla="*/ 9448951 w 11899497"/>
              <a:gd name="connsiteY449" fmla="*/ 279280 h 6687912"/>
              <a:gd name="connsiteX450" fmla="*/ 9501264 w 11899497"/>
              <a:gd name="connsiteY450" fmla="*/ 340452 h 6687912"/>
              <a:gd name="connsiteX451" fmla="*/ 9541704 w 11899497"/>
              <a:gd name="connsiteY451" fmla="*/ 376167 h 6687912"/>
              <a:gd name="connsiteX452" fmla="*/ 9585207 w 11899497"/>
              <a:gd name="connsiteY452" fmla="*/ 405370 h 6687912"/>
              <a:gd name="connsiteX453" fmla="*/ 9603282 w 11899497"/>
              <a:gd name="connsiteY453" fmla="*/ 407509 h 6687912"/>
              <a:gd name="connsiteX454" fmla="*/ 9609561 w 11899497"/>
              <a:gd name="connsiteY454" fmla="*/ 373885 h 6687912"/>
              <a:gd name="connsiteX455" fmla="*/ 9595353 w 11899497"/>
              <a:gd name="connsiteY455" fmla="*/ 358460 h 6687912"/>
              <a:gd name="connsiteX456" fmla="*/ 9577390 w 11899497"/>
              <a:gd name="connsiteY456" fmla="*/ 307078 h 6687912"/>
              <a:gd name="connsiteX457" fmla="*/ 9541469 w 11899497"/>
              <a:gd name="connsiteY457" fmla="*/ 271898 h 6687912"/>
              <a:gd name="connsiteX458" fmla="*/ 9553034 w 11899497"/>
              <a:gd name="connsiteY458" fmla="*/ 270977 h 6687912"/>
              <a:gd name="connsiteX459" fmla="*/ 9633798 w 11899497"/>
              <a:gd name="connsiteY459" fmla="*/ 324062 h 6687912"/>
              <a:gd name="connsiteX460" fmla="*/ 9640883 w 11899497"/>
              <a:gd name="connsiteY460" fmla="*/ 351247 h 6687912"/>
              <a:gd name="connsiteX461" fmla="*/ 9637256 w 11899497"/>
              <a:gd name="connsiteY461" fmla="*/ 366139 h 6687912"/>
              <a:gd name="connsiteX462" fmla="*/ 9644594 w 11899497"/>
              <a:gd name="connsiteY462" fmla="*/ 378563 h 6687912"/>
              <a:gd name="connsiteX463" fmla="*/ 9655128 w 11899497"/>
              <a:gd name="connsiteY463" fmla="*/ 381710 h 6687912"/>
              <a:gd name="connsiteX464" fmla="*/ 9717546 w 11899497"/>
              <a:gd name="connsiteY464" fmla="*/ 379883 h 6687912"/>
              <a:gd name="connsiteX465" fmla="*/ 9721346 w 11899497"/>
              <a:gd name="connsiteY465" fmla="*/ 366791 h 6687912"/>
              <a:gd name="connsiteX466" fmla="*/ 9911223 w 11899497"/>
              <a:gd name="connsiteY466" fmla="*/ 368018 h 6687912"/>
              <a:gd name="connsiteX467" fmla="*/ 9935153 w 11899497"/>
              <a:gd name="connsiteY467" fmla="*/ 361726 h 6687912"/>
              <a:gd name="connsiteX468" fmla="*/ 9935115 w 11899497"/>
              <a:gd name="connsiteY468" fmla="*/ 358727 h 6687912"/>
              <a:gd name="connsiteX469" fmla="*/ 9933481 w 11899497"/>
              <a:gd name="connsiteY469" fmla="*/ 315239 h 6687912"/>
              <a:gd name="connsiteX470" fmla="*/ 9940436 w 11899497"/>
              <a:gd name="connsiteY470" fmla="*/ 304168 h 6687912"/>
              <a:gd name="connsiteX471" fmla="*/ 9977875 w 11899497"/>
              <a:gd name="connsiteY471" fmla="*/ 296811 h 6687912"/>
              <a:gd name="connsiteX472" fmla="*/ 9991556 w 11899497"/>
              <a:gd name="connsiteY472" fmla="*/ 299617 h 6687912"/>
              <a:gd name="connsiteX473" fmla="*/ 10016470 w 11899497"/>
              <a:gd name="connsiteY473" fmla="*/ 315269 h 6687912"/>
              <a:gd name="connsiteX474" fmla="*/ 10042998 w 11899497"/>
              <a:gd name="connsiteY474" fmla="*/ 306846 h 6687912"/>
              <a:gd name="connsiteX475" fmla="*/ 10070200 w 11899497"/>
              <a:gd name="connsiteY475" fmla="*/ 306568 h 6687912"/>
              <a:gd name="connsiteX476" fmla="*/ 10083881 w 11899497"/>
              <a:gd name="connsiteY476" fmla="*/ 309374 h 6687912"/>
              <a:gd name="connsiteX477" fmla="*/ 10128436 w 11899497"/>
              <a:gd name="connsiteY477" fmla="*/ 296837 h 6687912"/>
              <a:gd name="connsiteX478" fmla="*/ 10139739 w 11899497"/>
              <a:gd name="connsiteY478" fmla="*/ 278847 h 6687912"/>
              <a:gd name="connsiteX479" fmla="*/ 10153613 w 11899497"/>
              <a:gd name="connsiteY479" fmla="*/ 272125 h 6687912"/>
              <a:gd name="connsiteX480" fmla="*/ 10161404 w 11899497"/>
              <a:gd name="connsiteY480" fmla="*/ 275091 h 6687912"/>
              <a:gd name="connsiteX481" fmla="*/ 10215488 w 11899497"/>
              <a:gd name="connsiteY481" fmla="*/ 262750 h 6687912"/>
              <a:gd name="connsiteX482" fmla="*/ 10266095 w 11899497"/>
              <a:gd name="connsiteY482" fmla="*/ 255944 h 6687912"/>
              <a:gd name="connsiteX483" fmla="*/ 10276493 w 11899497"/>
              <a:gd name="connsiteY483" fmla="*/ 254759 h 6687912"/>
              <a:gd name="connsiteX484" fmla="*/ 10356910 w 11899497"/>
              <a:gd name="connsiteY484" fmla="*/ 243524 h 6687912"/>
              <a:gd name="connsiteX485" fmla="*/ 10412183 w 11899497"/>
              <a:gd name="connsiteY485" fmla="*/ 241581 h 6687912"/>
              <a:gd name="connsiteX486" fmla="*/ 10492531 w 11899497"/>
              <a:gd name="connsiteY486" fmla="*/ 261181 h 6687912"/>
              <a:gd name="connsiteX487" fmla="*/ 10544455 w 11899497"/>
              <a:gd name="connsiteY487" fmla="*/ 286082 h 6687912"/>
              <a:gd name="connsiteX488" fmla="*/ 10515673 w 11899497"/>
              <a:gd name="connsiteY488" fmla="*/ 295019 h 6687912"/>
              <a:gd name="connsiteX489" fmla="*/ 10398915 w 11899497"/>
              <a:gd name="connsiteY489" fmla="*/ 287282 h 6687912"/>
              <a:gd name="connsiteX490" fmla="*/ 10370488 w 11899497"/>
              <a:gd name="connsiteY490" fmla="*/ 292583 h 6687912"/>
              <a:gd name="connsiteX491" fmla="*/ 10315535 w 11899497"/>
              <a:gd name="connsiteY491" fmla="*/ 306307 h 6687912"/>
              <a:gd name="connsiteX492" fmla="*/ 10236022 w 11899497"/>
              <a:gd name="connsiteY492" fmla="*/ 300739 h 6687912"/>
              <a:gd name="connsiteX493" fmla="*/ 10224045 w 11899497"/>
              <a:gd name="connsiteY493" fmla="*/ 310584 h 6687912"/>
              <a:gd name="connsiteX494" fmla="*/ 10210455 w 11899497"/>
              <a:gd name="connsiteY494" fmla="*/ 344505 h 6687912"/>
              <a:gd name="connsiteX495" fmla="*/ 10306772 w 11899497"/>
              <a:gd name="connsiteY495" fmla="*/ 350979 h 6687912"/>
              <a:gd name="connsiteX496" fmla="*/ 10327569 w 11899497"/>
              <a:gd name="connsiteY496" fmla="*/ 348606 h 6687912"/>
              <a:gd name="connsiteX497" fmla="*/ 10371964 w 11899497"/>
              <a:gd name="connsiteY497" fmla="*/ 330179 h 6687912"/>
              <a:gd name="connsiteX498" fmla="*/ 10431584 w 11899497"/>
              <a:gd name="connsiteY498" fmla="*/ 321318 h 6687912"/>
              <a:gd name="connsiteX499" fmla="*/ 10606420 w 11899497"/>
              <a:gd name="connsiteY499" fmla="*/ 313434 h 6687912"/>
              <a:gd name="connsiteX500" fmla="*/ 10645850 w 11899497"/>
              <a:gd name="connsiteY500" fmla="*/ 345926 h 6687912"/>
              <a:gd name="connsiteX501" fmla="*/ 10665869 w 11899497"/>
              <a:gd name="connsiteY501" fmla="*/ 381662 h 6687912"/>
              <a:gd name="connsiteX502" fmla="*/ 10697739 w 11899497"/>
              <a:gd name="connsiteY502" fmla="*/ 386245 h 6687912"/>
              <a:gd name="connsiteX503" fmla="*/ 10712288 w 11899497"/>
              <a:gd name="connsiteY503" fmla="*/ 387667 h 6687912"/>
              <a:gd name="connsiteX504" fmla="*/ 10769817 w 11899497"/>
              <a:gd name="connsiteY504" fmla="*/ 385210 h 6687912"/>
              <a:gd name="connsiteX505" fmla="*/ 10789744 w 11899497"/>
              <a:gd name="connsiteY505" fmla="*/ 384220 h 6687912"/>
              <a:gd name="connsiteX506" fmla="*/ 10874793 w 11899497"/>
              <a:gd name="connsiteY506" fmla="*/ 393264 h 6687912"/>
              <a:gd name="connsiteX507" fmla="*/ 10881200 w 11899497"/>
              <a:gd name="connsiteY507" fmla="*/ 395359 h 6687912"/>
              <a:gd name="connsiteX508" fmla="*/ 10918765 w 11899497"/>
              <a:gd name="connsiteY508" fmla="*/ 409309 h 6687912"/>
              <a:gd name="connsiteX509" fmla="*/ 10931223 w 11899497"/>
              <a:gd name="connsiteY509" fmla="*/ 417138 h 6687912"/>
              <a:gd name="connsiteX510" fmla="*/ 10918504 w 11899497"/>
              <a:gd name="connsiteY510" fmla="*/ 449675 h 6687912"/>
              <a:gd name="connsiteX511" fmla="*/ 10911582 w 11899497"/>
              <a:gd name="connsiteY511" fmla="*/ 445327 h 6687912"/>
              <a:gd name="connsiteX512" fmla="*/ 10891335 w 11899497"/>
              <a:gd name="connsiteY512" fmla="*/ 434536 h 6687912"/>
              <a:gd name="connsiteX513" fmla="*/ 10872987 w 11899497"/>
              <a:gd name="connsiteY513" fmla="*/ 426869 h 6687912"/>
              <a:gd name="connsiteX514" fmla="*/ 10835032 w 11899497"/>
              <a:gd name="connsiteY514" fmla="*/ 431973 h 6687912"/>
              <a:gd name="connsiteX515" fmla="*/ 10844526 w 11899497"/>
              <a:gd name="connsiteY515" fmla="*/ 447587 h 6687912"/>
              <a:gd name="connsiteX516" fmla="*/ 10863390 w 11899497"/>
              <a:gd name="connsiteY516" fmla="*/ 457507 h 6687912"/>
              <a:gd name="connsiteX517" fmla="*/ 10918434 w 11899497"/>
              <a:gd name="connsiteY517" fmla="*/ 480511 h 6687912"/>
              <a:gd name="connsiteX518" fmla="*/ 10941164 w 11899497"/>
              <a:gd name="connsiteY518" fmla="*/ 465842 h 6687912"/>
              <a:gd name="connsiteX519" fmla="*/ 10981658 w 11899497"/>
              <a:gd name="connsiteY519" fmla="*/ 487423 h 6687912"/>
              <a:gd name="connsiteX520" fmla="*/ 10982688 w 11899497"/>
              <a:gd name="connsiteY520" fmla="*/ 491930 h 6687912"/>
              <a:gd name="connsiteX521" fmla="*/ 10989127 w 11899497"/>
              <a:gd name="connsiteY521" fmla="*/ 478606 h 6687912"/>
              <a:gd name="connsiteX522" fmla="*/ 11001106 w 11899497"/>
              <a:gd name="connsiteY522" fmla="*/ 468761 h 6687912"/>
              <a:gd name="connsiteX523" fmla="*/ 11017359 w 11899497"/>
              <a:gd name="connsiteY523" fmla="*/ 482835 h 6687912"/>
              <a:gd name="connsiteX524" fmla="*/ 11031682 w 11899497"/>
              <a:gd name="connsiteY524" fmla="*/ 509202 h 6687912"/>
              <a:gd name="connsiteX525" fmla="*/ 11058850 w 11899497"/>
              <a:gd name="connsiteY525" fmla="*/ 524340 h 6687912"/>
              <a:gd name="connsiteX526" fmla="*/ 11161252 w 11899497"/>
              <a:gd name="connsiteY526" fmla="*/ 521127 h 6687912"/>
              <a:gd name="connsiteX527" fmla="*/ 11205259 w 11899497"/>
              <a:gd name="connsiteY527" fmla="*/ 521755 h 6687912"/>
              <a:gd name="connsiteX528" fmla="*/ 11229304 w 11899497"/>
              <a:gd name="connsiteY528" fmla="*/ 538793 h 6687912"/>
              <a:gd name="connsiteX529" fmla="*/ 11205705 w 11899497"/>
              <a:gd name="connsiteY529" fmla="*/ 554845 h 6687912"/>
              <a:gd name="connsiteX530" fmla="*/ 11199815 w 11899497"/>
              <a:gd name="connsiteY530" fmla="*/ 555003 h 6687912"/>
              <a:gd name="connsiteX531" fmla="*/ 11083536 w 11899497"/>
              <a:gd name="connsiteY531" fmla="*/ 564938 h 6687912"/>
              <a:gd name="connsiteX532" fmla="*/ 11007946 w 11899497"/>
              <a:gd name="connsiteY532" fmla="*/ 586926 h 6687912"/>
              <a:gd name="connsiteX533" fmla="*/ 11003599 w 11899497"/>
              <a:gd name="connsiteY533" fmla="*/ 593846 h 6687912"/>
              <a:gd name="connsiteX534" fmla="*/ 11011390 w 11899497"/>
              <a:gd name="connsiteY534" fmla="*/ 596810 h 6687912"/>
              <a:gd name="connsiteX535" fmla="*/ 11035983 w 11899497"/>
              <a:gd name="connsiteY535" fmla="*/ 600681 h 6687912"/>
              <a:gd name="connsiteX536" fmla="*/ 11093477 w 11899497"/>
              <a:gd name="connsiteY536" fmla="*/ 613641 h 6687912"/>
              <a:gd name="connsiteX537" fmla="*/ 11213908 w 11899497"/>
              <a:gd name="connsiteY537" fmla="*/ 606317 h 6687912"/>
              <a:gd name="connsiteX538" fmla="*/ 11239564 w 11899497"/>
              <a:gd name="connsiteY538" fmla="*/ 599277 h 6687912"/>
              <a:gd name="connsiteX539" fmla="*/ 11340780 w 11899497"/>
              <a:gd name="connsiteY539" fmla="*/ 585670 h 6687912"/>
              <a:gd name="connsiteX540" fmla="*/ 11367558 w 11899497"/>
              <a:gd name="connsiteY540" fmla="*/ 619862 h 6687912"/>
              <a:gd name="connsiteX541" fmla="*/ 11374638 w 11899497"/>
              <a:gd name="connsiteY541" fmla="*/ 630100 h 6687912"/>
              <a:gd name="connsiteX542" fmla="*/ 11371287 w 11899497"/>
              <a:gd name="connsiteY542" fmla="*/ 656944 h 6687912"/>
              <a:gd name="connsiteX543" fmla="*/ 11340253 w 11899497"/>
              <a:gd name="connsiteY543" fmla="*/ 666395 h 6687912"/>
              <a:gd name="connsiteX544" fmla="*/ 11295732 w 11899497"/>
              <a:gd name="connsiteY544" fmla="*/ 663515 h 6687912"/>
              <a:gd name="connsiteX545" fmla="*/ 11284979 w 11899497"/>
              <a:gd name="connsiteY545" fmla="*/ 668339 h 6687912"/>
              <a:gd name="connsiteX546" fmla="*/ 11258099 w 11899497"/>
              <a:gd name="connsiteY546" fmla="*/ 680398 h 6687912"/>
              <a:gd name="connsiteX547" fmla="*/ 11234533 w 11899497"/>
              <a:gd name="connsiteY547" fmla="*/ 681034 h 6687912"/>
              <a:gd name="connsiteX548" fmla="*/ 11149574 w 11899497"/>
              <a:gd name="connsiteY548" fmla="*/ 708716 h 6687912"/>
              <a:gd name="connsiteX549" fmla="*/ 11025278 w 11899497"/>
              <a:gd name="connsiteY549" fmla="*/ 740631 h 6687912"/>
              <a:gd name="connsiteX550" fmla="*/ 10965462 w 11899497"/>
              <a:gd name="connsiteY550" fmla="*/ 759019 h 6687912"/>
              <a:gd name="connsiteX551" fmla="*/ 10959377 w 11899497"/>
              <a:gd name="connsiteY551" fmla="*/ 768706 h 6687912"/>
              <a:gd name="connsiteX552" fmla="*/ 10940766 w 11899497"/>
              <a:gd name="connsiteY552" fmla="*/ 801403 h 6687912"/>
              <a:gd name="connsiteX553" fmla="*/ 10916813 w 11899497"/>
              <a:gd name="connsiteY553" fmla="*/ 821093 h 6687912"/>
              <a:gd name="connsiteX554" fmla="*/ 10904482 w 11899497"/>
              <a:gd name="connsiteY554" fmla="*/ 834575 h 6687912"/>
              <a:gd name="connsiteX555" fmla="*/ 10821776 w 11899497"/>
              <a:gd name="connsiteY555" fmla="*/ 861742 h 6687912"/>
              <a:gd name="connsiteX556" fmla="*/ 10798567 w 11899497"/>
              <a:gd name="connsiteY556" fmla="*/ 858739 h 6687912"/>
              <a:gd name="connsiteX557" fmla="*/ 10784530 w 11899497"/>
              <a:gd name="connsiteY557" fmla="*/ 859572 h 6687912"/>
              <a:gd name="connsiteX558" fmla="*/ 10776867 w 11899497"/>
              <a:gd name="connsiteY558" fmla="*/ 877916 h 6687912"/>
              <a:gd name="connsiteX559" fmla="*/ 10782049 w 11899497"/>
              <a:gd name="connsiteY559" fmla="*/ 885031 h 6687912"/>
              <a:gd name="connsiteX560" fmla="*/ 10824318 w 11899497"/>
              <a:gd name="connsiteY560" fmla="*/ 888427 h 6687912"/>
              <a:gd name="connsiteX561" fmla="*/ 10920828 w 11899497"/>
              <a:gd name="connsiteY561" fmla="*/ 885372 h 6687912"/>
              <a:gd name="connsiteX562" fmla="*/ 10940789 w 11899497"/>
              <a:gd name="connsiteY562" fmla="*/ 868965 h 6687912"/>
              <a:gd name="connsiteX563" fmla="*/ 10946360 w 11899497"/>
              <a:gd name="connsiteY563" fmla="*/ 857025 h 6687912"/>
              <a:gd name="connsiteX564" fmla="*/ 10955179 w 11899497"/>
              <a:gd name="connsiteY564" fmla="*/ 864496 h 6687912"/>
              <a:gd name="connsiteX565" fmla="*/ 10974042 w 11899497"/>
              <a:gd name="connsiteY565" fmla="*/ 874417 h 6687912"/>
              <a:gd name="connsiteX566" fmla="*/ 11010293 w 11899497"/>
              <a:gd name="connsiteY566" fmla="*/ 856663 h 6687912"/>
              <a:gd name="connsiteX567" fmla="*/ 11024168 w 11899497"/>
              <a:gd name="connsiteY567" fmla="*/ 849941 h 6687912"/>
              <a:gd name="connsiteX568" fmla="*/ 11069044 w 11899497"/>
              <a:gd name="connsiteY568" fmla="*/ 849186 h 6687912"/>
              <a:gd name="connsiteX569" fmla="*/ 11108476 w 11899497"/>
              <a:gd name="connsiteY569" fmla="*/ 881678 h 6687912"/>
              <a:gd name="connsiteX570" fmla="*/ 11118645 w 11899497"/>
              <a:gd name="connsiteY570" fmla="*/ 905437 h 6687912"/>
              <a:gd name="connsiteX571" fmla="*/ 11099393 w 11899497"/>
              <a:gd name="connsiteY571" fmla="*/ 914571 h 6687912"/>
              <a:gd name="connsiteX572" fmla="*/ 10976639 w 11899497"/>
              <a:gd name="connsiteY572" fmla="*/ 953247 h 6687912"/>
              <a:gd name="connsiteX573" fmla="*/ 10892197 w 11899497"/>
              <a:gd name="connsiteY573" fmla="*/ 983182 h 6687912"/>
              <a:gd name="connsiteX574" fmla="*/ 10880415 w 11899497"/>
              <a:gd name="connsiteY574" fmla="*/ 983499 h 6687912"/>
              <a:gd name="connsiteX575" fmla="*/ 10861003 w 11899497"/>
              <a:gd name="connsiteY575" fmla="*/ 986743 h 6687912"/>
              <a:gd name="connsiteX576" fmla="*/ 10850409 w 11899497"/>
              <a:gd name="connsiteY576" fmla="*/ 997457 h 6687912"/>
              <a:gd name="connsiteX577" fmla="*/ 10764937 w 11899497"/>
              <a:gd name="connsiteY577" fmla="*/ 1022886 h 6687912"/>
              <a:gd name="connsiteX578" fmla="*/ 10695080 w 11899497"/>
              <a:gd name="connsiteY578" fmla="*/ 1038824 h 6687912"/>
              <a:gd name="connsiteX579" fmla="*/ 10655190 w 11899497"/>
              <a:gd name="connsiteY579" fmla="*/ 1056224 h 6687912"/>
              <a:gd name="connsiteX580" fmla="*/ 10642825 w 11899497"/>
              <a:gd name="connsiteY580" fmla="*/ 1085124 h 6687912"/>
              <a:gd name="connsiteX581" fmla="*/ 10661689 w 11899497"/>
              <a:gd name="connsiteY581" fmla="*/ 1095046 h 6687912"/>
              <a:gd name="connsiteX582" fmla="*/ 10697744 w 11899497"/>
              <a:gd name="connsiteY582" fmla="*/ 1086819 h 6687912"/>
              <a:gd name="connsiteX583" fmla="*/ 10708462 w 11899497"/>
              <a:gd name="connsiteY583" fmla="*/ 1097412 h 6687912"/>
              <a:gd name="connsiteX584" fmla="*/ 10721789 w 11899497"/>
              <a:gd name="connsiteY584" fmla="*/ 1103855 h 6687912"/>
              <a:gd name="connsiteX585" fmla="*/ 10730609 w 11899497"/>
              <a:gd name="connsiteY585" fmla="*/ 1111326 h 6687912"/>
              <a:gd name="connsiteX586" fmla="*/ 10737564 w 11899497"/>
              <a:gd name="connsiteY586" fmla="*/ 1100255 h 6687912"/>
              <a:gd name="connsiteX587" fmla="*/ 10762032 w 11899497"/>
              <a:gd name="connsiteY587" fmla="*/ 1082819 h 6687912"/>
              <a:gd name="connsiteX588" fmla="*/ 10779705 w 11899497"/>
              <a:gd name="connsiteY588" fmla="*/ 1082343 h 6687912"/>
              <a:gd name="connsiteX589" fmla="*/ 10853944 w 11899497"/>
              <a:gd name="connsiteY589" fmla="*/ 1044067 h 6687912"/>
              <a:gd name="connsiteX590" fmla="*/ 10890963 w 11899497"/>
              <a:gd name="connsiteY590" fmla="*/ 1071184 h 6687912"/>
              <a:gd name="connsiteX591" fmla="*/ 10895791 w 11899497"/>
              <a:gd name="connsiteY591" fmla="*/ 1081938 h 6687912"/>
              <a:gd name="connsiteX592" fmla="*/ 10890893 w 11899497"/>
              <a:gd name="connsiteY592" fmla="*/ 1102020 h 6687912"/>
              <a:gd name="connsiteX593" fmla="*/ 10801589 w 11899497"/>
              <a:gd name="connsiteY593" fmla="*/ 1136620 h 6687912"/>
              <a:gd name="connsiteX594" fmla="*/ 10776412 w 11899497"/>
              <a:gd name="connsiteY594" fmla="*/ 1161332 h 6687912"/>
              <a:gd name="connsiteX595" fmla="*/ 10804449 w 11899497"/>
              <a:gd name="connsiteY595" fmla="*/ 1175087 h 6687912"/>
              <a:gd name="connsiteX596" fmla="*/ 10835929 w 11899497"/>
              <a:gd name="connsiteY596" fmla="*/ 1198724 h 6687912"/>
              <a:gd name="connsiteX597" fmla="*/ 10851636 w 11899497"/>
              <a:gd name="connsiteY597" fmla="*/ 1225961 h 6687912"/>
              <a:gd name="connsiteX598" fmla="*/ 10894669 w 11899497"/>
              <a:gd name="connsiteY598" fmla="*/ 1274228 h 6687912"/>
              <a:gd name="connsiteX599" fmla="*/ 10887166 w 11899497"/>
              <a:gd name="connsiteY599" fmla="*/ 1298462 h 6687912"/>
              <a:gd name="connsiteX600" fmla="*/ 10803593 w 11899497"/>
              <a:gd name="connsiteY600" fmla="*/ 1327012 h 6687912"/>
              <a:gd name="connsiteX601" fmla="*/ 10758041 w 11899497"/>
              <a:gd name="connsiteY601" fmla="*/ 1319624 h 6687912"/>
              <a:gd name="connsiteX602" fmla="*/ 10747998 w 11899497"/>
              <a:gd name="connsiteY602" fmla="*/ 1317176 h 6687912"/>
              <a:gd name="connsiteX603" fmla="*/ 10694944 w 11899497"/>
              <a:gd name="connsiteY603" fmla="*/ 1334022 h 6687912"/>
              <a:gd name="connsiteX604" fmla="*/ 10751019 w 11899497"/>
              <a:gd name="connsiteY604" fmla="*/ 1361531 h 6687912"/>
              <a:gd name="connsiteX605" fmla="*/ 10754462 w 11899497"/>
              <a:gd name="connsiteY605" fmla="*/ 1371414 h 6687912"/>
              <a:gd name="connsiteX606" fmla="*/ 10741810 w 11899497"/>
              <a:gd name="connsiteY606" fmla="*/ 1373116 h 6687912"/>
              <a:gd name="connsiteX607" fmla="*/ 10725715 w 11899497"/>
              <a:gd name="connsiteY607" fmla="*/ 1364933 h 6687912"/>
              <a:gd name="connsiteX608" fmla="*/ 10725361 w 11899497"/>
              <a:gd name="connsiteY608" fmla="*/ 1368570 h 6687912"/>
              <a:gd name="connsiteX609" fmla="*/ 10749017 w 11899497"/>
              <a:gd name="connsiteY609" fmla="*/ 1404663 h 6687912"/>
              <a:gd name="connsiteX610" fmla="*/ 10760285 w 11899497"/>
              <a:gd name="connsiteY610" fmla="*/ 1402092 h 6687912"/>
              <a:gd name="connsiteX611" fmla="*/ 10772776 w 11899497"/>
              <a:gd name="connsiteY611" fmla="*/ 1394500 h 6687912"/>
              <a:gd name="connsiteX612" fmla="*/ 10803742 w 11899497"/>
              <a:gd name="connsiteY612" fmla="*/ 1415885 h 6687912"/>
              <a:gd name="connsiteX613" fmla="*/ 10803908 w 11899497"/>
              <a:gd name="connsiteY613" fmla="*/ 1416041 h 6687912"/>
              <a:gd name="connsiteX614" fmla="*/ 10816726 w 11899497"/>
              <a:gd name="connsiteY614" fmla="*/ 1415711 h 6687912"/>
              <a:gd name="connsiteX615" fmla="*/ 10823591 w 11899497"/>
              <a:gd name="connsiteY615" fmla="*/ 1413677 h 6687912"/>
              <a:gd name="connsiteX616" fmla="*/ 10824020 w 11899497"/>
              <a:gd name="connsiteY616" fmla="*/ 1413185 h 6687912"/>
              <a:gd name="connsiteX617" fmla="*/ 10824585 w 11899497"/>
              <a:gd name="connsiteY617" fmla="*/ 1413382 h 6687912"/>
              <a:gd name="connsiteX618" fmla="*/ 10837970 w 11899497"/>
              <a:gd name="connsiteY618" fmla="*/ 1409413 h 6687912"/>
              <a:gd name="connsiteX619" fmla="*/ 10885129 w 11899497"/>
              <a:gd name="connsiteY619" fmla="*/ 1415217 h 6687912"/>
              <a:gd name="connsiteX620" fmla="*/ 10979506 w 11899497"/>
              <a:gd name="connsiteY620" fmla="*/ 1431915 h 6687912"/>
              <a:gd name="connsiteX621" fmla="*/ 11045945 w 11899497"/>
              <a:gd name="connsiteY621" fmla="*/ 1454035 h 6687912"/>
              <a:gd name="connsiteX622" fmla="*/ 11045219 w 11899497"/>
              <a:gd name="connsiteY622" fmla="*/ 1501135 h 6687912"/>
              <a:gd name="connsiteX623" fmla="*/ 11045542 w 11899497"/>
              <a:gd name="connsiteY623" fmla="*/ 1529131 h 6687912"/>
              <a:gd name="connsiteX624" fmla="*/ 11027757 w 11899497"/>
              <a:gd name="connsiteY624" fmla="*/ 1531891 h 6687912"/>
              <a:gd name="connsiteX625" fmla="*/ 11017607 w 11899497"/>
              <a:gd name="connsiteY625" fmla="*/ 1534555 h 6687912"/>
              <a:gd name="connsiteX626" fmla="*/ 10977387 w 11899497"/>
              <a:gd name="connsiteY626" fmla="*/ 1578305 h 6687912"/>
              <a:gd name="connsiteX627" fmla="*/ 10969868 w 11899497"/>
              <a:gd name="connsiteY627" fmla="*/ 1588577 h 6687912"/>
              <a:gd name="connsiteX628" fmla="*/ 10989149 w 11899497"/>
              <a:gd name="connsiteY628" fmla="*/ 1604894 h 6687912"/>
              <a:gd name="connsiteX629" fmla="*/ 10952791 w 11899497"/>
              <a:gd name="connsiteY629" fmla="*/ 1652417 h 6687912"/>
              <a:gd name="connsiteX630" fmla="*/ 10867809 w 11899497"/>
              <a:gd name="connsiteY630" fmla="*/ 1677608 h 6687912"/>
              <a:gd name="connsiteX631" fmla="*/ 10852687 w 11899497"/>
              <a:gd name="connsiteY631" fmla="*/ 1690516 h 6687912"/>
              <a:gd name="connsiteX632" fmla="*/ 10871996 w 11899497"/>
              <a:gd name="connsiteY632" fmla="*/ 1709377 h 6687912"/>
              <a:gd name="connsiteX633" fmla="*/ 10912689 w 11899497"/>
              <a:gd name="connsiteY633" fmla="*/ 1706348 h 6687912"/>
              <a:gd name="connsiteX634" fmla="*/ 10996590 w 11899497"/>
              <a:gd name="connsiteY634" fmla="*/ 1697716 h 6687912"/>
              <a:gd name="connsiteX635" fmla="*/ 11004225 w 11899497"/>
              <a:gd name="connsiteY635" fmla="*/ 1697625 h 6687912"/>
              <a:gd name="connsiteX636" fmla="*/ 11060277 w 11899497"/>
              <a:gd name="connsiteY636" fmla="*/ 1702050 h 6687912"/>
              <a:gd name="connsiteX637" fmla="*/ 11315693 w 11899497"/>
              <a:gd name="connsiteY637" fmla="*/ 1667198 h 6687912"/>
              <a:gd name="connsiteX638" fmla="*/ 11334884 w 11899497"/>
              <a:gd name="connsiteY638" fmla="*/ 1675879 h 6687912"/>
              <a:gd name="connsiteX639" fmla="*/ 11326169 w 11899497"/>
              <a:gd name="connsiteY639" fmla="*/ 1692529 h 6687912"/>
              <a:gd name="connsiteX640" fmla="*/ 11284513 w 11899497"/>
              <a:gd name="connsiteY640" fmla="*/ 1722296 h 6687912"/>
              <a:gd name="connsiteX641" fmla="*/ 11233878 w 11899497"/>
              <a:gd name="connsiteY641" fmla="*/ 1745807 h 6687912"/>
              <a:gd name="connsiteX642" fmla="*/ 11181895 w 11899497"/>
              <a:gd name="connsiteY642" fmla="*/ 1762971 h 6687912"/>
              <a:gd name="connsiteX643" fmla="*/ 11173444 w 11899497"/>
              <a:gd name="connsiteY643" fmla="*/ 1802525 h 6687912"/>
              <a:gd name="connsiteX644" fmla="*/ 11177424 w 11899497"/>
              <a:gd name="connsiteY644" fmla="*/ 1816478 h 6687912"/>
              <a:gd name="connsiteX645" fmla="*/ 11164668 w 11899497"/>
              <a:gd name="connsiteY645" fmla="*/ 1814084 h 6687912"/>
              <a:gd name="connsiteX646" fmla="*/ 11129157 w 11899497"/>
              <a:gd name="connsiteY646" fmla="*/ 1824688 h 6687912"/>
              <a:gd name="connsiteX647" fmla="*/ 11142176 w 11899497"/>
              <a:gd name="connsiteY647" fmla="*/ 1849989 h 6687912"/>
              <a:gd name="connsiteX648" fmla="*/ 11190622 w 11899497"/>
              <a:gd name="connsiteY648" fmla="*/ 1857049 h 6687912"/>
              <a:gd name="connsiteX649" fmla="*/ 11205893 w 11899497"/>
              <a:gd name="connsiteY649" fmla="*/ 1856868 h 6687912"/>
              <a:gd name="connsiteX650" fmla="*/ 11202207 w 11899497"/>
              <a:gd name="connsiteY650" fmla="*/ 1868366 h 6687912"/>
              <a:gd name="connsiteX651" fmla="*/ 11207474 w 11899497"/>
              <a:gd name="connsiteY651" fmla="*/ 1883576 h 6687912"/>
              <a:gd name="connsiteX652" fmla="*/ 11295475 w 11899497"/>
              <a:gd name="connsiteY652" fmla="*/ 1899077 h 6687912"/>
              <a:gd name="connsiteX653" fmla="*/ 11314961 w 11899497"/>
              <a:gd name="connsiteY653" fmla="*/ 1897117 h 6687912"/>
              <a:gd name="connsiteX654" fmla="*/ 11330087 w 11899497"/>
              <a:gd name="connsiteY654" fmla="*/ 1897879 h 6687912"/>
              <a:gd name="connsiteX655" fmla="*/ 11382575 w 11899497"/>
              <a:gd name="connsiteY655" fmla="*/ 1890555 h 6687912"/>
              <a:gd name="connsiteX656" fmla="*/ 11385704 w 11899497"/>
              <a:gd name="connsiteY656" fmla="*/ 1884616 h 6687912"/>
              <a:gd name="connsiteX657" fmla="*/ 11391645 w 11899497"/>
              <a:gd name="connsiteY657" fmla="*/ 1887746 h 6687912"/>
              <a:gd name="connsiteX658" fmla="*/ 11409785 w 11899497"/>
              <a:gd name="connsiteY658" fmla="*/ 1882127 h 6687912"/>
              <a:gd name="connsiteX659" fmla="*/ 11406655 w 11899497"/>
              <a:gd name="connsiteY659" fmla="*/ 1888066 h 6687912"/>
              <a:gd name="connsiteX660" fmla="*/ 11404922 w 11899497"/>
              <a:gd name="connsiteY660" fmla="*/ 1890461 h 6687912"/>
              <a:gd name="connsiteX661" fmla="*/ 11397587 w 11899497"/>
              <a:gd name="connsiteY661" fmla="*/ 1890876 h 6687912"/>
              <a:gd name="connsiteX662" fmla="*/ 11403175 w 11899497"/>
              <a:gd name="connsiteY662" fmla="*/ 1892870 h 6687912"/>
              <a:gd name="connsiteX663" fmla="*/ 11404922 w 11899497"/>
              <a:gd name="connsiteY663" fmla="*/ 1890461 h 6687912"/>
              <a:gd name="connsiteX664" fmla="*/ 11415064 w 11899497"/>
              <a:gd name="connsiteY664" fmla="*/ 1889887 h 6687912"/>
              <a:gd name="connsiteX665" fmla="*/ 11460755 w 11899497"/>
              <a:gd name="connsiteY665" fmla="*/ 1886218 h 6687912"/>
              <a:gd name="connsiteX666" fmla="*/ 11342318 w 11899497"/>
              <a:gd name="connsiteY666" fmla="*/ 1955051 h 6687912"/>
              <a:gd name="connsiteX667" fmla="*/ 11320981 w 11899497"/>
              <a:gd name="connsiteY667" fmla="*/ 1962429 h 6687912"/>
              <a:gd name="connsiteX668" fmla="*/ 11303995 w 11899497"/>
              <a:gd name="connsiteY668" fmla="*/ 1975340 h 6687912"/>
              <a:gd name="connsiteX669" fmla="*/ 11245844 w 11899497"/>
              <a:gd name="connsiteY669" fmla="*/ 2009123 h 6687912"/>
              <a:gd name="connsiteX670" fmla="*/ 11293177 w 11899497"/>
              <a:gd name="connsiteY670" fmla="*/ 2030196 h 6687912"/>
              <a:gd name="connsiteX671" fmla="*/ 11304822 w 11899497"/>
              <a:gd name="connsiteY671" fmla="*/ 2046604 h 6687912"/>
              <a:gd name="connsiteX672" fmla="*/ 11278408 w 11899497"/>
              <a:gd name="connsiteY672" fmla="*/ 2073644 h 6687912"/>
              <a:gd name="connsiteX673" fmla="*/ 11239298 w 11899497"/>
              <a:gd name="connsiteY673" fmla="*/ 2103384 h 6687912"/>
              <a:gd name="connsiteX674" fmla="*/ 11230523 w 11899497"/>
              <a:gd name="connsiteY674" fmla="*/ 2114944 h 6687912"/>
              <a:gd name="connsiteX675" fmla="*/ 11245883 w 11899497"/>
              <a:gd name="connsiteY675" fmla="*/ 2122396 h 6687912"/>
              <a:gd name="connsiteX676" fmla="*/ 11262410 w 11899497"/>
              <a:gd name="connsiteY676" fmla="*/ 2120927 h 6687912"/>
              <a:gd name="connsiteX677" fmla="*/ 11386975 w 11899497"/>
              <a:gd name="connsiteY677" fmla="*/ 2106720 h 6687912"/>
              <a:gd name="connsiteX678" fmla="*/ 11428021 w 11899497"/>
              <a:gd name="connsiteY678" fmla="*/ 2134233 h 6687912"/>
              <a:gd name="connsiteX679" fmla="*/ 11444757 w 11899497"/>
              <a:gd name="connsiteY679" fmla="*/ 2150580 h 6687912"/>
              <a:gd name="connsiteX680" fmla="*/ 11453680 w 11899497"/>
              <a:gd name="connsiteY680" fmla="*/ 2151747 h 6687912"/>
              <a:gd name="connsiteX681" fmla="*/ 11473138 w 11899497"/>
              <a:gd name="connsiteY681" fmla="*/ 2183335 h 6687912"/>
              <a:gd name="connsiteX682" fmla="*/ 11445288 w 11899497"/>
              <a:gd name="connsiteY682" fmla="*/ 2196393 h 6687912"/>
              <a:gd name="connsiteX683" fmla="*/ 11325933 w 11899497"/>
              <a:gd name="connsiteY683" fmla="*/ 2220719 h 6687912"/>
              <a:gd name="connsiteX684" fmla="*/ 11313443 w 11899497"/>
              <a:gd name="connsiteY684" fmla="*/ 2241232 h 6687912"/>
              <a:gd name="connsiteX685" fmla="*/ 11331377 w 11899497"/>
              <a:gd name="connsiteY685" fmla="*/ 2251200 h 6687912"/>
              <a:gd name="connsiteX686" fmla="*/ 11383567 w 11899497"/>
              <a:gd name="connsiteY686" fmla="*/ 2251854 h 6687912"/>
              <a:gd name="connsiteX687" fmla="*/ 11399015 w 11899497"/>
              <a:gd name="connsiteY687" fmla="*/ 2266943 h 6687912"/>
              <a:gd name="connsiteX688" fmla="*/ 11379942 w 11899497"/>
              <a:gd name="connsiteY688" fmla="*/ 2268442 h 6687912"/>
              <a:gd name="connsiteX689" fmla="*/ 11367186 w 11899497"/>
              <a:gd name="connsiteY689" fmla="*/ 2266048 h 6687912"/>
              <a:gd name="connsiteX690" fmla="*/ 11348466 w 11899497"/>
              <a:gd name="connsiteY690" fmla="*/ 2298088 h 6687912"/>
              <a:gd name="connsiteX691" fmla="*/ 11343554 w 11899497"/>
              <a:gd name="connsiteY691" fmla="*/ 2313421 h 6687912"/>
              <a:gd name="connsiteX692" fmla="*/ 11249709 w 11899497"/>
              <a:gd name="connsiteY692" fmla="*/ 2342535 h 6687912"/>
              <a:gd name="connsiteX693" fmla="*/ 11145447 w 11899497"/>
              <a:gd name="connsiteY693" fmla="*/ 2351410 h 6687912"/>
              <a:gd name="connsiteX694" fmla="*/ 11032410 w 11899497"/>
              <a:gd name="connsiteY694" fmla="*/ 2371844 h 6687912"/>
              <a:gd name="connsiteX695" fmla="*/ 11017140 w 11899497"/>
              <a:gd name="connsiteY695" fmla="*/ 2372025 h 6687912"/>
              <a:gd name="connsiteX696" fmla="*/ 10844132 w 11899497"/>
              <a:gd name="connsiteY696" fmla="*/ 2379170 h 6687912"/>
              <a:gd name="connsiteX697" fmla="*/ 10818887 w 11899497"/>
              <a:gd name="connsiteY697" fmla="*/ 2397290 h 6687912"/>
              <a:gd name="connsiteX698" fmla="*/ 10845831 w 11899497"/>
              <a:gd name="connsiteY698" fmla="*/ 2416059 h 6687912"/>
              <a:gd name="connsiteX699" fmla="*/ 10895839 w 11899497"/>
              <a:gd name="connsiteY699" fmla="*/ 2420558 h 6687912"/>
              <a:gd name="connsiteX700" fmla="*/ 10900748 w 11899497"/>
              <a:gd name="connsiteY700" fmla="*/ 2420209 h 6687912"/>
              <a:gd name="connsiteX701" fmla="*/ 10903409 w 11899497"/>
              <a:gd name="connsiteY701" fmla="*/ 2418661 h 6687912"/>
              <a:gd name="connsiteX702" fmla="*/ 10929180 w 11899497"/>
              <a:gd name="connsiteY702" fmla="*/ 2416071 h 6687912"/>
              <a:gd name="connsiteX703" fmla="*/ 10947578 w 11899497"/>
              <a:gd name="connsiteY703" fmla="*/ 2409761 h 6687912"/>
              <a:gd name="connsiteX704" fmla="*/ 10967938 w 11899497"/>
              <a:gd name="connsiteY704" fmla="*/ 2409519 h 6687912"/>
              <a:gd name="connsiteX705" fmla="*/ 10969454 w 11899497"/>
              <a:gd name="connsiteY705" fmla="*/ 2412132 h 6687912"/>
              <a:gd name="connsiteX706" fmla="*/ 11016990 w 11899497"/>
              <a:gd name="connsiteY706" fmla="*/ 2405648 h 6687912"/>
              <a:gd name="connsiteX707" fmla="*/ 11119391 w 11899497"/>
              <a:gd name="connsiteY707" fmla="*/ 2409389 h 6687912"/>
              <a:gd name="connsiteX708" fmla="*/ 11108209 w 11899497"/>
              <a:gd name="connsiteY708" fmla="*/ 2426147 h 6687912"/>
              <a:gd name="connsiteX709" fmla="*/ 11279511 w 11899497"/>
              <a:gd name="connsiteY709" fmla="*/ 2411281 h 6687912"/>
              <a:gd name="connsiteX710" fmla="*/ 11471285 w 11899497"/>
              <a:gd name="connsiteY710" fmla="*/ 2402003 h 6687912"/>
              <a:gd name="connsiteX711" fmla="*/ 11471272 w 11899497"/>
              <a:gd name="connsiteY711" fmla="*/ 2426211 h 6687912"/>
              <a:gd name="connsiteX712" fmla="*/ 11491750 w 11899497"/>
              <a:gd name="connsiteY712" fmla="*/ 2431801 h 6687912"/>
              <a:gd name="connsiteX713" fmla="*/ 11478713 w 11899497"/>
              <a:gd name="connsiteY713" fmla="*/ 2439248 h 6687912"/>
              <a:gd name="connsiteX714" fmla="*/ 11469403 w 11899497"/>
              <a:gd name="connsiteY714" fmla="*/ 2441108 h 6687912"/>
              <a:gd name="connsiteX715" fmla="*/ 11447055 w 11899497"/>
              <a:gd name="connsiteY715" fmla="*/ 2450414 h 6687912"/>
              <a:gd name="connsiteX716" fmla="*/ 11445198 w 11899497"/>
              <a:gd name="connsiteY716" fmla="*/ 2441104 h 6687912"/>
              <a:gd name="connsiteX717" fmla="*/ 11430304 w 11899497"/>
              <a:gd name="connsiteY717" fmla="*/ 2439240 h 6687912"/>
              <a:gd name="connsiteX718" fmla="*/ 11443341 w 11899497"/>
              <a:gd name="connsiteY718" fmla="*/ 2431793 h 6687912"/>
              <a:gd name="connsiteX719" fmla="*/ 11452651 w 11899497"/>
              <a:gd name="connsiteY719" fmla="*/ 2429932 h 6687912"/>
              <a:gd name="connsiteX720" fmla="*/ 11342799 w 11899497"/>
              <a:gd name="connsiteY720" fmla="*/ 2437361 h 6687912"/>
              <a:gd name="connsiteX721" fmla="*/ 11175225 w 11899497"/>
              <a:gd name="connsiteY721" fmla="*/ 2446642 h 6687912"/>
              <a:gd name="connsiteX722" fmla="*/ 11119376 w 11899497"/>
              <a:gd name="connsiteY722" fmla="*/ 2433598 h 6687912"/>
              <a:gd name="connsiteX723" fmla="*/ 11056062 w 11899497"/>
              <a:gd name="connsiteY723" fmla="*/ 2455933 h 6687912"/>
              <a:gd name="connsiteX724" fmla="*/ 11020748 w 11899497"/>
              <a:gd name="connsiteY724" fmla="*/ 2451794 h 6687912"/>
              <a:gd name="connsiteX725" fmla="*/ 11009222 w 11899497"/>
              <a:gd name="connsiteY725" fmla="*/ 2451944 h 6687912"/>
              <a:gd name="connsiteX726" fmla="*/ 11095799 w 11899497"/>
              <a:gd name="connsiteY726" fmla="*/ 2460183 h 6687912"/>
              <a:gd name="connsiteX727" fmla="*/ 11202740 w 11899497"/>
              <a:gd name="connsiteY727" fmla="*/ 2462731 h 6687912"/>
              <a:gd name="connsiteX728" fmla="*/ 11294689 w 11899497"/>
              <a:gd name="connsiteY728" fmla="*/ 2489640 h 6687912"/>
              <a:gd name="connsiteX729" fmla="*/ 11316396 w 11899497"/>
              <a:gd name="connsiteY729" fmla="*/ 2495747 h 6687912"/>
              <a:gd name="connsiteX730" fmla="*/ 11415804 w 11899497"/>
              <a:gd name="connsiteY730" fmla="*/ 2507292 h 6687912"/>
              <a:gd name="connsiteX731" fmla="*/ 11482125 w 11899497"/>
              <a:gd name="connsiteY731" fmla="*/ 2519232 h 6687912"/>
              <a:gd name="connsiteX732" fmla="*/ 11509041 w 11899497"/>
              <a:gd name="connsiteY732" fmla="*/ 2535458 h 6687912"/>
              <a:gd name="connsiteX733" fmla="*/ 11496610 w 11899497"/>
              <a:gd name="connsiteY733" fmla="*/ 2561060 h 6687912"/>
              <a:gd name="connsiteX734" fmla="*/ 11402766 w 11899497"/>
              <a:gd name="connsiteY734" fmla="*/ 2590175 h 6687912"/>
              <a:gd name="connsiteX735" fmla="*/ 11494716 w 11899497"/>
              <a:gd name="connsiteY735" fmla="*/ 2617084 h 6687912"/>
              <a:gd name="connsiteX736" fmla="*/ 11511332 w 11899497"/>
              <a:gd name="connsiteY736" fmla="*/ 2623249 h 6687912"/>
              <a:gd name="connsiteX737" fmla="*/ 11502557 w 11899497"/>
              <a:gd name="connsiteY737" fmla="*/ 2634808 h 6687912"/>
              <a:gd name="connsiteX738" fmla="*/ 11498961 w 11899497"/>
              <a:gd name="connsiteY738" fmla="*/ 2653943 h 6687912"/>
              <a:gd name="connsiteX739" fmla="*/ 11518064 w 11899497"/>
              <a:gd name="connsiteY739" fmla="*/ 2654989 h 6687912"/>
              <a:gd name="connsiteX740" fmla="*/ 11544803 w 11899497"/>
              <a:gd name="connsiteY740" fmla="*/ 2655944 h 6687912"/>
              <a:gd name="connsiteX741" fmla="*/ 11555367 w 11899497"/>
              <a:gd name="connsiteY741" fmla="*/ 2688910 h 6687912"/>
              <a:gd name="connsiteX742" fmla="*/ 11528539 w 11899497"/>
              <a:gd name="connsiteY742" fmla="*/ 2680318 h 6687912"/>
              <a:gd name="connsiteX743" fmla="*/ 11519559 w 11899497"/>
              <a:gd name="connsiteY743" fmla="*/ 2674062 h 6687912"/>
              <a:gd name="connsiteX744" fmla="*/ 11526142 w 11899497"/>
              <a:gd name="connsiteY744" fmla="*/ 2693074 h 6687912"/>
              <a:gd name="connsiteX745" fmla="*/ 11514882 w 11899497"/>
              <a:gd name="connsiteY745" fmla="*/ 2709754 h 6687912"/>
              <a:gd name="connsiteX746" fmla="*/ 11503471 w 11899497"/>
              <a:gd name="connsiteY746" fmla="*/ 2713707 h 6687912"/>
              <a:gd name="connsiteX747" fmla="*/ 11444209 w 11899497"/>
              <a:gd name="connsiteY747" fmla="*/ 2761504 h 6687912"/>
              <a:gd name="connsiteX748" fmla="*/ 11377251 w 11899497"/>
              <a:gd name="connsiteY748" fmla="*/ 2804299 h 6687912"/>
              <a:gd name="connsiteX749" fmla="*/ 11360809 w 11899497"/>
              <a:gd name="connsiteY749" fmla="*/ 2813403 h 6687912"/>
              <a:gd name="connsiteX750" fmla="*/ 11315323 w 11899497"/>
              <a:gd name="connsiteY750" fmla="*/ 2841945 h 6687912"/>
              <a:gd name="connsiteX751" fmla="*/ 11297860 w 11899497"/>
              <a:gd name="connsiteY751" fmla="*/ 2872698 h 6687912"/>
              <a:gd name="connsiteX752" fmla="*/ 11277706 w 11899497"/>
              <a:gd name="connsiteY752" fmla="*/ 2890757 h 6687912"/>
              <a:gd name="connsiteX753" fmla="*/ 11265098 w 11899497"/>
              <a:gd name="connsiteY753" fmla="*/ 2901086 h 6687912"/>
              <a:gd name="connsiteX754" fmla="*/ 11263900 w 11899497"/>
              <a:gd name="connsiteY754" fmla="*/ 2907465 h 6687912"/>
              <a:gd name="connsiteX755" fmla="*/ 11241730 w 11899497"/>
              <a:gd name="connsiteY755" fmla="*/ 2916319 h 6687912"/>
              <a:gd name="connsiteX756" fmla="*/ 11237811 w 11899497"/>
              <a:gd name="connsiteY756" fmla="*/ 2921296 h 6687912"/>
              <a:gd name="connsiteX757" fmla="*/ 11259014 w 11899497"/>
              <a:gd name="connsiteY757" fmla="*/ 2923428 h 6687912"/>
              <a:gd name="connsiteX758" fmla="*/ 11283349 w 11899497"/>
              <a:gd name="connsiteY758" fmla="*/ 2915895 h 6687912"/>
              <a:gd name="connsiteX759" fmla="*/ 11290929 w 11899497"/>
              <a:gd name="connsiteY759" fmla="*/ 2917308 h 6687912"/>
              <a:gd name="connsiteX760" fmla="*/ 11335636 w 11899497"/>
              <a:gd name="connsiteY760" fmla="*/ 2927477 h 6687912"/>
              <a:gd name="connsiteX761" fmla="*/ 11350944 w 11899497"/>
              <a:gd name="connsiteY761" fmla="*/ 2934480 h 6687912"/>
              <a:gd name="connsiteX762" fmla="*/ 11341413 w 11899497"/>
              <a:gd name="connsiteY762" fmla="*/ 2973297 h 6687912"/>
              <a:gd name="connsiteX763" fmla="*/ 11332908 w 11899497"/>
              <a:gd name="connsiteY763" fmla="*/ 2969408 h 6687912"/>
              <a:gd name="connsiteX764" fmla="*/ 11308321 w 11899497"/>
              <a:gd name="connsiteY764" fmla="*/ 2960216 h 6687912"/>
              <a:gd name="connsiteX765" fmla="*/ 11286357 w 11899497"/>
              <a:gd name="connsiteY765" fmla="*/ 2954281 h 6687912"/>
              <a:gd name="connsiteX766" fmla="*/ 11244078 w 11899497"/>
              <a:gd name="connsiteY766" fmla="*/ 2965782 h 6687912"/>
              <a:gd name="connsiteX767" fmla="*/ 11257195 w 11899497"/>
              <a:gd name="connsiteY767" fmla="*/ 2982061 h 6687912"/>
              <a:gd name="connsiteX768" fmla="*/ 11280083 w 11899497"/>
              <a:gd name="connsiteY768" fmla="*/ 2990474 h 6687912"/>
              <a:gd name="connsiteX769" fmla="*/ 11345975 w 11899497"/>
              <a:gd name="connsiteY769" fmla="*/ 3008282 h 6687912"/>
              <a:gd name="connsiteX770" fmla="*/ 11369548 w 11899497"/>
              <a:gd name="connsiteY770" fmla="*/ 2988223 h 6687912"/>
              <a:gd name="connsiteX771" fmla="*/ 11418725 w 11899497"/>
              <a:gd name="connsiteY771" fmla="*/ 3006607 h 6687912"/>
              <a:gd name="connsiteX772" fmla="*/ 11420572 w 11899497"/>
              <a:gd name="connsiteY772" fmla="*/ 3011563 h 6687912"/>
              <a:gd name="connsiteX773" fmla="*/ 11425871 w 11899497"/>
              <a:gd name="connsiteY773" fmla="*/ 2995483 h 6687912"/>
              <a:gd name="connsiteX774" fmla="*/ 11437972 w 11899497"/>
              <a:gd name="connsiteY774" fmla="*/ 2982512 h 6687912"/>
              <a:gd name="connsiteX775" fmla="*/ 11458526 w 11899497"/>
              <a:gd name="connsiteY775" fmla="*/ 2996028 h 6687912"/>
              <a:gd name="connsiteX776" fmla="*/ 11478738 w 11899497"/>
              <a:gd name="connsiteY776" fmla="*/ 3023779 h 6687912"/>
              <a:gd name="connsiteX777" fmla="*/ 11511830 w 11899497"/>
              <a:gd name="connsiteY777" fmla="*/ 3036860 h 6687912"/>
              <a:gd name="connsiteX778" fmla="*/ 11627491 w 11899497"/>
              <a:gd name="connsiteY778" fmla="*/ 3017805 h 6687912"/>
              <a:gd name="connsiteX779" fmla="*/ 11677496 w 11899497"/>
              <a:gd name="connsiteY779" fmla="*/ 3011894 h 6687912"/>
              <a:gd name="connsiteX780" fmla="*/ 11707332 w 11899497"/>
              <a:gd name="connsiteY780" fmla="*/ 3027599 h 6687912"/>
              <a:gd name="connsiteX781" fmla="*/ 11682983 w 11899497"/>
              <a:gd name="connsiteY781" fmla="*/ 3049357 h 6687912"/>
              <a:gd name="connsiteX782" fmla="*/ 11676324 w 11899497"/>
              <a:gd name="connsiteY782" fmla="*/ 3050423 h 6687912"/>
              <a:gd name="connsiteX783" fmla="*/ 11545938 w 11899497"/>
              <a:gd name="connsiteY783" fmla="*/ 3079190 h 6687912"/>
              <a:gd name="connsiteX784" fmla="*/ 11463514 w 11899497"/>
              <a:gd name="connsiteY784" fmla="*/ 3115505 h 6687912"/>
              <a:gd name="connsiteX785" fmla="*/ 11459626 w 11899497"/>
              <a:gd name="connsiteY785" fmla="*/ 3124007 h 6687912"/>
              <a:gd name="connsiteX786" fmla="*/ 11468907 w 11899497"/>
              <a:gd name="connsiteY786" fmla="*/ 3126196 h 6687912"/>
              <a:gd name="connsiteX787" fmla="*/ 11497383 w 11899497"/>
              <a:gd name="connsiteY787" fmla="*/ 3126886 h 6687912"/>
              <a:gd name="connsiteX788" fmla="*/ 11564542 w 11899497"/>
              <a:gd name="connsiteY788" fmla="*/ 3132934 h 6687912"/>
              <a:gd name="connsiteX789" fmla="*/ 11700032 w 11899497"/>
              <a:gd name="connsiteY789" fmla="*/ 3106502 h 6687912"/>
              <a:gd name="connsiteX790" fmla="*/ 11728073 w 11899497"/>
              <a:gd name="connsiteY790" fmla="*/ 3094657 h 6687912"/>
              <a:gd name="connsiteX791" fmla="*/ 11840820 w 11899497"/>
              <a:gd name="connsiteY791" fmla="*/ 3063989 h 6687912"/>
              <a:gd name="connsiteX792" fmla="*/ 11876338 w 11899497"/>
              <a:gd name="connsiteY792" fmla="*/ 3098741 h 6687912"/>
              <a:gd name="connsiteX793" fmla="*/ 11885910 w 11899497"/>
              <a:gd name="connsiteY793" fmla="*/ 3109287 h 6687912"/>
              <a:gd name="connsiteX794" fmla="*/ 11886149 w 11899497"/>
              <a:gd name="connsiteY794" fmla="*/ 3140236 h 6687912"/>
              <a:gd name="connsiteX795" fmla="*/ 11852373 w 11899497"/>
              <a:gd name="connsiteY795" fmla="*/ 3155628 h 6687912"/>
              <a:gd name="connsiteX796" fmla="*/ 11801444 w 11899497"/>
              <a:gd name="connsiteY796" fmla="*/ 3159060 h 6687912"/>
              <a:gd name="connsiteX797" fmla="*/ 11789974 w 11899497"/>
              <a:gd name="connsiteY797" fmla="*/ 3166150 h 6687912"/>
              <a:gd name="connsiteX798" fmla="*/ 11761300 w 11899497"/>
              <a:gd name="connsiteY798" fmla="*/ 3183873 h 6687912"/>
              <a:gd name="connsiteX799" fmla="*/ 11734669 w 11899497"/>
              <a:gd name="connsiteY799" fmla="*/ 3188140 h 6687912"/>
              <a:gd name="connsiteX800" fmla="*/ 11642476 w 11899497"/>
              <a:gd name="connsiteY800" fmla="*/ 3232323 h 6687912"/>
              <a:gd name="connsiteX801" fmla="*/ 11506304 w 11899497"/>
              <a:gd name="connsiteY801" fmla="*/ 3287227 h 6687912"/>
              <a:gd name="connsiteX802" fmla="*/ 11441230 w 11899497"/>
              <a:gd name="connsiteY802" fmla="*/ 3317085 h 6687912"/>
              <a:gd name="connsiteX803" fmla="*/ 11435784 w 11899497"/>
              <a:gd name="connsiteY803" fmla="*/ 3328986 h 6687912"/>
              <a:gd name="connsiteX804" fmla="*/ 11419597 w 11899497"/>
              <a:gd name="connsiteY804" fmla="*/ 3368872 h 6687912"/>
              <a:gd name="connsiteX805" fmla="*/ 11395395 w 11899497"/>
              <a:gd name="connsiteY805" fmla="*/ 3394809 h 6687912"/>
              <a:gd name="connsiteX806" fmla="*/ 11383437 w 11899497"/>
              <a:gd name="connsiteY806" fmla="*/ 3411955 h 6687912"/>
              <a:gd name="connsiteX807" fmla="*/ 11293722 w 11899497"/>
              <a:gd name="connsiteY807" fmla="*/ 3455216 h 6687912"/>
              <a:gd name="connsiteX808" fmla="*/ 11266946 w 11899497"/>
              <a:gd name="connsiteY808" fmla="*/ 3455303 h 6687912"/>
              <a:gd name="connsiteX809" fmla="*/ 11251152 w 11899497"/>
              <a:gd name="connsiteY809" fmla="*/ 3458359 h 6687912"/>
              <a:gd name="connsiteX810" fmla="*/ 11245221 w 11899497"/>
              <a:gd name="connsiteY810" fmla="*/ 3480319 h 6687912"/>
              <a:gd name="connsiteX811" fmla="*/ 11252168 w 11899497"/>
              <a:gd name="connsiteY811" fmla="*/ 3487609 h 6687912"/>
              <a:gd name="connsiteX812" fmla="*/ 11300619 w 11899497"/>
              <a:gd name="connsiteY812" fmla="*/ 3485100 h 6687912"/>
              <a:gd name="connsiteX813" fmla="*/ 11409622 w 11899497"/>
              <a:gd name="connsiteY813" fmla="*/ 3467112 h 6687912"/>
              <a:gd name="connsiteX814" fmla="*/ 11429791 w 11899497"/>
              <a:gd name="connsiteY814" fmla="*/ 3445498 h 6687912"/>
              <a:gd name="connsiteX815" fmla="*/ 11434313 w 11899497"/>
              <a:gd name="connsiteY815" fmla="*/ 3431116 h 6687912"/>
              <a:gd name="connsiteX816" fmla="*/ 11445441 w 11899497"/>
              <a:gd name="connsiteY816" fmla="*/ 3438263 h 6687912"/>
              <a:gd name="connsiteX817" fmla="*/ 11468328 w 11899497"/>
              <a:gd name="connsiteY817" fmla="*/ 3446677 h 6687912"/>
              <a:gd name="connsiteX818" fmla="*/ 11506771 w 11899497"/>
              <a:gd name="connsiteY818" fmla="*/ 3421085 h 6687912"/>
              <a:gd name="connsiteX819" fmla="*/ 11521496 w 11899497"/>
              <a:gd name="connsiteY819" fmla="*/ 3411372 h 6687912"/>
              <a:gd name="connsiteX820" fmla="*/ 11572280 w 11899497"/>
              <a:gd name="connsiteY820" fmla="*/ 3403762 h 6687912"/>
              <a:gd name="connsiteX821" fmla="*/ 11621892 w 11899497"/>
              <a:gd name="connsiteY821" fmla="*/ 3434680 h 6687912"/>
              <a:gd name="connsiteX822" fmla="*/ 11637004 w 11899497"/>
              <a:gd name="connsiteY822" fmla="*/ 3460097 h 6687912"/>
              <a:gd name="connsiteX823" fmla="*/ 11616541 w 11899497"/>
              <a:gd name="connsiteY823" fmla="*/ 3473354 h 6687912"/>
              <a:gd name="connsiteX824" fmla="*/ 11483138 w 11899497"/>
              <a:gd name="connsiteY824" fmla="*/ 3535693 h 6687912"/>
              <a:gd name="connsiteX825" fmla="*/ 11391868 w 11899497"/>
              <a:gd name="connsiteY825" fmla="*/ 3582353 h 6687912"/>
              <a:gd name="connsiteX826" fmla="*/ 11378554 w 11899497"/>
              <a:gd name="connsiteY826" fmla="*/ 3584486 h 6687912"/>
              <a:gd name="connsiteX827" fmla="*/ 11357024 w 11899497"/>
              <a:gd name="connsiteY827" fmla="*/ 3591087 h 6687912"/>
              <a:gd name="connsiteX828" fmla="*/ 11346621 w 11899497"/>
              <a:gd name="connsiteY828" fmla="*/ 3604834 h 6687912"/>
              <a:gd name="connsiteX829" fmla="*/ 11253506 w 11899497"/>
              <a:gd name="connsiteY829" fmla="*/ 3646537 h 6687912"/>
              <a:gd name="connsiteX830" fmla="*/ 11176673 w 11899497"/>
              <a:gd name="connsiteY830" fmla="*/ 3675128 h 6687912"/>
              <a:gd name="connsiteX831" fmla="*/ 11134051 w 11899497"/>
              <a:gd name="connsiteY831" fmla="*/ 3700865 h 6687912"/>
              <a:gd name="connsiteX832" fmla="*/ 11124376 w 11899497"/>
              <a:gd name="connsiteY832" fmla="*/ 3735505 h 6687912"/>
              <a:gd name="connsiteX833" fmla="*/ 11147262 w 11899497"/>
              <a:gd name="connsiteY833" fmla="*/ 3743918 h 6687912"/>
              <a:gd name="connsiteX834" fmla="*/ 11186919 w 11899497"/>
              <a:gd name="connsiteY834" fmla="*/ 3729162 h 6687912"/>
              <a:gd name="connsiteX835" fmla="*/ 11200670 w 11899497"/>
              <a:gd name="connsiteY835" fmla="*/ 3739563 h 6687912"/>
              <a:gd name="connsiteX836" fmla="*/ 11216755 w 11899497"/>
              <a:gd name="connsiteY836" fmla="*/ 3744864 h 6687912"/>
              <a:gd name="connsiteX837" fmla="*/ 11227883 w 11899497"/>
              <a:gd name="connsiteY837" fmla="*/ 3752012 h 6687912"/>
              <a:gd name="connsiteX838" fmla="*/ 11234106 w 11899497"/>
              <a:gd name="connsiteY838" fmla="*/ 3738409 h 6687912"/>
              <a:gd name="connsiteX839" fmla="*/ 11259232 w 11899497"/>
              <a:gd name="connsiteY839" fmla="*/ 3714949 h 6687912"/>
              <a:gd name="connsiteX840" fmla="*/ 11279205 w 11899497"/>
              <a:gd name="connsiteY840" fmla="*/ 3711750 h 6687912"/>
              <a:gd name="connsiteX841" fmla="*/ 11357646 w 11899497"/>
              <a:gd name="connsiteY841" fmla="*/ 3657165 h 6687912"/>
              <a:gd name="connsiteX842" fmla="*/ 11403712 w 11899497"/>
              <a:gd name="connsiteY842" fmla="*/ 3682350 h 6687912"/>
              <a:gd name="connsiteX843" fmla="*/ 11410805 w 11899497"/>
              <a:gd name="connsiteY843" fmla="*/ 3693820 h 6687912"/>
              <a:gd name="connsiteX844" fmla="*/ 11408274 w 11899497"/>
              <a:gd name="connsiteY844" fmla="*/ 3717334 h 6687912"/>
              <a:gd name="connsiteX845" fmla="*/ 11312194 w 11899497"/>
              <a:gd name="connsiteY845" fmla="*/ 3770017 h 6687912"/>
              <a:gd name="connsiteX846" fmla="*/ 11287358 w 11899497"/>
              <a:gd name="connsiteY846" fmla="*/ 3801833 h 6687912"/>
              <a:gd name="connsiteX847" fmla="*/ 11321226 w 11899497"/>
              <a:gd name="connsiteY847" fmla="*/ 3813215 h 6687912"/>
              <a:gd name="connsiteX848" fmla="*/ 11360489 w 11899497"/>
              <a:gd name="connsiteY848" fmla="*/ 3835287 h 6687912"/>
              <a:gd name="connsiteX849" fmla="*/ 11382403 w 11899497"/>
              <a:gd name="connsiteY849" fmla="*/ 3863815 h 6687912"/>
              <a:gd name="connsiteX850" fmla="*/ 11438473 w 11899497"/>
              <a:gd name="connsiteY850" fmla="*/ 3912081 h 6687912"/>
              <a:gd name="connsiteX851" fmla="*/ 11433612 w 11899497"/>
              <a:gd name="connsiteY851" fmla="*/ 3940697 h 6687912"/>
              <a:gd name="connsiteX852" fmla="*/ 11343119 w 11899497"/>
              <a:gd name="connsiteY852" fmla="*/ 3985656 h 6687912"/>
              <a:gd name="connsiteX853" fmla="*/ 11290344 w 11899497"/>
              <a:gd name="connsiteY853" fmla="*/ 3984133 h 6687912"/>
              <a:gd name="connsiteX854" fmla="*/ 11278585 w 11899497"/>
              <a:gd name="connsiteY854" fmla="*/ 3982865 h 6687912"/>
              <a:gd name="connsiteX855" fmla="*/ 11220946 w 11899497"/>
              <a:gd name="connsiteY855" fmla="*/ 4009958 h 6687912"/>
              <a:gd name="connsiteX856" fmla="*/ 11288686 w 11899497"/>
              <a:gd name="connsiteY856" fmla="*/ 4032719 h 6687912"/>
              <a:gd name="connsiteX857" fmla="*/ 11294078 w 11899497"/>
              <a:gd name="connsiteY857" fmla="*/ 4043410 h 6687912"/>
              <a:gd name="connsiteX858" fmla="*/ 11279985 w 11899497"/>
              <a:gd name="connsiteY858" fmla="*/ 4047243 h 6687912"/>
              <a:gd name="connsiteX859" fmla="*/ 11260499 w 11899497"/>
              <a:gd name="connsiteY859" fmla="*/ 4040387 h 6687912"/>
              <a:gd name="connsiteX860" fmla="*/ 11260645 w 11899497"/>
              <a:gd name="connsiteY860" fmla="*/ 4044565 h 6687912"/>
              <a:gd name="connsiteX861" fmla="*/ 11292907 w 11899497"/>
              <a:gd name="connsiteY861" fmla="*/ 4081940 h 6687912"/>
              <a:gd name="connsiteX862" fmla="*/ 11305299 w 11899497"/>
              <a:gd name="connsiteY862" fmla="*/ 4077327 h 6687912"/>
              <a:gd name="connsiteX863" fmla="*/ 11318325 w 11899497"/>
              <a:gd name="connsiteY863" fmla="*/ 4066838 h 6687912"/>
              <a:gd name="connsiteX864" fmla="*/ 11356665 w 11899497"/>
              <a:gd name="connsiteY864" fmla="*/ 4086433 h 6687912"/>
              <a:gd name="connsiteX865" fmla="*/ 11375081 w 11899497"/>
              <a:gd name="connsiteY865" fmla="*/ 4086632 h 6687912"/>
              <a:gd name="connsiteX866" fmla="*/ 11387474 w 11899497"/>
              <a:gd name="connsiteY866" fmla="*/ 4082022 h 6687912"/>
              <a:gd name="connsiteX867" fmla="*/ 11393156 w 11899497"/>
              <a:gd name="connsiteY867" fmla="*/ 4101069 h 6687912"/>
              <a:gd name="connsiteX868" fmla="*/ 11380910 w 11899497"/>
              <a:gd name="connsiteY868" fmla="*/ 4109859 h 6687912"/>
              <a:gd name="connsiteX869" fmla="*/ 11339407 w 11899497"/>
              <a:gd name="connsiteY869" fmla="*/ 4119659 h 6687912"/>
              <a:gd name="connsiteX870" fmla="*/ 11448847 w 11899497"/>
              <a:gd name="connsiteY870" fmla="*/ 4114206 h 6687912"/>
              <a:gd name="connsiteX871" fmla="*/ 11423480 w 11899497"/>
              <a:gd name="connsiteY871" fmla="*/ 4106716 h 6687912"/>
              <a:gd name="connsiteX872" fmla="*/ 11403703 w 11899497"/>
              <a:gd name="connsiteY872" fmla="*/ 4091501 h 6687912"/>
              <a:gd name="connsiteX873" fmla="*/ 11426642 w 11899497"/>
              <a:gd name="connsiteY873" fmla="*/ 4077322 h 6687912"/>
              <a:gd name="connsiteX874" fmla="*/ 11563096 w 11899497"/>
              <a:gd name="connsiteY874" fmla="*/ 4102731 h 6687912"/>
              <a:gd name="connsiteX875" fmla="*/ 11594239 w 11899497"/>
              <a:gd name="connsiteY875" fmla="*/ 4156042 h 6687912"/>
              <a:gd name="connsiteX876" fmla="*/ 11559053 w 11899497"/>
              <a:gd name="connsiteY876" fmla="*/ 4179012 h 6687912"/>
              <a:gd name="connsiteX877" fmla="*/ 11545104 w 11899497"/>
              <a:gd name="connsiteY877" fmla="*/ 4187024 h 6687912"/>
              <a:gd name="connsiteX878" fmla="*/ 11486398 w 11899497"/>
              <a:gd name="connsiteY878" fmla="*/ 4207460 h 6687912"/>
              <a:gd name="connsiteX879" fmla="*/ 11425605 w 11899497"/>
              <a:gd name="connsiteY879" fmla="*/ 4191986 h 6687912"/>
              <a:gd name="connsiteX880" fmla="*/ 11409035 w 11899497"/>
              <a:gd name="connsiteY880" fmla="*/ 4196744 h 6687912"/>
              <a:gd name="connsiteX881" fmla="*/ 11426042 w 11899497"/>
              <a:gd name="connsiteY881" fmla="*/ 4204522 h 6687912"/>
              <a:gd name="connsiteX882" fmla="*/ 11435469 w 11899497"/>
              <a:gd name="connsiteY882" fmla="*/ 4210891 h 6687912"/>
              <a:gd name="connsiteX883" fmla="*/ 11431989 w 11899497"/>
              <a:gd name="connsiteY883" fmla="*/ 4215088 h 6687912"/>
              <a:gd name="connsiteX884" fmla="*/ 11436247 w 11899497"/>
              <a:gd name="connsiteY884" fmla="*/ 4216124 h 6687912"/>
              <a:gd name="connsiteX885" fmla="*/ 11442795 w 11899497"/>
              <a:gd name="connsiteY885" fmla="*/ 4229311 h 6687912"/>
              <a:gd name="connsiteX886" fmla="*/ 11455845 w 11899497"/>
              <a:gd name="connsiteY886" fmla="*/ 4231729 h 6687912"/>
              <a:gd name="connsiteX887" fmla="*/ 11503799 w 11899497"/>
              <a:gd name="connsiteY887" fmla="*/ 4216734 h 6687912"/>
              <a:gd name="connsiteX888" fmla="*/ 11540274 w 11899497"/>
              <a:gd name="connsiteY888" fmla="*/ 4218820 h 6687912"/>
              <a:gd name="connsiteX889" fmla="*/ 11551081 w 11899497"/>
              <a:gd name="connsiteY889" fmla="*/ 4247305 h 6687912"/>
              <a:gd name="connsiteX890" fmla="*/ 11546056 w 11899497"/>
              <a:gd name="connsiteY890" fmla="*/ 4260392 h 6687912"/>
              <a:gd name="connsiteX891" fmla="*/ 11525848 w 11899497"/>
              <a:gd name="connsiteY891" fmla="*/ 4304933 h 6687912"/>
              <a:gd name="connsiteX892" fmla="*/ 11411470 w 11899497"/>
              <a:gd name="connsiteY892" fmla="*/ 4316966 h 6687912"/>
              <a:gd name="connsiteX893" fmla="*/ 11381519 w 11899497"/>
              <a:gd name="connsiteY893" fmla="*/ 4316087 h 6687912"/>
              <a:gd name="connsiteX894" fmla="*/ 11372475 w 11899497"/>
              <a:gd name="connsiteY894" fmla="*/ 4318456 h 6687912"/>
              <a:gd name="connsiteX895" fmla="*/ 11378304 w 11899497"/>
              <a:gd name="connsiteY895" fmla="*/ 4326866 h 6687912"/>
              <a:gd name="connsiteX896" fmla="*/ 11362411 w 11899497"/>
              <a:gd name="connsiteY896" fmla="*/ 4348124 h 6687912"/>
              <a:gd name="connsiteX897" fmla="*/ 11356966 w 11899497"/>
              <a:gd name="connsiteY897" fmla="*/ 4360026 h 6687912"/>
              <a:gd name="connsiteX898" fmla="*/ 11348411 w 11899497"/>
              <a:gd name="connsiteY898" fmla="*/ 4378729 h 6687912"/>
              <a:gd name="connsiteX899" fmla="*/ 11344730 w 11899497"/>
              <a:gd name="connsiteY899" fmla="*/ 4380790 h 6687912"/>
              <a:gd name="connsiteX900" fmla="*/ 11347029 w 11899497"/>
              <a:gd name="connsiteY900" fmla="*/ 4380762 h 6687912"/>
              <a:gd name="connsiteX901" fmla="*/ 11379749 w 11899497"/>
              <a:gd name="connsiteY901" fmla="*/ 4375987 h 6687912"/>
              <a:gd name="connsiteX902" fmla="*/ 11386236 w 11899497"/>
              <a:gd name="connsiteY902" fmla="*/ 4374594 h 6687912"/>
              <a:gd name="connsiteX903" fmla="*/ 11416332 w 11899497"/>
              <a:gd name="connsiteY903" fmla="*/ 4385883 h 6687912"/>
              <a:gd name="connsiteX904" fmla="*/ 11394551 w 11899497"/>
              <a:gd name="connsiteY904" fmla="*/ 4410923 h 6687912"/>
              <a:gd name="connsiteX905" fmla="*/ 11346561 w 11899497"/>
              <a:gd name="connsiteY905" fmla="*/ 4423317 h 6687912"/>
              <a:gd name="connsiteX906" fmla="*/ 11233648 w 11899497"/>
              <a:gd name="connsiteY906" fmla="*/ 4447043 h 6687912"/>
              <a:gd name="connsiteX907" fmla="*/ 11228348 w 11899497"/>
              <a:gd name="connsiteY907" fmla="*/ 4451504 h 6687912"/>
              <a:gd name="connsiteX908" fmla="*/ 11228735 w 11899497"/>
              <a:gd name="connsiteY908" fmla="*/ 4451436 h 6687912"/>
              <a:gd name="connsiteX909" fmla="*/ 11278740 w 11899497"/>
              <a:gd name="connsiteY909" fmla="*/ 4445527 h 6687912"/>
              <a:gd name="connsiteX910" fmla="*/ 11308576 w 11899497"/>
              <a:gd name="connsiteY910" fmla="*/ 4461231 h 6687912"/>
              <a:gd name="connsiteX911" fmla="*/ 11284227 w 11899497"/>
              <a:gd name="connsiteY911" fmla="*/ 4482989 h 6687912"/>
              <a:gd name="connsiteX912" fmla="*/ 11277568 w 11899497"/>
              <a:gd name="connsiteY912" fmla="*/ 4484055 h 6687912"/>
              <a:gd name="connsiteX913" fmla="*/ 11213176 w 11899497"/>
              <a:gd name="connsiteY913" fmla="*/ 4503431 h 6687912"/>
              <a:gd name="connsiteX914" fmla="*/ 11198887 w 11899497"/>
              <a:gd name="connsiteY914" fmla="*/ 4507609 h 6687912"/>
              <a:gd name="connsiteX915" fmla="*/ 11198147 w 11899497"/>
              <a:gd name="connsiteY915" fmla="*/ 4515230 h 6687912"/>
              <a:gd name="connsiteX916" fmla="*/ 11185242 w 11899497"/>
              <a:gd name="connsiteY916" fmla="*/ 4523222 h 6687912"/>
              <a:gd name="connsiteX917" fmla="*/ 11169517 w 11899497"/>
              <a:gd name="connsiteY917" fmla="*/ 4515634 h 6687912"/>
              <a:gd name="connsiteX918" fmla="*/ 11169042 w 11899497"/>
              <a:gd name="connsiteY918" fmla="*/ 4512808 h 6687912"/>
              <a:gd name="connsiteX919" fmla="*/ 11159051 w 11899497"/>
              <a:gd name="connsiteY919" fmla="*/ 4512815 h 6687912"/>
              <a:gd name="connsiteX920" fmla="*/ 11159236 w 11899497"/>
              <a:gd name="connsiteY920" fmla="*/ 4529549 h 6687912"/>
              <a:gd name="connsiteX921" fmla="*/ 11155795 w 11899497"/>
              <a:gd name="connsiteY921" fmla="*/ 4536594 h 6687912"/>
              <a:gd name="connsiteX922" fmla="*/ 11158426 w 11899497"/>
              <a:gd name="connsiteY922" fmla="*/ 4546774 h 6687912"/>
              <a:gd name="connsiteX923" fmla="*/ 11153567 w 11899497"/>
              <a:gd name="connsiteY923" fmla="*/ 4569330 h 6687912"/>
              <a:gd name="connsiteX924" fmla="*/ 11165786 w 11899497"/>
              <a:gd name="connsiteY924" fmla="*/ 4566567 h 6687912"/>
              <a:gd name="connsiteX925" fmla="*/ 11301276 w 11899497"/>
              <a:gd name="connsiteY925" fmla="*/ 4540133 h 6687912"/>
              <a:gd name="connsiteX926" fmla="*/ 11329317 w 11899497"/>
              <a:gd name="connsiteY926" fmla="*/ 4528290 h 6687912"/>
              <a:gd name="connsiteX927" fmla="*/ 11442064 w 11899497"/>
              <a:gd name="connsiteY927" fmla="*/ 4497620 h 6687912"/>
              <a:gd name="connsiteX928" fmla="*/ 11477582 w 11899497"/>
              <a:gd name="connsiteY928" fmla="*/ 4532372 h 6687912"/>
              <a:gd name="connsiteX929" fmla="*/ 11487154 w 11899497"/>
              <a:gd name="connsiteY929" fmla="*/ 4542919 h 6687912"/>
              <a:gd name="connsiteX930" fmla="*/ 11487393 w 11899497"/>
              <a:gd name="connsiteY930" fmla="*/ 4573867 h 6687912"/>
              <a:gd name="connsiteX931" fmla="*/ 11453617 w 11899497"/>
              <a:gd name="connsiteY931" fmla="*/ 4589259 h 6687912"/>
              <a:gd name="connsiteX932" fmla="*/ 11402688 w 11899497"/>
              <a:gd name="connsiteY932" fmla="*/ 4592693 h 6687912"/>
              <a:gd name="connsiteX933" fmla="*/ 11391218 w 11899497"/>
              <a:gd name="connsiteY933" fmla="*/ 4599781 h 6687912"/>
              <a:gd name="connsiteX934" fmla="*/ 11362544 w 11899497"/>
              <a:gd name="connsiteY934" fmla="*/ 4617505 h 6687912"/>
              <a:gd name="connsiteX935" fmla="*/ 11335913 w 11899497"/>
              <a:gd name="connsiteY935" fmla="*/ 4621772 h 6687912"/>
              <a:gd name="connsiteX936" fmla="*/ 11243721 w 11899497"/>
              <a:gd name="connsiteY936" fmla="*/ 4665955 h 6687912"/>
              <a:gd name="connsiteX937" fmla="*/ 11107549 w 11899497"/>
              <a:gd name="connsiteY937" fmla="*/ 4720858 h 6687912"/>
              <a:gd name="connsiteX938" fmla="*/ 11042474 w 11899497"/>
              <a:gd name="connsiteY938" fmla="*/ 4750716 h 6687912"/>
              <a:gd name="connsiteX939" fmla="*/ 11037028 w 11899497"/>
              <a:gd name="connsiteY939" fmla="*/ 4762619 h 6687912"/>
              <a:gd name="connsiteX940" fmla="*/ 11020841 w 11899497"/>
              <a:gd name="connsiteY940" fmla="*/ 4802503 h 6687912"/>
              <a:gd name="connsiteX941" fmla="*/ 10996638 w 11899497"/>
              <a:gd name="connsiteY941" fmla="*/ 4828442 h 6687912"/>
              <a:gd name="connsiteX942" fmla="*/ 10984682 w 11899497"/>
              <a:gd name="connsiteY942" fmla="*/ 4845588 h 6687912"/>
              <a:gd name="connsiteX943" fmla="*/ 10894966 w 11899497"/>
              <a:gd name="connsiteY943" fmla="*/ 4888848 h 6687912"/>
              <a:gd name="connsiteX944" fmla="*/ 10868190 w 11899497"/>
              <a:gd name="connsiteY944" fmla="*/ 4888935 h 6687912"/>
              <a:gd name="connsiteX945" fmla="*/ 10852396 w 11899497"/>
              <a:gd name="connsiteY945" fmla="*/ 4891992 h 6687912"/>
              <a:gd name="connsiteX946" fmla="*/ 10846464 w 11899497"/>
              <a:gd name="connsiteY946" fmla="*/ 4913950 h 6687912"/>
              <a:gd name="connsiteX947" fmla="*/ 10853412 w 11899497"/>
              <a:gd name="connsiteY947" fmla="*/ 4921242 h 6687912"/>
              <a:gd name="connsiteX948" fmla="*/ 10901863 w 11899497"/>
              <a:gd name="connsiteY948" fmla="*/ 4918731 h 6687912"/>
              <a:gd name="connsiteX949" fmla="*/ 11010865 w 11899497"/>
              <a:gd name="connsiteY949" fmla="*/ 4900743 h 6687912"/>
              <a:gd name="connsiteX950" fmla="*/ 11031035 w 11899497"/>
              <a:gd name="connsiteY950" fmla="*/ 4879130 h 6687912"/>
              <a:gd name="connsiteX951" fmla="*/ 11035557 w 11899497"/>
              <a:gd name="connsiteY951" fmla="*/ 4864748 h 6687912"/>
              <a:gd name="connsiteX952" fmla="*/ 11046685 w 11899497"/>
              <a:gd name="connsiteY952" fmla="*/ 4871895 h 6687912"/>
              <a:gd name="connsiteX953" fmla="*/ 11069572 w 11899497"/>
              <a:gd name="connsiteY953" fmla="*/ 4880309 h 6687912"/>
              <a:gd name="connsiteX954" fmla="*/ 11108015 w 11899497"/>
              <a:gd name="connsiteY954" fmla="*/ 4854718 h 6687912"/>
              <a:gd name="connsiteX955" fmla="*/ 11122740 w 11899497"/>
              <a:gd name="connsiteY955" fmla="*/ 4845004 h 6687912"/>
              <a:gd name="connsiteX956" fmla="*/ 11173524 w 11899497"/>
              <a:gd name="connsiteY956" fmla="*/ 4837394 h 6687912"/>
              <a:gd name="connsiteX957" fmla="*/ 11223136 w 11899497"/>
              <a:gd name="connsiteY957" fmla="*/ 4868312 h 6687912"/>
              <a:gd name="connsiteX958" fmla="*/ 11238247 w 11899497"/>
              <a:gd name="connsiteY958" fmla="*/ 4893729 h 6687912"/>
              <a:gd name="connsiteX959" fmla="*/ 11217785 w 11899497"/>
              <a:gd name="connsiteY959" fmla="*/ 4906986 h 6687912"/>
              <a:gd name="connsiteX960" fmla="*/ 11084382 w 11899497"/>
              <a:gd name="connsiteY960" fmla="*/ 4969325 h 6687912"/>
              <a:gd name="connsiteX961" fmla="*/ 10993112 w 11899497"/>
              <a:gd name="connsiteY961" fmla="*/ 5015985 h 6687912"/>
              <a:gd name="connsiteX962" fmla="*/ 10979798 w 11899497"/>
              <a:gd name="connsiteY962" fmla="*/ 5018119 h 6687912"/>
              <a:gd name="connsiteX963" fmla="*/ 10958268 w 11899497"/>
              <a:gd name="connsiteY963" fmla="*/ 5024719 h 6687912"/>
              <a:gd name="connsiteX964" fmla="*/ 10947865 w 11899497"/>
              <a:gd name="connsiteY964" fmla="*/ 5038466 h 6687912"/>
              <a:gd name="connsiteX965" fmla="*/ 10854751 w 11899497"/>
              <a:gd name="connsiteY965" fmla="*/ 5080170 h 6687912"/>
              <a:gd name="connsiteX966" fmla="*/ 10777917 w 11899497"/>
              <a:gd name="connsiteY966" fmla="*/ 5108760 h 6687912"/>
              <a:gd name="connsiteX967" fmla="*/ 10735294 w 11899497"/>
              <a:gd name="connsiteY967" fmla="*/ 5134497 h 6687912"/>
              <a:gd name="connsiteX968" fmla="*/ 10725620 w 11899497"/>
              <a:gd name="connsiteY968" fmla="*/ 5169136 h 6687912"/>
              <a:gd name="connsiteX969" fmla="*/ 10748506 w 11899497"/>
              <a:gd name="connsiteY969" fmla="*/ 5177550 h 6687912"/>
              <a:gd name="connsiteX970" fmla="*/ 10788163 w 11899497"/>
              <a:gd name="connsiteY970" fmla="*/ 5162794 h 6687912"/>
              <a:gd name="connsiteX971" fmla="*/ 10801914 w 11899497"/>
              <a:gd name="connsiteY971" fmla="*/ 5173195 h 6687912"/>
              <a:gd name="connsiteX972" fmla="*/ 10817999 w 11899497"/>
              <a:gd name="connsiteY972" fmla="*/ 5178497 h 6687912"/>
              <a:gd name="connsiteX973" fmla="*/ 10829127 w 11899497"/>
              <a:gd name="connsiteY973" fmla="*/ 5185643 h 6687912"/>
              <a:gd name="connsiteX974" fmla="*/ 10835350 w 11899497"/>
              <a:gd name="connsiteY974" fmla="*/ 5172040 h 6687912"/>
              <a:gd name="connsiteX975" fmla="*/ 10860476 w 11899497"/>
              <a:gd name="connsiteY975" fmla="*/ 5148582 h 6687912"/>
              <a:gd name="connsiteX976" fmla="*/ 10880449 w 11899497"/>
              <a:gd name="connsiteY976" fmla="*/ 5145382 h 6687912"/>
              <a:gd name="connsiteX977" fmla="*/ 10958890 w 11899497"/>
              <a:gd name="connsiteY977" fmla="*/ 5090797 h 6687912"/>
              <a:gd name="connsiteX978" fmla="*/ 11004956 w 11899497"/>
              <a:gd name="connsiteY978" fmla="*/ 5115983 h 6687912"/>
              <a:gd name="connsiteX979" fmla="*/ 11012049 w 11899497"/>
              <a:gd name="connsiteY979" fmla="*/ 5127451 h 6687912"/>
              <a:gd name="connsiteX980" fmla="*/ 11009519 w 11899497"/>
              <a:gd name="connsiteY980" fmla="*/ 5150967 h 6687912"/>
              <a:gd name="connsiteX981" fmla="*/ 10913438 w 11899497"/>
              <a:gd name="connsiteY981" fmla="*/ 5203650 h 6687912"/>
              <a:gd name="connsiteX982" fmla="*/ 10888602 w 11899497"/>
              <a:gd name="connsiteY982" fmla="*/ 5235466 h 6687912"/>
              <a:gd name="connsiteX983" fmla="*/ 10922470 w 11899497"/>
              <a:gd name="connsiteY983" fmla="*/ 5246846 h 6687912"/>
              <a:gd name="connsiteX984" fmla="*/ 10961734 w 11899497"/>
              <a:gd name="connsiteY984" fmla="*/ 5268919 h 6687912"/>
              <a:gd name="connsiteX985" fmla="*/ 10983647 w 11899497"/>
              <a:gd name="connsiteY985" fmla="*/ 5297447 h 6687912"/>
              <a:gd name="connsiteX986" fmla="*/ 11039717 w 11899497"/>
              <a:gd name="connsiteY986" fmla="*/ 5345713 h 6687912"/>
              <a:gd name="connsiteX987" fmla="*/ 11034855 w 11899497"/>
              <a:gd name="connsiteY987" fmla="*/ 5374329 h 6687912"/>
              <a:gd name="connsiteX988" fmla="*/ 10944363 w 11899497"/>
              <a:gd name="connsiteY988" fmla="*/ 5419287 h 6687912"/>
              <a:gd name="connsiteX989" fmla="*/ 10891588 w 11899497"/>
              <a:gd name="connsiteY989" fmla="*/ 5417764 h 6687912"/>
              <a:gd name="connsiteX990" fmla="*/ 10879829 w 11899497"/>
              <a:gd name="connsiteY990" fmla="*/ 5416498 h 6687912"/>
              <a:gd name="connsiteX991" fmla="*/ 10822190 w 11899497"/>
              <a:gd name="connsiteY991" fmla="*/ 5443589 h 6687912"/>
              <a:gd name="connsiteX992" fmla="*/ 10889930 w 11899497"/>
              <a:gd name="connsiteY992" fmla="*/ 5466350 h 6687912"/>
              <a:gd name="connsiteX993" fmla="*/ 10895322 w 11899497"/>
              <a:gd name="connsiteY993" fmla="*/ 5477043 h 6687912"/>
              <a:gd name="connsiteX994" fmla="*/ 10881229 w 11899497"/>
              <a:gd name="connsiteY994" fmla="*/ 5480875 h 6687912"/>
              <a:gd name="connsiteX995" fmla="*/ 10861743 w 11899497"/>
              <a:gd name="connsiteY995" fmla="*/ 5474019 h 6687912"/>
              <a:gd name="connsiteX996" fmla="*/ 10861889 w 11899497"/>
              <a:gd name="connsiteY996" fmla="*/ 5478197 h 6687912"/>
              <a:gd name="connsiteX997" fmla="*/ 10894151 w 11899497"/>
              <a:gd name="connsiteY997" fmla="*/ 5515572 h 6687912"/>
              <a:gd name="connsiteX998" fmla="*/ 10906543 w 11899497"/>
              <a:gd name="connsiteY998" fmla="*/ 5510960 h 6687912"/>
              <a:gd name="connsiteX999" fmla="*/ 10919569 w 11899497"/>
              <a:gd name="connsiteY999" fmla="*/ 5500471 h 6687912"/>
              <a:gd name="connsiteX1000" fmla="*/ 10957908 w 11899497"/>
              <a:gd name="connsiteY1000" fmla="*/ 5520064 h 6687912"/>
              <a:gd name="connsiteX1001" fmla="*/ 10976325 w 11899497"/>
              <a:gd name="connsiteY1001" fmla="*/ 5520264 h 6687912"/>
              <a:gd name="connsiteX1002" fmla="*/ 10988718 w 11899497"/>
              <a:gd name="connsiteY1002" fmla="*/ 5515653 h 6687912"/>
              <a:gd name="connsiteX1003" fmla="*/ 10994400 w 11899497"/>
              <a:gd name="connsiteY1003" fmla="*/ 5534702 h 6687912"/>
              <a:gd name="connsiteX1004" fmla="*/ 10982154 w 11899497"/>
              <a:gd name="connsiteY1004" fmla="*/ 5543491 h 6687912"/>
              <a:gd name="connsiteX1005" fmla="*/ 10940652 w 11899497"/>
              <a:gd name="connsiteY1005" fmla="*/ 5553291 h 6687912"/>
              <a:gd name="connsiteX1006" fmla="*/ 11050092 w 11899497"/>
              <a:gd name="connsiteY1006" fmla="*/ 5547838 h 6687912"/>
              <a:gd name="connsiteX1007" fmla="*/ 11024724 w 11899497"/>
              <a:gd name="connsiteY1007" fmla="*/ 5540347 h 6687912"/>
              <a:gd name="connsiteX1008" fmla="*/ 11004947 w 11899497"/>
              <a:gd name="connsiteY1008" fmla="*/ 5525133 h 6687912"/>
              <a:gd name="connsiteX1009" fmla="*/ 11027886 w 11899497"/>
              <a:gd name="connsiteY1009" fmla="*/ 5510954 h 6687912"/>
              <a:gd name="connsiteX1010" fmla="*/ 11164340 w 11899497"/>
              <a:gd name="connsiteY1010" fmla="*/ 5536363 h 6687912"/>
              <a:gd name="connsiteX1011" fmla="*/ 11195483 w 11899497"/>
              <a:gd name="connsiteY1011" fmla="*/ 5589674 h 6687912"/>
              <a:gd name="connsiteX1012" fmla="*/ 11160297 w 11899497"/>
              <a:gd name="connsiteY1012" fmla="*/ 5612643 h 6687912"/>
              <a:gd name="connsiteX1013" fmla="*/ 11146348 w 11899497"/>
              <a:gd name="connsiteY1013" fmla="*/ 5620656 h 6687912"/>
              <a:gd name="connsiteX1014" fmla="*/ 11087642 w 11899497"/>
              <a:gd name="connsiteY1014" fmla="*/ 5641092 h 6687912"/>
              <a:gd name="connsiteX1015" fmla="*/ 11026849 w 11899497"/>
              <a:gd name="connsiteY1015" fmla="*/ 5625618 h 6687912"/>
              <a:gd name="connsiteX1016" fmla="*/ 11010278 w 11899497"/>
              <a:gd name="connsiteY1016" fmla="*/ 5630376 h 6687912"/>
              <a:gd name="connsiteX1017" fmla="*/ 11027286 w 11899497"/>
              <a:gd name="connsiteY1017" fmla="*/ 5638155 h 6687912"/>
              <a:gd name="connsiteX1018" fmla="*/ 11036713 w 11899497"/>
              <a:gd name="connsiteY1018" fmla="*/ 5644523 h 6687912"/>
              <a:gd name="connsiteX1019" fmla="*/ 11033233 w 11899497"/>
              <a:gd name="connsiteY1019" fmla="*/ 5648721 h 6687912"/>
              <a:gd name="connsiteX1020" fmla="*/ 11037491 w 11899497"/>
              <a:gd name="connsiteY1020" fmla="*/ 5649755 h 6687912"/>
              <a:gd name="connsiteX1021" fmla="*/ 11044039 w 11899497"/>
              <a:gd name="connsiteY1021" fmla="*/ 5662942 h 6687912"/>
              <a:gd name="connsiteX1022" fmla="*/ 11057089 w 11899497"/>
              <a:gd name="connsiteY1022" fmla="*/ 5665362 h 6687912"/>
              <a:gd name="connsiteX1023" fmla="*/ 11105044 w 11899497"/>
              <a:gd name="connsiteY1023" fmla="*/ 5650365 h 6687912"/>
              <a:gd name="connsiteX1024" fmla="*/ 11141518 w 11899497"/>
              <a:gd name="connsiteY1024" fmla="*/ 5652453 h 6687912"/>
              <a:gd name="connsiteX1025" fmla="*/ 11152325 w 11899497"/>
              <a:gd name="connsiteY1025" fmla="*/ 5680936 h 6687912"/>
              <a:gd name="connsiteX1026" fmla="*/ 11147300 w 11899497"/>
              <a:gd name="connsiteY1026" fmla="*/ 5694024 h 6687912"/>
              <a:gd name="connsiteX1027" fmla="*/ 11127092 w 11899497"/>
              <a:gd name="connsiteY1027" fmla="*/ 5738566 h 6687912"/>
              <a:gd name="connsiteX1028" fmla="*/ 11012714 w 11899497"/>
              <a:gd name="connsiteY1028" fmla="*/ 5750598 h 6687912"/>
              <a:gd name="connsiteX1029" fmla="*/ 10982763 w 11899497"/>
              <a:gd name="connsiteY1029" fmla="*/ 5749719 h 6687912"/>
              <a:gd name="connsiteX1030" fmla="*/ 10973719 w 11899497"/>
              <a:gd name="connsiteY1030" fmla="*/ 5752089 h 6687912"/>
              <a:gd name="connsiteX1031" fmla="*/ 10979548 w 11899497"/>
              <a:gd name="connsiteY1031" fmla="*/ 5760498 h 6687912"/>
              <a:gd name="connsiteX1032" fmla="*/ 10963655 w 11899497"/>
              <a:gd name="connsiteY1032" fmla="*/ 5781756 h 6687912"/>
              <a:gd name="connsiteX1033" fmla="*/ 10958210 w 11899497"/>
              <a:gd name="connsiteY1033" fmla="*/ 5793658 h 6687912"/>
              <a:gd name="connsiteX1034" fmla="*/ 10949655 w 11899497"/>
              <a:gd name="connsiteY1034" fmla="*/ 5812360 h 6687912"/>
              <a:gd name="connsiteX1035" fmla="*/ 10945974 w 11899497"/>
              <a:gd name="connsiteY1035" fmla="*/ 5814421 h 6687912"/>
              <a:gd name="connsiteX1036" fmla="*/ 10948273 w 11899497"/>
              <a:gd name="connsiteY1036" fmla="*/ 5814394 h 6687912"/>
              <a:gd name="connsiteX1037" fmla="*/ 10980993 w 11899497"/>
              <a:gd name="connsiteY1037" fmla="*/ 5809619 h 6687912"/>
              <a:gd name="connsiteX1038" fmla="*/ 10987480 w 11899497"/>
              <a:gd name="connsiteY1038" fmla="*/ 5808227 h 6687912"/>
              <a:gd name="connsiteX1039" fmla="*/ 11017576 w 11899497"/>
              <a:gd name="connsiteY1039" fmla="*/ 5819515 h 6687912"/>
              <a:gd name="connsiteX1040" fmla="*/ 10995795 w 11899497"/>
              <a:gd name="connsiteY1040" fmla="*/ 5844555 h 6687912"/>
              <a:gd name="connsiteX1041" fmla="*/ 10947805 w 11899497"/>
              <a:gd name="connsiteY1041" fmla="*/ 5856949 h 6687912"/>
              <a:gd name="connsiteX1042" fmla="*/ 10834893 w 11899497"/>
              <a:gd name="connsiteY1042" fmla="*/ 5880674 h 6687912"/>
              <a:gd name="connsiteX1043" fmla="*/ 10809188 w 11899497"/>
              <a:gd name="connsiteY1043" fmla="*/ 5904466 h 6687912"/>
              <a:gd name="connsiteX1044" fmla="*/ 10800530 w 11899497"/>
              <a:gd name="connsiteY1044" fmla="*/ 5937131 h 6687912"/>
              <a:gd name="connsiteX1045" fmla="*/ 10786486 w 11899497"/>
              <a:gd name="connsiteY1045" fmla="*/ 5956854 h 6687912"/>
              <a:gd name="connsiteX1046" fmla="*/ 10770761 w 11899497"/>
              <a:gd name="connsiteY1046" fmla="*/ 5949266 h 6687912"/>
              <a:gd name="connsiteX1047" fmla="*/ 10760170 w 11899497"/>
              <a:gd name="connsiteY1047" fmla="*/ 5936400 h 6687912"/>
              <a:gd name="connsiteX1048" fmla="*/ 10760242 w 11899497"/>
              <a:gd name="connsiteY1048" fmla="*/ 5941607 h 6687912"/>
              <a:gd name="connsiteX1049" fmla="*/ 10760480 w 11899497"/>
              <a:gd name="connsiteY1049" fmla="*/ 5963181 h 6687912"/>
              <a:gd name="connsiteX1050" fmla="*/ 10757039 w 11899497"/>
              <a:gd name="connsiteY1050" fmla="*/ 5970226 h 6687912"/>
              <a:gd name="connsiteX1051" fmla="*/ 10759670 w 11899497"/>
              <a:gd name="connsiteY1051" fmla="*/ 5980407 h 6687912"/>
              <a:gd name="connsiteX1052" fmla="*/ 10727558 w 11899497"/>
              <a:gd name="connsiteY1052" fmla="*/ 6031638 h 6687912"/>
              <a:gd name="connsiteX1053" fmla="*/ 10723320 w 11899497"/>
              <a:gd name="connsiteY1053" fmla="*/ 6033913 h 6687912"/>
              <a:gd name="connsiteX1054" fmla="*/ 10722371 w 11899497"/>
              <a:gd name="connsiteY1054" fmla="*/ 6038300 h 6687912"/>
              <a:gd name="connsiteX1055" fmla="*/ 10712197 w 11899497"/>
              <a:gd name="connsiteY1055" fmla="*/ 6043814 h 6687912"/>
              <a:gd name="connsiteX1056" fmla="*/ 10674800 w 11899497"/>
              <a:gd name="connsiteY1056" fmla="*/ 6069073 h 6687912"/>
              <a:gd name="connsiteX1057" fmla="*/ 10668347 w 11899497"/>
              <a:gd name="connsiteY1057" fmla="*/ 6073069 h 6687912"/>
              <a:gd name="connsiteX1058" fmla="*/ 10577683 w 11899497"/>
              <a:gd name="connsiteY1058" fmla="*/ 6105591 h 6687912"/>
              <a:gd name="connsiteX1059" fmla="*/ 10555614 w 11899497"/>
              <a:gd name="connsiteY1059" fmla="*/ 6109809 h 6687912"/>
              <a:gd name="connsiteX1060" fmla="*/ 10492009 w 11899497"/>
              <a:gd name="connsiteY1060" fmla="*/ 6122424 h 6687912"/>
              <a:gd name="connsiteX1061" fmla="*/ 10487427 w 11899497"/>
              <a:gd name="connsiteY1061" fmla="*/ 6124022 h 6687912"/>
              <a:gd name="connsiteX1062" fmla="*/ 10472238 w 11899497"/>
              <a:gd name="connsiteY1062" fmla="*/ 6145557 h 6687912"/>
              <a:gd name="connsiteX1063" fmla="*/ 10496352 w 11899497"/>
              <a:gd name="connsiteY1063" fmla="*/ 6146196 h 6687912"/>
              <a:gd name="connsiteX1064" fmla="*/ 10433572 w 11899497"/>
              <a:gd name="connsiteY1064" fmla="*/ 6171068 h 6687912"/>
              <a:gd name="connsiteX1065" fmla="*/ 10430409 w 11899497"/>
              <a:gd name="connsiteY1065" fmla="*/ 6185774 h 6687912"/>
              <a:gd name="connsiteX1066" fmla="*/ 10395903 w 11899497"/>
              <a:gd name="connsiteY1066" fmla="*/ 6231819 h 6687912"/>
              <a:gd name="connsiteX1067" fmla="*/ 10202483 w 11899497"/>
              <a:gd name="connsiteY1067" fmla="*/ 6269701 h 6687912"/>
              <a:gd name="connsiteX1068" fmla="*/ 10168670 w 11899497"/>
              <a:gd name="connsiteY1068" fmla="*/ 6271806 h 6687912"/>
              <a:gd name="connsiteX1069" fmla="*/ 10148635 w 11899497"/>
              <a:gd name="connsiteY1069" fmla="*/ 6274212 h 6687912"/>
              <a:gd name="connsiteX1070" fmla="*/ 10116725 w 11899497"/>
              <a:gd name="connsiteY1070" fmla="*/ 6289711 h 6687912"/>
              <a:gd name="connsiteX1071" fmla="*/ 10072687 w 11899497"/>
              <a:gd name="connsiteY1071" fmla="*/ 6305710 h 6687912"/>
              <a:gd name="connsiteX1072" fmla="*/ 10025993 w 11899497"/>
              <a:gd name="connsiteY1072" fmla="*/ 6316768 h 6687912"/>
              <a:gd name="connsiteX1073" fmla="*/ 9974246 w 11899497"/>
              <a:gd name="connsiteY1073" fmla="*/ 6331071 h 6687912"/>
              <a:gd name="connsiteX1074" fmla="*/ 9978228 w 11899497"/>
              <a:gd name="connsiteY1074" fmla="*/ 6336653 h 6687912"/>
              <a:gd name="connsiteX1075" fmla="*/ 9993953 w 11899497"/>
              <a:gd name="connsiteY1075" fmla="*/ 6344240 h 6687912"/>
              <a:gd name="connsiteX1076" fmla="*/ 10079483 w 11899497"/>
              <a:gd name="connsiteY1076" fmla="*/ 6316998 h 6687912"/>
              <a:gd name="connsiteX1077" fmla="*/ 10143269 w 11899497"/>
              <a:gd name="connsiteY1077" fmla="*/ 6317397 h 6687912"/>
              <a:gd name="connsiteX1078" fmla="*/ 10175786 w 11899497"/>
              <a:gd name="connsiteY1078" fmla="*/ 6315635 h 6687912"/>
              <a:gd name="connsiteX1079" fmla="*/ 10301498 w 11899497"/>
              <a:gd name="connsiteY1079" fmla="*/ 6276109 h 6687912"/>
              <a:gd name="connsiteX1080" fmla="*/ 10335369 w 11899497"/>
              <a:gd name="connsiteY1080" fmla="*/ 6278233 h 6687912"/>
              <a:gd name="connsiteX1081" fmla="*/ 10285175 w 11899497"/>
              <a:gd name="connsiteY1081" fmla="*/ 6319294 h 6687912"/>
              <a:gd name="connsiteX1082" fmla="*/ 10202464 w 11899497"/>
              <a:gd name="connsiteY1082" fmla="*/ 6362118 h 6687912"/>
              <a:gd name="connsiteX1083" fmla="*/ 10141461 w 11899497"/>
              <a:gd name="connsiteY1083" fmla="*/ 6374696 h 6687912"/>
              <a:gd name="connsiteX1084" fmla="*/ 10050472 w 11899497"/>
              <a:gd name="connsiteY1084" fmla="*/ 6383792 h 6687912"/>
              <a:gd name="connsiteX1085" fmla="*/ 10038778 w 11899497"/>
              <a:gd name="connsiteY1085" fmla="*/ 6385260 h 6687912"/>
              <a:gd name="connsiteX1086" fmla="*/ 9981590 w 11899497"/>
              <a:gd name="connsiteY1086" fmla="*/ 6391275 h 6687912"/>
              <a:gd name="connsiteX1087" fmla="*/ 9919123 w 11899497"/>
              <a:gd name="connsiteY1087" fmla="*/ 6392158 h 6687912"/>
              <a:gd name="connsiteX1088" fmla="*/ 9911386 w 11899497"/>
              <a:gd name="connsiteY1088" fmla="*/ 6397474 h 6687912"/>
              <a:gd name="connsiteX1089" fmla="*/ 9894415 w 11899497"/>
              <a:gd name="connsiteY1089" fmla="*/ 6393808 h 6687912"/>
              <a:gd name="connsiteX1090" fmla="*/ 9877261 w 11899497"/>
              <a:gd name="connsiteY1090" fmla="*/ 6377130 h 6687912"/>
              <a:gd name="connsiteX1091" fmla="*/ 9825170 w 11899497"/>
              <a:gd name="connsiteY1091" fmla="*/ 6375264 h 6687912"/>
              <a:gd name="connsiteX1092" fmla="*/ 9810945 w 11899497"/>
              <a:gd name="connsiteY1092" fmla="*/ 6381974 h 6687912"/>
              <a:gd name="connsiteX1093" fmla="*/ 9781104 w 11899497"/>
              <a:gd name="connsiteY1093" fmla="*/ 6388904 h 6687912"/>
              <a:gd name="connsiteX1094" fmla="*/ 9749834 w 11899497"/>
              <a:gd name="connsiteY1094" fmla="*/ 6386744 h 6687912"/>
              <a:gd name="connsiteX1095" fmla="*/ 9726734 w 11899497"/>
              <a:gd name="connsiteY1095" fmla="*/ 6410500 h 6687912"/>
              <a:gd name="connsiteX1096" fmla="*/ 9712508 w 11899497"/>
              <a:gd name="connsiteY1096" fmla="*/ 6417210 h 6687912"/>
              <a:gd name="connsiteX1097" fmla="*/ 9669581 w 11899497"/>
              <a:gd name="connsiteY1097" fmla="*/ 6419119 h 6687912"/>
              <a:gd name="connsiteX1098" fmla="*/ 9659026 w 11899497"/>
              <a:gd name="connsiteY1098" fmla="*/ 6408855 h 6687912"/>
              <a:gd name="connsiteX1099" fmla="*/ 9649247 w 11899497"/>
              <a:gd name="connsiteY1099" fmla="*/ 6360831 h 6687912"/>
              <a:gd name="connsiteX1100" fmla="*/ 9638548 w 11899497"/>
              <a:gd name="connsiteY1100" fmla="*/ 6340156 h 6687912"/>
              <a:gd name="connsiteX1101" fmla="*/ 9620437 w 11899497"/>
              <a:gd name="connsiteY1101" fmla="*/ 6348222 h 6687912"/>
              <a:gd name="connsiteX1102" fmla="*/ 9594481 w 11899497"/>
              <a:gd name="connsiteY1102" fmla="*/ 6353797 h 6687912"/>
              <a:gd name="connsiteX1103" fmla="*/ 9482562 w 11899497"/>
              <a:gd name="connsiteY1103" fmla="*/ 6355379 h 6687912"/>
              <a:gd name="connsiteX1104" fmla="*/ 9435748 w 11899497"/>
              <a:gd name="connsiteY1104" fmla="*/ 6358646 h 6687912"/>
              <a:gd name="connsiteX1105" fmla="*/ 9374493 w 11899497"/>
              <a:gd name="connsiteY1105" fmla="*/ 6353004 h 6687912"/>
              <a:gd name="connsiteX1106" fmla="*/ 9293699 w 11899497"/>
              <a:gd name="connsiteY1106" fmla="*/ 6346336 h 6687912"/>
              <a:gd name="connsiteX1107" fmla="*/ 9255977 w 11899497"/>
              <a:gd name="connsiteY1107" fmla="*/ 6348173 h 6687912"/>
              <a:gd name="connsiteX1108" fmla="*/ 9111432 w 11899497"/>
              <a:gd name="connsiteY1108" fmla="*/ 6343707 h 6687912"/>
              <a:gd name="connsiteX1109" fmla="*/ 9101057 w 11899497"/>
              <a:gd name="connsiteY1109" fmla="*/ 6346459 h 6687912"/>
              <a:gd name="connsiteX1110" fmla="*/ 9068758 w 11899497"/>
              <a:gd name="connsiteY1110" fmla="*/ 6363836 h 6687912"/>
              <a:gd name="connsiteX1111" fmla="*/ 8981799 w 11899497"/>
              <a:gd name="connsiteY1111" fmla="*/ 6381988 h 6687912"/>
              <a:gd name="connsiteX1112" fmla="*/ 8938837 w 11899497"/>
              <a:gd name="connsiteY1112" fmla="*/ 6381294 h 6687912"/>
              <a:gd name="connsiteX1113" fmla="*/ 8921936 w 11899497"/>
              <a:gd name="connsiteY1113" fmla="*/ 6382834 h 6687912"/>
              <a:gd name="connsiteX1114" fmla="*/ 8865922 w 11899497"/>
              <a:gd name="connsiteY1114" fmla="*/ 6379722 h 6687912"/>
              <a:gd name="connsiteX1115" fmla="*/ 8855439 w 11899497"/>
              <a:gd name="connsiteY1115" fmla="*/ 6374664 h 6687912"/>
              <a:gd name="connsiteX1116" fmla="*/ 8849022 w 11899497"/>
              <a:gd name="connsiteY1116" fmla="*/ 6381263 h 6687912"/>
              <a:gd name="connsiteX1117" fmla="*/ 8831163 w 11899497"/>
              <a:gd name="connsiteY1117" fmla="*/ 6407548 h 6687912"/>
              <a:gd name="connsiteX1118" fmla="*/ 8774373 w 11899497"/>
              <a:gd name="connsiteY1118" fmla="*/ 6442194 h 6687912"/>
              <a:gd name="connsiteX1119" fmla="*/ 8739252 w 11899497"/>
              <a:gd name="connsiteY1119" fmla="*/ 6443994 h 6687912"/>
              <a:gd name="connsiteX1120" fmla="*/ 8691083 w 11899497"/>
              <a:gd name="connsiteY1120" fmla="*/ 6443372 h 6687912"/>
              <a:gd name="connsiteX1121" fmla="*/ 8666267 w 11899497"/>
              <a:gd name="connsiteY1121" fmla="*/ 6437215 h 6687912"/>
              <a:gd name="connsiteX1122" fmla="*/ 8641631 w 11899497"/>
              <a:gd name="connsiteY1122" fmla="*/ 6444072 h 6687912"/>
              <a:gd name="connsiteX1123" fmla="*/ 8611681 w 11899497"/>
              <a:gd name="connsiteY1123" fmla="*/ 6443194 h 6687912"/>
              <a:gd name="connsiteX1124" fmla="*/ 8609078 w 11899497"/>
              <a:gd name="connsiteY1124" fmla="*/ 6443231 h 6687912"/>
              <a:gd name="connsiteX1125" fmla="*/ 8585806 w 11899497"/>
              <a:gd name="connsiteY1125" fmla="*/ 6441302 h 6687912"/>
              <a:gd name="connsiteX1126" fmla="*/ 8576277 w 11899497"/>
              <a:gd name="connsiteY1126" fmla="*/ 6437184 h 6687912"/>
              <a:gd name="connsiteX1127" fmla="*/ 8555662 w 11899497"/>
              <a:gd name="connsiteY1127" fmla="*/ 6442555 h 6687912"/>
              <a:gd name="connsiteX1128" fmla="*/ 8486312 w 11899497"/>
              <a:gd name="connsiteY1128" fmla="*/ 6445795 h 6687912"/>
              <a:gd name="connsiteX1129" fmla="*/ 8483811 w 11899497"/>
              <a:gd name="connsiteY1129" fmla="*/ 6446975 h 6687912"/>
              <a:gd name="connsiteX1130" fmla="*/ 8476445 w 11899497"/>
              <a:gd name="connsiteY1130" fmla="*/ 6452917 h 6687912"/>
              <a:gd name="connsiteX1131" fmla="*/ 8451881 w 11899497"/>
              <a:gd name="connsiteY1131" fmla="*/ 6464979 h 6687912"/>
              <a:gd name="connsiteX1132" fmla="*/ 8444004 w 11899497"/>
              <a:gd name="connsiteY1132" fmla="*/ 6465628 h 6687912"/>
              <a:gd name="connsiteX1133" fmla="*/ 8397357 w 11899497"/>
              <a:gd name="connsiteY1133" fmla="*/ 6478649 h 6687912"/>
              <a:gd name="connsiteX1134" fmla="*/ 8292534 w 11899497"/>
              <a:gd name="connsiteY1134" fmla="*/ 6489628 h 6687912"/>
              <a:gd name="connsiteX1135" fmla="*/ 8288964 w 11899497"/>
              <a:gd name="connsiteY1135" fmla="*/ 6495285 h 6687912"/>
              <a:gd name="connsiteX1136" fmla="*/ 8283305 w 11899497"/>
              <a:gd name="connsiteY1136" fmla="*/ 6491716 h 6687912"/>
              <a:gd name="connsiteX1137" fmla="*/ 8264850 w 11899497"/>
              <a:gd name="connsiteY1137" fmla="*/ 6495891 h 6687912"/>
              <a:gd name="connsiteX1138" fmla="*/ 8268418 w 11899497"/>
              <a:gd name="connsiteY1138" fmla="*/ 6490234 h 6687912"/>
              <a:gd name="connsiteX1139" fmla="*/ 8270328 w 11899497"/>
              <a:gd name="connsiteY1139" fmla="*/ 6487988 h 6687912"/>
              <a:gd name="connsiteX1140" fmla="*/ 8277646 w 11899497"/>
              <a:gd name="connsiteY1140" fmla="*/ 6488146 h 6687912"/>
              <a:gd name="connsiteX1141" fmla="*/ 8274691 w 11899497"/>
              <a:gd name="connsiteY1141" fmla="*/ 6486823 h 6687912"/>
              <a:gd name="connsiteX1142" fmla="*/ 8270971 w 11899497"/>
              <a:gd name="connsiteY1142" fmla="*/ 6487231 h 6687912"/>
              <a:gd name="connsiteX1143" fmla="*/ 8270328 w 11899497"/>
              <a:gd name="connsiteY1143" fmla="*/ 6487988 h 6687912"/>
              <a:gd name="connsiteX1144" fmla="*/ 8265089 w 11899497"/>
              <a:gd name="connsiteY1144" fmla="*/ 6487875 h 6687912"/>
              <a:gd name="connsiteX1145" fmla="*/ 8262227 w 11899497"/>
              <a:gd name="connsiteY1145" fmla="*/ 6488190 h 6687912"/>
              <a:gd name="connsiteX1146" fmla="*/ 8225045 w 11899497"/>
              <a:gd name="connsiteY1146" fmla="*/ 6497390 h 6687912"/>
              <a:gd name="connsiteX1147" fmla="*/ 8172486 w 11899497"/>
              <a:gd name="connsiteY1147" fmla="*/ 6503061 h 6687912"/>
              <a:gd name="connsiteX1148" fmla="*/ 8094533 w 11899497"/>
              <a:gd name="connsiteY1148" fmla="*/ 6489929 h 6687912"/>
              <a:gd name="connsiteX1149" fmla="*/ 8043313 w 11899497"/>
              <a:gd name="connsiteY1149" fmla="*/ 6469778 h 6687912"/>
              <a:gd name="connsiteX1150" fmla="*/ 8070133 w 11899497"/>
              <a:gd name="connsiteY1150" fmla="*/ 6459269 h 6687912"/>
              <a:gd name="connsiteX1151" fmla="*/ 8181977 w 11899497"/>
              <a:gd name="connsiteY1151" fmla="*/ 6458576 h 6687912"/>
              <a:gd name="connsiteX1152" fmla="*/ 8208710 w 11899497"/>
              <a:gd name="connsiteY1152" fmla="*/ 6451560 h 6687912"/>
              <a:gd name="connsiteX1153" fmla="*/ 8210554 w 11899497"/>
              <a:gd name="connsiteY1153" fmla="*/ 6449105 h 6687912"/>
              <a:gd name="connsiteX1154" fmla="*/ 8171848 w 11899497"/>
              <a:gd name="connsiteY1154" fmla="*/ 6452019 h 6687912"/>
              <a:gd name="connsiteX1155" fmla="*/ 8133602 w 11899497"/>
              <a:gd name="connsiteY1155" fmla="*/ 6451096 h 6687912"/>
              <a:gd name="connsiteX1156" fmla="*/ 8115161 w 11899497"/>
              <a:gd name="connsiteY1156" fmla="*/ 6437741 h 6687912"/>
              <a:gd name="connsiteX1157" fmla="*/ 8077190 w 11899497"/>
              <a:gd name="connsiteY1157" fmla="*/ 6444357 h 6687912"/>
              <a:gd name="connsiteX1158" fmla="*/ 7920705 w 11899497"/>
              <a:gd name="connsiteY1158" fmla="*/ 6488918 h 6687912"/>
              <a:gd name="connsiteX1159" fmla="*/ 7792633 w 11899497"/>
              <a:gd name="connsiteY1159" fmla="*/ 6512561 h 6687912"/>
              <a:gd name="connsiteX1160" fmla="*/ 7671844 w 11899497"/>
              <a:gd name="connsiteY1160" fmla="*/ 6533059 h 6687912"/>
              <a:gd name="connsiteX1161" fmla="*/ 7662821 w 11899497"/>
              <a:gd name="connsiteY1161" fmla="*/ 6535515 h 6687912"/>
              <a:gd name="connsiteX1162" fmla="*/ 7596257 w 11899497"/>
              <a:gd name="connsiteY1162" fmla="*/ 6571475 h 6687912"/>
              <a:gd name="connsiteX1163" fmla="*/ 7542784 w 11899497"/>
              <a:gd name="connsiteY1163" fmla="*/ 6574413 h 6687912"/>
              <a:gd name="connsiteX1164" fmla="*/ 7522610 w 11899497"/>
              <a:gd name="connsiteY1164" fmla="*/ 6564403 h 6687912"/>
              <a:gd name="connsiteX1165" fmla="*/ 7474322 w 11899497"/>
              <a:gd name="connsiteY1165" fmla="*/ 6559339 h 6687912"/>
              <a:gd name="connsiteX1166" fmla="*/ 7470485 w 11899497"/>
              <a:gd name="connsiteY1166" fmla="*/ 6553793 h 6687912"/>
              <a:gd name="connsiteX1167" fmla="*/ 7454148 w 11899497"/>
              <a:gd name="connsiteY1167" fmla="*/ 6549329 h 6687912"/>
              <a:gd name="connsiteX1168" fmla="*/ 7427382 w 11899497"/>
              <a:gd name="connsiteY1168" fmla="*/ 6540727 h 6687912"/>
              <a:gd name="connsiteX1169" fmla="*/ 7397793 w 11899497"/>
              <a:gd name="connsiteY1169" fmla="*/ 6518941 h 6687912"/>
              <a:gd name="connsiteX1170" fmla="*/ 7342550 w 11899497"/>
              <a:gd name="connsiteY1170" fmla="*/ 6511119 h 6687912"/>
              <a:gd name="connsiteX1171" fmla="*/ 7323096 w 11899497"/>
              <a:gd name="connsiteY1171" fmla="*/ 6509440 h 6687912"/>
              <a:gd name="connsiteX1172" fmla="*/ 7241446 w 11899497"/>
              <a:gd name="connsiteY1172" fmla="*/ 6497184 h 6687912"/>
              <a:gd name="connsiteX1173" fmla="*/ 7164980 w 11899497"/>
              <a:gd name="connsiteY1173" fmla="*/ 6476923 h 6687912"/>
              <a:gd name="connsiteX1174" fmla="*/ 7152481 w 11899497"/>
              <a:gd name="connsiteY1174" fmla="*/ 6478004 h 6687912"/>
              <a:gd name="connsiteX1175" fmla="*/ 7134734 w 11899497"/>
              <a:gd name="connsiteY1175" fmla="*/ 6466944 h 6687912"/>
              <a:gd name="connsiteX1176" fmla="*/ 7132934 w 11899497"/>
              <a:gd name="connsiteY1176" fmla="*/ 6446118 h 6687912"/>
              <a:gd name="connsiteX1177" fmla="*/ 7127059 w 11899497"/>
              <a:gd name="connsiteY1177" fmla="*/ 6455856 h 6687912"/>
              <a:gd name="connsiteX1178" fmla="*/ 7105241 w 11899497"/>
              <a:gd name="connsiteY1178" fmla="*/ 6475366 h 6687912"/>
              <a:gd name="connsiteX1179" fmla="*/ 7101310 w 11899497"/>
              <a:gd name="connsiteY1179" fmla="*/ 6439613 h 6687912"/>
              <a:gd name="connsiteX1180" fmla="*/ 7126274 w 11899497"/>
              <a:gd name="connsiteY1180" fmla="*/ 6427387 h 6687912"/>
              <a:gd name="connsiteX1181" fmla="*/ 7143957 w 11899497"/>
              <a:gd name="connsiteY1181" fmla="*/ 6418308 h 6687912"/>
              <a:gd name="connsiteX1182" fmla="*/ 7132444 w 11899497"/>
              <a:gd name="connsiteY1182" fmla="*/ 6401675 h 6687912"/>
              <a:gd name="connsiteX1183" fmla="*/ 7119225 w 11899497"/>
              <a:gd name="connsiteY1183" fmla="*/ 6394422 h 6687912"/>
              <a:gd name="connsiteX1184" fmla="*/ 7132380 w 11899497"/>
              <a:gd name="connsiteY1184" fmla="*/ 6381537 h 6687912"/>
              <a:gd name="connsiteX1185" fmla="*/ 7208232 w 11899497"/>
              <a:gd name="connsiteY1185" fmla="*/ 6317077 h 6687912"/>
              <a:gd name="connsiteX1186" fmla="*/ 7106865 w 11899497"/>
              <a:gd name="connsiteY1186" fmla="*/ 6329183 h 6687912"/>
              <a:gd name="connsiteX1187" fmla="*/ 7084230 w 11899497"/>
              <a:gd name="connsiteY1187" fmla="*/ 6310154 h 6687912"/>
              <a:gd name="connsiteX1188" fmla="*/ 7102899 w 11899497"/>
              <a:gd name="connsiteY1188" fmla="*/ 6283363 h 6687912"/>
              <a:gd name="connsiteX1189" fmla="*/ 7160772 w 11899497"/>
              <a:gd name="connsiteY1189" fmla="*/ 6243957 h 6687912"/>
              <a:gd name="connsiteX1190" fmla="*/ 7250203 w 11899497"/>
              <a:gd name="connsiteY1190" fmla="*/ 6190916 h 6687912"/>
              <a:gd name="connsiteX1191" fmla="*/ 7268215 w 11899497"/>
              <a:gd name="connsiteY1191" fmla="*/ 6175931 h 6687912"/>
              <a:gd name="connsiteX1192" fmla="*/ 7344066 w 11899497"/>
              <a:gd name="connsiteY1192" fmla="*/ 6111472 h 6687912"/>
              <a:gd name="connsiteX1193" fmla="*/ 7444454 w 11899497"/>
              <a:gd name="connsiteY1193" fmla="*/ 6063779 h 6687912"/>
              <a:gd name="connsiteX1194" fmla="*/ 7523114 w 11899497"/>
              <a:gd name="connsiteY1194" fmla="*/ 6019308 h 6687912"/>
              <a:gd name="connsiteX1195" fmla="*/ 7512115 w 11899497"/>
              <a:gd name="connsiteY1195" fmla="*/ 6024044 h 6687912"/>
              <a:gd name="connsiteX1196" fmla="*/ 7480359 w 11899497"/>
              <a:gd name="connsiteY1196" fmla="*/ 6042921 h 6687912"/>
              <a:gd name="connsiteX1197" fmla="*/ 7410828 w 11899497"/>
              <a:gd name="connsiteY1197" fmla="*/ 6048535 h 6687912"/>
              <a:gd name="connsiteX1198" fmla="*/ 7363362 w 11899497"/>
              <a:gd name="connsiteY1198" fmla="*/ 6084557 h 6687912"/>
              <a:gd name="connsiteX1199" fmla="*/ 7200434 w 11899497"/>
              <a:gd name="connsiteY1199" fmla="*/ 6146696 h 6687912"/>
              <a:gd name="connsiteX1200" fmla="*/ 7093058 w 11899497"/>
              <a:gd name="connsiteY1200" fmla="*/ 6186155 h 6687912"/>
              <a:gd name="connsiteX1201" fmla="*/ 7102679 w 11899497"/>
              <a:gd name="connsiteY1201" fmla="*/ 6183979 h 6687912"/>
              <a:gd name="connsiteX1202" fmla="*/ 7118201 w 11899497"/>
              <a:gd name="connsiteY1202" fmla="*/ 6185525 h 6687912"/>
              <a:gd name="connsiteX1203" fmla="*/ 7104859 w 11899497"/>
              <a:gd name="connsiteY1203" fmla="*/ 6193599 h 6687912"/>
              <a:gd name="connsiteX1204" fmla="*/ 7107039 w 11899497"/>
              <a:gd name="connsiteY1204" fmla="*/ 6203221 h 6687912"/>
              <a:gd name="connsiteX1205" fmla="*/ 7081895 w 11899497"/>
              <a:gd name="connsiteY1205" fmla="*/ 6203851 h 6687912"/>
              <a:gd name="connsiteX1206" fmla="*/ 7072275 w 11899497"/>
              <a:gd name="connsiteY1206" fmla="*/ 6206027 h 6687912"/>
              <a:gd name="connsiteX1207" fmla="*/ 7056752 w 11899497"/>
              <a:gd name="connsiteY1207" fmla="*/ 6204481 h 6687912"/>
              <a:gd name="connsiteX1208" fmla="*/ 7073814 w 11899497"/>
              <a:gd name="connsiteY1208" fmla="*/ 6190509 h 6687912"/>
              <a:gd name="connsiteX1209" fmla="*/ 7063554 w 11899497"/>
              <a:gd name="connsiteY1209" fmla="*/ 6167545 h 6687912"/>
              <a:gd name="connsiteX1210" fmla="*/ 7085269 w 11899497"/>
              <a:gd name="connsiteY1210" fmla="*/ 6157617 h 6687912"/>
              <a:gd name="connsiteX1211" fmla="*/ 7051319 w 11899497"/>
              <a:gd name="connsiteY1211" fmla="*/ 6171067 h 6687912"/>
              <a:gd name="connsiteX1212" fmla="*/ 7048156 w 11899497"/>
              <a:gd name="connsiteY1212" fmla="*/ 6185773 h 6687912"/>
              <a:gd name="connsiteX1213" fmla="*/ 7013650 w 11899497"/>
              <a:gd name="connsiteY1213" fmla="*/ 6231818 h 6687912"/>
              <a:gd name="connsiteX1214" fmla="*/ 6820231 w 11899497"/>
              <a:gd name="connsiteY1214" fmla="*/ 6269699 h 6687912"/>
              <a:gd name="connsiteX1215" fmla="*/ 6786418 w 11899497"/>
              <a:gd name="connsiteY1215" fmla="*/ 6271805 h 6687912"/>
              <a:gd name="connsiteX1216" fmla="*/ 6766382 w 11899497"/>
              <a:gd name="connsiteY1216" fmla="*/ 6274210 h 6687912"/>
              <a:gd name="connsiteX1217" fmla="*/ 6734472 w 11899497"/>
              <a:gd name="connsiteY1217" fmla="*/ 6289710 h 6687912"/>
              <a:gd name="connsiteX1218" fmla="*/ 6690434 w 11899497"/>
              <a:gd name="connsiteY1218" fmla="*/ 6305709 h 6687912"/>
              <a:gd name="connsiteX1219" fmla="*/ 6643740 w 11899497"/>
              <a:gd name="connsiteY1219" fmla="*/ 6316767 h 6687912"/>
              <a:gd name="connsiteX1220" fmla="*/ 6591994 w 11899497"/>
              <a:gd name="connsiteY1220" fmla="*/ 6331070 h 6687912"/>
              <a:gd name="connsiteX1221" fmla="*/ 6595975 w 11899497"/>
              <a:gd name="connsiteY1221" fmla="*/ 6336652 h 6687912"/>
              <a:gd name="connsiteX1222" fmla="*/ 6611701 w 11899497"/>
              <a:gd name="connsiteY1222" fmla="*/ 6344239 h 6687912"/>
              <a:gd name="connsiteX1223" fmla="*/ 6697232 w 11899497"/>
              <a:gd name="connsiteY1223" fmla="*/ 6316998 h 6687912"/>
              <a:gd name="connsiteX1224" fmla="*/ 6761017 w 11899497"/>
              <a:gd name="connsiteY1224" fmla="*/ 6317395 h 6687912"/>
              <a:gd name="connsiteX1225" fmla="*/ 6793534 w 11899497"/>
              <a:gd name="connsiteY1225" fmla="*/ 6315634 h 6687912"/>
              <a:gd name="connsiteX1226" fmla="*/ 6919244 w 11899497"/>
              <a:gd name="connsiteY1226" fmla="*/ 6276108 h 6687912"/>
              <a:gd name="connsiteX1227" fmla="*/ 6953117 w 11899497"/>
              <a:gd name="connsiteY1227" fmla="*/ 6278233 h 6687912"/>
              <a:gd name="connsiteX1228" fmla="*/ 6902923 w 11899497"/>
              <a:gd name="connsiteY1228" fmla="*/ 6319293 h 6687912"/>
              <a:gd name="connsiteX1229" fmla="*/ 6820211 w 11899497"/>
              <a:gd name="connsiteY1229" fmla="*/ 6362117 h 6687912"/>
              <a:gd name="connsiteX1230" fmla="*/ 6759209 w 11899497"/>
              <a:gd name="connsiteY1230" fmla="*/ 6374695 h 6687912"/>
              <a:gd name="connsiteX1231" fmla="*/ 6668219 w 11899497"/>
              <a:gd name="connsiteY1231" fmla="*/ 6383791 h 6687912"/>
              <a:gd name="connsiteX1232" fmla="*/ 6656524 w 11899497"/>
              <a:gd name="connsiteY1232" fmla="*/ 6385259 h 6687912"/>
              <a:gd name="connsiteX1233" fmla="*/ 6599336 w 11899497"/>
              <a:gd name="connsiteY1233" fmla="*/ 6391274 h 6687912"/>
              <a:gd name="connsiteX1234" fmla="*/ 6536870 w 11899497"/>
              <a:gd name="connsiteY1234" fmla="*/ 6392157 h 6687912"/>
              <a:gd name="connsiteX1235" fmla="*/ 6529134 w 11899497"/>
              <a:gd name="connsiteY1235" fmla="*/ 6397473 h 6687912"/>
              <a:gd name="connsiteX1236" fmla="*/ 6512161 w 11899497"/>
              <a:gd name="connsiteY1236" fmla="*/ 6393807 h 6687912"/>
              <a:gd name="connsiteX1237" fmla="*/ 6495009 w 11899497"/>
              <a:gd name="connsiteY1237" fmla="*/ 6377129 h 6687912"/>
              <a:gd name="connsiteX1238" fmla="*/ 6442918 w 11899497"/>
              <a:gd name="connsiteY1238" fmla="*/ 6375263 h 6687912"/>
              <a:gd name="connsiteX1239" fmla="*/ 6428691 w 11899497"/>
              <a:gd name="connsiteY1239" fmla="*/ 6381973 h 6687912"/>
              <a:gd name="connsiteX1240" fmla="*/ 6398851 w 11899497"/>
              <a:gd name="connsiteY1240" fmla="*/ 6388903 h 6687912"/>
              <a:gd name="connsiteX1241" fmla="*/ 6367581 w 11899497"/>
              <a:gd name="connsiteY1241" fmla="*/ 6386743 h 6687912"/>
              <a:gd name="connsiteX1242" fmla="*/ 6344480 w 11899497"/>
              <a:gd name="connsiteY1242" fmla="*/ 6410499 h 6687912"/>
              <a:gd name="connsiteX1243" fmla="*/ 6330257 w 11899497"/>
              <a:gd name="connsiteY1243" fmla="*/ 6417209 h 6687912"/>
              <a:gd name="connsiteX1244" fmla="*/ 6287329 w 11899497"/>
              <a:gd name="connsiteY1244" fmla="*/ 6419118 h 6687912"/>
              <a:gd name="connsiteX1245" fmla="*/ 6276773 w 11899497"/>
              <a:gd name="connsiteY1245" fmla="*/ 6408854 h 6687912"/>
              <a:gd name="connsiteX1246" fmla="*/ 6266995 w 11899497"/>
              <a:gd name="connsiteY1246" fmla="*/ 6360830 h 6687912"/>
              <a:gd name="connsiteX1247" fmla="*/ 6256296 w 11899497"/>
              <a:gd name="connsiteY1247" fmla="*/ 6340156 h 6687912"/>
              <a:gd name="connsiteX1248" fmla="*/ 6238184 w 11899497"/>
              <a:gd name="connsiteY1248" fmla="*/ 6348221 h 6687912"/>
              <a:gd name="connsiteX1249" fmla="*/ 6212229 w 11899497"/>
              <a:gd name="connsiteY1249" fmla="*/ 6353795 h 6687912"/>
              <a:gd name="connsiteX1250" fmla="*/ 6100311 w 11899497"/>
              <a:gd name="connsiteY1250" fmla="*/ 6355379 h 6687912"/>
              <a:gd name="connsiteX1251" fmla="*/ 6053496 w 11899497"/>
              <a:gd name="connsiteY1251" fmla="*/ 6358644 h 6687912"/>
              <a:gd name="connsiteX1252" fmla="*/ 5992241 w 11899497"/>
              <a:gd name="connsiteY1252" fmla="*/ 6353003 h 6687912"/>
              <a:gd name="connsiteX1253" fmla="*/ 5911447 w 11899497"/>
              <a:gd name="connsiteY1253" fmla="*/ 6346335 h 6687912"/>
              <a:gd name="connsiteX1254" fmla="*/ 5873724 w 11899497"/>
              <a:gd name="connsiteY1254" fmla="*/ 6348171 h 6687912"/>
              <a:gd name="connsiteX1255" fmla="*/ 5729181 w 11899497"/>
              <a:gd name="connsiteY1255" fmla="*/ 6343706 h 6687912"/>
              <a:gd name="connsiteX1256" fmla="*/ 5718806 w 11899497"/>
              <a:gd name="connsiteY1256" fmla="*/ 6346458 h 6687912"/>
              <a:gd name="connsiteX1257" fmla="*/ 5686506 w 11899497"/>
              <a:gd name="connsiteY1257" fmla="*/ 6363835 h 6687912"/>
              <a:gd name="connsiteX1258" fmla="*/ 5599548 w 11899497"/>
              <a:gd name="connsiteY1258" fmla="*/ 6381988 h 6687912"/>
              <a:gd name="connsiteX1259" fmla="*/ 5556584 w 11899497"/>
              <a:gd name="connsiteY1259" fmla="*/ 6381293 h 6687912"/>
              <a:gd name="connsiteX1260" fmla="*/ 5539684 w 11899497"/>
              <a:gd name="connsiteY1260" fmla="*/ 6382833 h 6687912"/>
              <a:gd name="connsiteX1261" fmla="*/ 5483671 w 11899497"/>
              <a:gd name="connsiteY1261" fmla="*/ 6379720 h 6687912"/>
              <a:gd name="connsiteX1262" fmla="*/ 5473188 w 11899497"/>
              <a:gd name="connsiteY1262" fmla="*/ 6374663 h 6687912"/>
              <a:gd name="connsiteX1263" fmla="*/ 5466771 w 11899497"/>
              <a:gd name="connsiteY1263" fmla="*/ 6381262 h 6687912"/>
              <a:gd name="connsiteX1264" fmla="*/ 5448912 w 11899497"/>
              <a:gd name="connsiteY1264" fmla="*/ 6407547 h 6687912"/>
              <a:gd name="connsiteX1265" fmla="*/ 5392119 w 11899497"/>
              <a:gd name="connsiteY1265" fmla="*/ 6442194 h 6687912"/>
              <a:gd name="connsiteX1266" fmla="*/ 5357000 w 11899497"/>
              <a:gd name="connsiteY1266" fmla="*/ 6443993 h 6687912"/>
              <a:gd name="connsiteX1267" fmla="*/ 5308833 w 11899497"/>
              <a:gd name="connsiteY1267" fmla="*/ 6443371 h 6687912"/>
              <a:gd name="connsiteX1268" fmla="*/ 5284014 w 11899497"/>
              <a:gd name="connsiteY1268" fmla="*/ 6437214 h 6687912"/>
              <a:gd name="connsiteX1269" fmla="*/ 5259379 w 11899497"/>
              <a:gd name="connsiteY1269" fmla="*/ 6444071 h 6687912"/>
              <a:gd name="connsiteX1270" fmla="*/ 5229430 w 11899497"/>
              <a:gd name="connsiteY1270" fmla="*/ 6443194 h 6687912"/>
              <a:gd name="connsiteX1271" fmla="*/ 5226826 w 11899497"/>
              <a:gd name="connsiteY1271" fmla="*/ 6443230 h 6687912"/>
              <a:gd name="connsiteX1272" fmla="*/ 5203554 w 11899497"/>
              <a:gd name="connsiteY1272" fmla="*/ 6441302 h 6687912"/>
              <a:gd name="connsiteX1273" fmla="*/ 5194026 w 11899497"/>
              <a:gd name="connsiteY1273" fmla="*/ 6437183 h 6687912"/>
              <a:gd name="connsiteX1274" fmla="*/ 5173410 w 11899497"/>
              <a:gd name="connsiteY1274" fmla="*/ 6442554 h 6687912"/>
              <a:gd name="connsiteX1275" fmla="*/ 5104061 w 11899497"/>
              <a:gd name="connsiteY1275" fmla="*/ 6445794 h 6687912"/>
              <a:gd name="connsiteX1276" fmla="*/ 5101558 w 11899497"/>
              <a:gd name="connsiteY1276" fmla="*/ 6446974 h 6687912"/>
              <a:gd name="connsiteX1277" fmla="*/ 5094193 w 11899497"/>
              <a:gd name="connsiteY1277" fmla="*/ 6452916 h 6687912"/>
              <a:gd name="connsiteX1278" fmla="*/ 5069630 w 11899497"/>
              <a:gd name="connsiteY1278" fmla="*/ 6464978 h 6687912"/>
              <a:gd name="connsiteX1279" fmla="*/ 5061753 w 11899497"/>
              <a:gd name="connsiteY1279" fmla="*/ 6465627 h 6687912"/>
              <a:gd name="connsiteX1280" fmla="*/ 5015106 w 11899497"/>
              <a:gd name="connsiteY1280" fmla="*/ 6478647 h 6687912"/>
              <a:gd name="connsiteX1281" fmla="*/ 4910281 w 11899497"/>
              <a:gd name="connsiteY1281" fmla="*/ 6489627 h 6687912"/>
              <a:gd name="connsiteX1282" fmla="*/ 4906712 w 11899497"/>
              <a:gd name="connsiteY1282" fmla="*/ 6495284 h 6687912"/>
              <a:gd name="connsiteX1283" fmla="*/ 4901051 w 11899497"/>
              <a:gd name="connsiteY1283" fmla="*/ 6491715 h 6687912"/>
              <a:gd name="connsiteX1284" fmla="*/ 4882597 w 11899497"/>
              <a:gd name="connsiteY1284" fmla="*/ 6495890 h 6687912"/>
              <a:gd name="connsiteX1285" fmla="*/ 4886166 w 11899497"/>
              <a:gd name="connsiteY1285" fmla="*/ 6490232 h 6687912"/>
              <a:gd name="connsiteX1286" fmla="*/ 4888074 w 11899497"/>
              <a:gd name="connsiteY1286" fmla="*/ 6487987 h 6687912"/>
              <a:gd name="connsiteX1287" fmla="*/ 4895394 w 11899497"/>
              <a:gd name="connsiteY1287" fmla="*/ 6488145 h 6687912"/>
              <a:gd name="connsiteX1288" fmla="*/ 4892438 w 11899497"/>
              <a:gd name="connsiteY1288" fmla="*/ 6486822 h 6687912"/>
              <a:gd name="connsiteX1289" fmla="*/ 4888718 w 11899497"/>
              <a:gd name="connsiteY1289" fmla="*/ 6487230 h 6687912"/>
              <a:gd name="connsiteX1290" fmla="*/ 4888074 w 11899497"/>
              <a:gd name="connsiteY1290" fmla="*/ 6487987 h 6687912"/>
              <a:gd name="connsiteX1291" fmla="*/ 4882836 w 11899497"/>
              <a:gd name="connsiteY1291" fmla="*/ 6487875 h 6687912"/>
              <a:gd name="connsiteX1292" fmla="*/ 4879976 w 11899497"/>
              <a:gd name="connsiteY1292" fmla="*/ 6488189 h 6687912"/>
              <a:gd name="connsiteX1293" fmla="*/ 4842794 w 11899497"/>
              <a:gd name="connsiteY1293" fmla="*/ 6497389 h 6687912"/>
              <a:gd name="connsiteX1294" fmla="*/ 4790234 w 11899497"/>
              <a:gd name="connsiteY1294" fmla="*/ 6503060 h 6687912"/>
              <a:gd name="connsiteX1295" fmla="*/ 4712280 w 11899497"/>
              <a:gd name="connsiteY1295" fmla="*/ 6489928 h 6687912"/>
              <a:gd name="connsiteX1296" fmla="*/ 4661062 w 11899497"/>
              <a:gd name="connsiteY1296" fmla="*/ 6469777 h 6687912"/>
              <a:gd name="connsiteX1297" fmla="*/ 4687880 w 11899497"/>
              <a:gd name="connsiteY1297" fmla="*/ 6459268 h 6687912"/>
              <a:gd name="connsiteX1298" fmla="*/ 4799724 w 11899497"/>
              <a:gd name="connsiteY1298" fmla="*/ 6458575 h 6687912"/>
              <a:gd name="connsiteX1299" fmla="*/ 4826458 w 11899497"/>
              <a:gd name="connsiteY1299" fmla="*/ 6451559 h 6687912"/>
              <a:gd name="connsiteX1300" fmla="*/ 4828302 w 11899497"/>
              <a:gd name="connsiteY1300" fmla="*/ 6449104 h 6687912"/>
              <a:gd name="connsiteX1301" fmla="*/ 4789596 w 11899497"/>
              <a:gd name="connsiteY1301" fmla="*/ 6452019 h 6687912"/>
              <a:gd name="connsiteX1302" fmla="*/ 4751349 w 11899497"/>
              <a:gd name="connsiteY1302" fmla="*/ 6451095 h 6687912"/>
              <a:gd name="connsiteX1303" fmla="*/ 4732911 w 11899497"/>
              <a:gd name="connsiteY1303" fmla="*/ 6437740 h 6687912"/>
              <a:gd name="connsiteX1304" fmla="*/ 4694937 w 11899497"/>
              <a:gd name="connsiteY1304" fmla="*/ 6444356 h 6687912"/>
              <a:gd name="connsiteX1305" fmla="*/ 4538453 w 11899497"/>
              <a:gd name="connsiteY1305" fmla="*/ 6488917 h 6687912"/>
              <a:gd name="connsiteX1306" fmla="*/ 4410380 w 11899497"/>
              <a:gd name="connsiteY1306" fmla="*/ 6512560 h 6687912"/>
              <a:gd name="connsiteX1307" fmla="*/ 4289591 w 11899497"/>
              <a:gd name="connsiteY1307" fmla="*/ 6533058 h 6687912"/>
              <a:gd name="connsiteX1308" fmla="*/ 4280570 w 11899497"/>
              <a:gd name="connsiteY1308" fmla="*/ 6535515 h 6687912"/>
              <a:gd name="connsiteX1309" fmla="*/ 4214003 w 11899497"/>
              <a:gd name="connsiteY1309" fmla="*/ 6571474 h 6687912"/>
              <a:gd name="connsiteX1310" fmla="*/ 4160532 w 11899497"/>
              <a:gd name="connsiteY1310" fmla="*/ 6574412 h 6687912"/>
              <a:gd name="connsiteX1311" fmla="*/ 4140357 w 11899497"/>
              <a:gd name="connsiteY1311" fmla="*/ 6564402 h 6687912"/>
              <a:gd name="connsiteX1312" fmla="*/ 4092069 w 11899497"/>
              <a:gd name="connsiteY1312" fmla="*/ 6559337 h 6687912"/>
              <a:gd name="connsiteX1313" fmla="*/ 4088231 w 11899497"/>
              <a:gd name="connsiteY1313" fmla="*/ 6553792 h 6687912"/>
              <a:gd name="connsiteX1314" fmla="*/ 4071896 w 11899497"/>
              <a:gd name="connsiteY1314" fmla="*/ 6549328 h 6687912"/>
              <a:gd name="connsiteX1315" fmla="*/ 4045129 w 11899497"/>
              <a:gd name="connsiteY1315" fmla="*/ 6540726 h 6687912"/>
              <a:gd name="connsiteX1316" fmla="*/ 4015539 w 11899497"/>
              <a:gd name="connsiteY1316" fmla="*/ 6518940 h 6687912"/>
              <a:gd name="connsiteX1317" fmla="*/ 3960296 w 11899497"/>
              <a:gd name="connsiteY1317" fmla="*/ 6511118 h 6687912"/>
              <a:gd name="connsiteX1318" fmla="*/ 3940843 w 11899497"/>
              <a:gd name="connsiteY1318" fmla="*/ 6509438 h 6687912"/>
              <a:gd name="connsiteX1319" fmla="*/ 3859193 w 11899497"/>
              <a:gd name="connsiteY1319" fmla="*/ 6497183 h 6687912"/>
              <a:gd name="connsiteX1320" fmla="*/ 3782727 w 11899497"/>
              <a:gd name="connsiteY1320" fmla="*/ 6476923 h 6687912"/>
              <a:gd name="connsiteX1321" fmla="*/ 3770228 w 11899497"/>
              <a:gd name="connsiteY1321" fmla="*/ 6478003 h 6687912"/>
              <a:gd name="connsiteX1322" fmla="*/ 3752481 w 11899497"/>
              <a:gd name="connsiteY1322" fmla="*/ 6466943 h 6687912"/>
              <a:gd name="connsiteX1323" fmla="*/ 3750681 w 11899497"/>
              <a:gd name="connsiteY1323" fmla="*/ 6446117 h 6687912"/>
              <a:gd name="connsiteX1324" fmla="*/ 3744807 w 11899497"/>
              <a:gd name="connsiteY1324" fmla="*/ 6455855 h 6687912"/>
              <a:gd name="connsiteX1325" fmla="*/ 3722989 w 11899497"/>
              <a:gd name="connsiteY1325" fmla="*/ 6475364 h 6687912"/>
              <a:gd name="connsiteX1326" fmla="*/ 3719057 w 11899497"/>
              <a:gd name="connsiteY1326" fmla="*/ 6439612 h 6687912"/>
              <a:gd name="connsiteX1327" fmla="*/ 3724279 w 11899497"/>
              <a:gd name="connsiteY1327" fmla="*/ 6432451 h 6687912"/>
              <a:gd name="connsiteX1328" fmla="*/ 3702354 w 11899497"/>
              <a:gd name="connsiteY1328" fmla="*/ 6442022 h 6687912"/>
              <a:gd name="connsiteX1329" fmla="*/ 3662017 w 11899497"/>
              <a:gd name="connsiteY1329" fmla="*/ 6466348 h 6687912"/>
              <a:gd name="connsiteX1330" fmla="*/ 3601012 w 11899497"/>
              <a:gd name="connsiteY1330" fmla="*/ 6478926 h 6687912"/>
              <a:gd name="connsiteX1331" fmla="*/ 3510023 w 11899497"/>
              <a:gd name="connsiteY1331" fmla="*/ 6488022 h 6687912"/>
              <a:gd name="connsiteX1332" fmla="*/ 3498329 w 11899497"/>
              <a:gd name="connsiteY1332" fmla="*/ 6489489 h 6687912"/>
              <a:gd name="connsiteX1333" fmla="*/ 3441140 w 11899497"/>
              <a:gd name="connsiteY1333" fmla="*/ 6495505 h 6687912"/>
              <a:gd name="connsiteX1334" fmla="*/ 3378674 w 11899497"/>
              <a:gd name="connsiteY1334" fmla="*/ 6496389 h 6687912"/>
              <a:gd name="connsiteX1335" fmla="*/ 3370938 w 11899497"/>
              <a:gd name="connsiteY1335" fmla="*/ 6501705 h 6687912"/>
              <a:gd name="connsiteX1336" fmla="*/ 3353965 w 11899497"/>
              <a:gd name="connsiteY1336" fmla="*/ 6498039 h 6687912"/>
              <a:gd name="connsiteX1337" fmla="*/ 3336812 w 11899497"/>
              <a:gd name="connsiteY1337" fmla="*/ 6481360 h 6687912"/>
              <a:gd name="connsiteX1338" fmla="*/ 3284721 w 11899497"/>
              <a:gd name="connsiteY1338" fmla="*/ 6479494 h 6687912"/>
              <a:gd name="connsiteX1339" fmla="*/ 3270496 w 11899497"/>
              <a:gd name="connsiteY1339" fmla="*/ 6486203 h 6687912"/>
              <a:gd name="connsiteX1340" fmla="*/ 3240656 w 11899497"/>
              <a:gd name="connsiteY1340" fmla="*/ 6493134 h 6687912"/>
              <a:gd name="connsiteX1341" fmla="*/ 3209385 w 11899497"/>
              <a:gd name="connsiteY1341" fmla="*/ 6490974 h 6687912"/>
              <a:gd name="connsiteX1342" fmla="*/ 3186286 w 11899497"/>
              <a:gd name="connsiteY1342" fmla="*/ 6514730 h 6687912"/>
              <a:gd name="connsiteX1343" fmla="*/ 3172060 w 11899497"/>
              <a:gd name="connsiteY1343" fmla="*/ 6521439 h 6687912"/>
              <a:gd name="connsiteX1344" fmla="*/ 3129131 w 11899497"/>
              <a:gd name="connsiteY1344" fmla="*/ 6523348 h 6687912"/>
              <a:gd name="connsiteX1345" fmla="*/ 3118576 w 11899497"/>
              <a:gd name="connsiteY1345" fmla="*/ 6513086 h 6687912"/>
              <a:gd name="connsiteX1346" fmla="*/ 3108799 w 11899497"/>
              <a:gd name="connsiteY1346" fmla="*/ 6465061 h 6687912"/>
              <a:gd name="connsiteX1347" fmla="*/ 3098100 w 11899497"/>
              <a:gd name="connsiteY1347" fmla="*/ 6444387 h 6687912"/>
              <a:gd name="connsiteX1348" fmla="*/ 3079987 w 11899497"/>
              <a:gd name="connsiteY1348" fmla="*/ 6452452 h 6687912"/>
              <a:gd name="connsiteX1349" fmla="*/ 3054033 w 11899497"/>
              <a:gd name="connsiteY1349" fmla="*/ 6458026 h 6687912"/>
              <a:gd name="connsiteX1350" fmla="*/ 2942113 w 11899497"/>
              <a:gd name="connsiteY1350" fmla="*/ 6459610 h 6687912"/>
              <a:gd name="connsiteX1351" fmla="*/ 2895300 w 11899497"/>
              <a:gd name="connsiteY1351" fmla="*/ 6462875 h 6687912"/>
              <a:gd name="connsiteX1352" fmla="*/ 2834044 w 11899497"/>
              <a:gd name="connsiteY1352" fmla="*/ 6457234 h 6687912"/>
              <a:gd name="connsiteX1353" fmla="*/ 2753250 w 11899497"/>
              <a:gd name="connsiteY1353" fmla="*/ 6450566 h 6687912"/>
              <a:gd name="connsiteX1354" fmla="*/ 2715528 w 11899497"/>
              <a:gd name="connsiteY1354" fmla="*/ 6452402 h 6687912"/>
              <a:gd name="connsiteX1355" fmla="*/ 2570984 w 11899497"/>
              <a:gd name="connsiteY1355" fmla="*/ 6447938 h 6687912"/>
              <a:gd name="connsiteX1356" fmla="*/ 2560608 w 11899497"/>
              <a:gd name="connsiteY1356" fmla="*/ 6450689 h 6687912"/>
              <a:gd name="connsiteX1357" fmla="*/ 2528309 w 11899497"/>
              <a:gd name="connsiteY1357" fmla="*/ 6468066 h 6687912"/>
              <a:gd name="connsiteX1358" fmla="*/ 2441350 w 11899497"/>
              <a:gd name="connsiteY1358" fmla="*/ 6486218 h 6687912"/>
              <a:gd name="connsiteX1359" fmla="*/ 2398388 w 11899497"/>
              <a:gd name="connsiteY1359" fmla="*/ 6485524 h 6687912"/>
              <a:gd name="connsiteX1360" fmla="*/ 2381487 w 11899497"/>
              <a:gd name="connsiteY1360" fmla="*/ 6487065 h 6687912"/>
              <a:gd name="connsiteX1361" fmla="*/ 2325474 w 11899497"/>
              <a:gd name="connsiteY1361" fmla="*/ 6483951 h 6687912"/>
              <a:gd name="connsiteX1362" fmla="*/ 2314990 w 11899497"/>
              <a:gd name="connsiteY1362" fmla="*/ 6478893 h 6687912"/>
              <a:gd name="connsiteX1363" fmla="*/ 2308574 w 11899497"/>
              <a:gd name="connsiteY1363" fmla="*/ 6485493 h 6687912"/>
              <a:gd name="connsiteX1364" fmla="*/ 2290714 w 11899497"/>
              <a:gd name="connsiteY1364" fmla="*/ 6511779 h 6687912"/>
              <a:gd name="connsiteX1365" fmla="*/ 2233923 w 11899497"/>
              <a:gd name="connsiteY1365" fmla="*/ 6546425 h 6687912"/>
              <a:gd name="connsiteX1366" fmla="*/ 2198804 w 11899497"/>
              <a:gd name="connsiteY1366" fmla="*/ 6548223 h 6687912"/>
              <a:gd name="connsiteX1367" fmla="*/ 2150635 w 11899497"/>
              <a:gd name="connsiteY1367" fmla="*/ 6547603 h 6687912"/>
              <a:gd name="connsiteX1368" fmla="*/ 2125818 w 11899497"/>
              <a:gd name="connsiteY1368" fmla="*/ 6541446 h 6687912"/>
              <a:gd name="connsiteX1369" fmla="*/ 2101181 w 11899497"/>
              <a:gd name="connsiteY1369" fmla="*/ 6548302 h 6687912"/>
              <a:gd name="connsiteX1370" fmla="*/ 2071233 w 11899497"/>
              <a:gd name="connsiteY1370" fmla="*/ 6547425 h 6687912"/>
              <a:gd name="connsiteX1371" fmla="*/ 2068630 w 11899497"/>
              <a:gd name="connsiteY1371" fmla="*/ 6547461 h 6687912"/>
              <a:gd name="connsiteX1372" fmla="*/ 2045357 w 11899497"/>
              <a:gd name="connsiteY1372" fmla="*/ 6545533 h 6687912"/>
              <a:gd name="connsiteX1373" fmla="*/ 2035829 w 11899497"/>
              <a:gd name="connsiteY1373" fmla="*/ 6541414 h 6687912"/>
              <a:gd name="connsiteX1374" fmla="*/ 2015214 w 11899497"/>
              <a:gd name="connsiteY1374" fmla="*/ 6546786 h 6687912"/>
              <a:gd name="connsiteX1375" fmla="*/ 1945864 w 11899497"/>
              <a:gd name="connsiteY1375" fmla="*/ 6550025 h 6687912"/>
              <a:gd name="connsiteX1376" fmla="*/ 1943363 w 11899497"/>
              <a:gd name="connsiteY1376" fmla="*/ 6551204 h 6687912"/>
              <a:gd name="connsiteX1377" fmla="*/ 1935997 w 11899497"/>
              <a:gd name="connsiteY1377" fmla="*/ 6557147 h 6687912"/>
              <a:gd name="connsiteX1378" fmla="*/ 1911432 w 11899497"/>
              <a:gd name="connsiteY1378" fmla="*/ 6569209 h 6687912"/>
              <a:gd name="connsiteX1379" fmla="*/ 1903556 w 11899497"/>
              <a:gd name="connsiteY1379" fmla="*/ 6569858 h 6687912"/>
              <a:gd name="connsiteX1380" fmla="*/ 1856909 w 11899497"/>
              <a:gd name="connsiteY1380" fmla="*/ 6582878 h 6687912"/>
              <a:gd name="connsiteX1381" fmla="*/ 1752084 w 11899497"/>
              <a:gd name="connsiteY1381" fmla="*/ 6593858 h 6687912"/>
              <a:gd name="connsiteX1382" fmla="*/ 1748515 w 11899497"/>
              <a:gd name="connsiteY1382" fmla="*/ 6599515 h 6687912"/>
              <a:gd name="connsiteX1383" fmla="*/ 1742855 w 11899497"/>
              <a:gd name="connsiteY1383" fmla="*/ 6595945 h 6687912"/>
              <a:gd name="connsiteX1384" fmla="*/ 1724401 w 11899497"/>
              <a:gd name="connsiteY1384" fmla="*/ 6600120 h 6687912"/>
              <a:gd name="connsiteX1385" fmla="*/ 1727970 w 11899497"/>
              <a:gd name="connsiteY1385" fmla="*/ 6594463 h 6687912"/>
              <a:gd name="connsiteX1386" fmla="*/ 1729878 w 11899497"/>
              <a:gd name="connsiteY1386" fmla="*/ 6592219 h 6687912"/>
              <a:gd name="connsiteX1387" fmla="*/ 1737197 w 11899497"/>
              <a:gd name="connsiteY1387" fmla="*/ 6592375 h 6687912"/>
              <a:gd name="connsiteX1388" fmla="*/ 1734242 w 11899497"/>
              <a:gd name="connsiteY1388" fmla="*/ 6591053 h 6687912"/>
              <a:gd name="connsiteX1389" fmla="*/ 1730523 w 11899497"/>
              <a:gd name="connsiteY1389" fmla="*/ 6591460 h 6687912"/>
              <a:gd name="connsiteX1390" fmla="*/ 1729878 w 11899497"/>
              <a:gd name="connsiteY1390" fmla="*/ 6592219 h 6687912"/>
              <a:gd name="connsiteX1391" fmla="*/ 1724640 w 11899497"/>
              <a:gd name="connsiteY1391" fmla="*/ 6592106 h 6687912"/>
              <a:gd name="connsiteX1392" fmla="*/ 1721779 w 11899497"/>
              <a:gd name="connsiteY1392" fmla="*/ 6592420 h 6687912"/>
              <a:gd name="connsiteX1393" fmla="*/ 1684595 w 11899497"/>
              <a:gd name="connsiteY1393" fmla="*/ 6601621 h 6687912"/>
              <a:gd name="connsiteX1394" fmla="*/ 1632037 w 11899497"/>
              <a:gd name="connsiteY1394" fmla="*/ 6607292 h 6687912"/>
              <a:gd name="connsiteX1395" fmla="*/ 1554084 w 11899497"/>
              <a:gd name="connsiteY1395" fmla="*/ 6594159 h 6687912"/>
              <a:gd name="connsiteX1396" fmla="*/ 1502864 w 11899497"/>
              <a:gd name="connsiteY1396" fmla="*/ 6574008 h 6687912"/>
              <a:gd name="connsiteX1397" fmla="*/ 1529684 w 11899497"/>
              <a:gd name="connsiteY1397" fmla="*/ 6563500 h 6687912"/>
              <a:gd name="connsiteX1398" fmla="*/ 1641528 w 11899497"/>
              <a:gd name="connsiteY1398" fmla="*/ 6562806 h 6687912"/>
              <a:gd name="connsiteX1399" fmla="*/ 1668262 w 11899497"/>
              <a:gd name="connsiteY1399" fmla="*/ 6555789 h 6687912"/>
              <a:gd name="connsiteX1400" fmla="*/ 1670105 w 11899497"/>
              <a:gd name="connsiteY1400" fmla="*/ 6553335 h 6687912"/>
              <a:gd name="connsiteX1401" fmla="*/ 1631399 w 11899497"/>
              <a:gd name="connsiteY1401" fmla="*/ 6556249 h 6687912"/>
              <a:gd name="connsiteX1402" fmla="*/ 1593152 w 11899497"/>
              <a:gd name="connsiteY1402" fmla="*/ 6555326 h 6687912"/>
              <a:gd name="connsiteX1403" fmla="*/ 1574712 w 11899497"/>
              <a:gd name="connsiteY1403" fmla="*/ 6541971 h 6687912"/>
              <a:gd name="connsiteX1404" fmla="*/ 1536741 w 11899497"/>
              <a:gd name="connsiteY1404" fmla="*/ 6548587 h 6687912"/>
              <a:gd name="connsiteX1405" fmla="*/ 1380256 w 11899497"/>
              <a:gd name="connsiteY1405" fmla="*/ 6593148 h 6687912"/>
              <a:gd name="connsiteX1406" fmla="*/ 1252184 w 11899497"/>
              <a:gd name="connsiteY1406" fmla="*/ 6616792 h 6687912"/>
              <a:gd name="connsiteX1407" fmla="*/ 1131394 w 11899497"/>
              <a:gd name="connsiteY1407" fmla="*/ 6637289 h 6687912"/>
              <a:gd name="connsiteX1408" fmla="*/ 1122373 w 11899497"/>
              <a:gd name="connsiteY1408" fmla="*/ 6639746 h 6687912"/>
              <a:gd name="connsiteX1409" fmla="*/ 1055807 w 11899497"/>
              <a:gd name="connsiteY1409" fmla="*/ 6675705 h 6687912"/>
              <a:gd name="connsiteX1410" fmla="*/ 1002335 w 11899497"/>
              <a:gd name="connsiteY1410" fmla="*/ 6678643 h 6687912"/>
              <a:gd name="connsiteX1411" fmla="*/ 982161 w 11899497"/>
              <a:gd name="connsiteY1411" fmla="*/ 6668633 h 6687912"/>
              <a:gd name="connsiteX1412" fmla="*/ 933873 w 11899497"/>
              <a:gd name="connsiteY1412" fmla="*/ 6663568 h 6687912"/>
              <a:gd name="connsiteX1413" fmla="*/ 930034 w 11899497"/>
              <a:gd name="connsiteY1413" fmla="*/ 6658023 h 6687912"/>
              <a:gd name="connsiteX1414" fmla="*/ 913699 w 11899497"/>
              <a:gd name="connsiteY1414" fmla="*/ 6653560 h 6687912"/>
              <a:gd name="connsiteX1415" fmla="*/ 886932 w 11899497"/>
              <a:gd name="connsiteY1415" fmla="*/ 6644957 h 6687912"/>
              <a:gd name="connsiteX1416" fmla="*/ 857342 w 11899497"/>
              <a:gd name="connsiteY1416" fmla="*/ 6623171 h 6687912"/>
              <a:gd name="connsiteX1417" fmla="*/ 802100 w 11899497"/>
              <a:gd name="connsiteY1417" fmla="*/ 6615348 h 6687912"/>
              <a:gd name="connsiteX1418" fmla="*/ 782646 w 11899497"/>
              <a:gd name="connsiteY1418" fmla="*/ 6613669 h 6687912"/>
              <a:gd name="connsiteX1419" fmla="*/ 700996 w 11899497"/>
              <a:gd name="connsiteY1419" fmla="*/ 6601414 h 6687912"/>
              <a:gd name="connsiteX1420" fmla="*/ 624531 w 11899497"/>
              <a:gd name="connsiteY1420" fmla="*/ 6581154 h 6687912"/>
              <a:gd name="connsiteX1421" fmla="*/ 612031 w 11899497"/>
              <a:gd name="connsiteY1421" fmla="*/ 6582233 h 6687912"/>
              <a:gd name="connsiteX1422" fmla="*/ 594285 w 11899497"/>
              <a:gd name="connsiteY1422" fmla="*/ 6571174 h 6687912"/>
              <a:gd name="connsiteX1423" fmla="*/ 592484 w 11899497"/>
              <a:gd name="connsiteY1423" fmla="*/ 6550348 h 6687912"/>
              <a:gd name="connsiteX1424" fmla="*/ 586610 w 11899497"/>
              <a:gd name="connsiteY1424" fmla="*/ 6560086 h 6687912"/>
              <a:gd name="connsiteX1425" fmla="*/ 564792 w 11899497"/>
              <a:gd name="connsiteY1425" fmla="*/ 6579595 h 6687912"/>
              <a:gd name="connsiteX1426" fmla="*/ 560860 w 11899497"/>
              <a:gd name="connsiteY1426" fmla="*/ 6543843 h 6687912"/>
              <a:gd name="connsiteX1427" fmla="*/ 585825 w 11899497"/>
              <a:gd name="connsiteY1427" fmla="*/ 6531617 h 6687912"/>
              <a:gd name="connsiteX1428" fmla="*/ 603509 w 11899497"/>
              <a:gd name="connsiteY1428" fmla="*/ 6522537 h 6687912"/>
              <a:gd name="connsiteX1429" fmla="*/ 591994 w 11899497"/>
              <a:gd name="connsiteY1429" fmla="*/ 6505906 h 6687912"/>
              <a:gd name="connsiteX1430" fmla="*/ 578776 w 11899497"/>
              <a:gd name="connsiteY1430" fmla="*/ 6498653 h 6687912"/>
              <a:gd name="connsiteX1431" fmla="*/ 591931 w 11899497"/>
              <a:gd name="connsiteY1431" fmla="*/ 6485767 h 6687912"/>
              <a:gd name="connsiteX1432" fmla="*/ 667783 w 11899497"/>
              <a:gd name="connsiteY1432" fmla="*/ 6421307 h 6687912"/>
              <a:gd name="connsiteX1433" fmla="*/ 566416 w 11899497"/>
              <a:gd name="connsiteY1433" fmla="*/ 6433414 h 6687912"/>
              <a:gd name="connsiteX1434" fmla="*/ 543781 w 11899497"/>
              <a:gd name="connsiteY1434" fmla="*/ 6414384 h 6687912"/>
              <a:gd name="connsiteX1435" fmla="*/ 562450 w 11899497"/>
              <a:gd name="connsiteY1435" fmla="*/ 6387593 h 6687912"/>
              <a:gd name="connsiteX1436" fmla="*/ 620323 w 11899497"/>
              <a:gd name="connsiteY1436" fmla="*/ 6348186 h 6687912"/>
              <a:gd name="connsiteX1437" fmla="*/ 709754 w 11899497"/>
              <a:gd name="connsiteY1437" fmla="*/ 6295146 h 6687912"/>
              <a:gd name="connsiteX1438" fmla="*/ 727765 w 11899497"/>
              <a:gd name="connsiteY1438" fmla="*/ 6280162 h 6687912"/>
              <a:gd name="connsiteX1439" fmla="*/ 803617 w 11899497"/>
              <a:gd name="connsiteY1439" fmla="*/ 6215702 h 6687912"/>
              <a:gd name="connsiteX1440" fmla="*/ 904004 w 11899497"/>
              <a:gd name="connsiteY1440" fmla="*/ 6168008 h 6687912"/>
              <a:gd name="connsiteX1441" fmla="*/ 982665 w 11899497"/>
              <a:gd name="connsiteY1441" fmla="*/ 6123537 h 6687912"/>
              <a:gd name="connsiteX1442" fmla="*/ 971666 w 11899497"/>
              <a:gd name="connsiteY1442" fmla="*/ 6128274 h 6687912"/>
              <a:gd name="connsiteX1443" fmla="*/ 939911 w 11899497"/>
              <a:gd name="connsiteY1443" fmla="*/ 6147151 h 6687912"/>
              <a:gd name="connsiteX1444" fmla="*/ 870379 w 11899497"/>
              <a:gd name="connsiteY1444" fmla="*/ 6152765 h 6687912"/>
              <a:gd name="connsiteX1445" fmla="*/ 822911 w 11899497"/>
              <a:gd name="connsiteY1445" fmla="*/ 6188787 h 6687912"/>
              <a:gd name="connsiteX1446" fmla="*/ 659984 w 11899497"/>
              <a:gd name="connsiteY1446" fmla="*/ 6250926 h 6687912"/>
              <a:gd name="connsiteX1447" fmla="*/ 552609 w 11899497"/>
              <a:gd name="connsiteY1447" fmla="*/ 6290386 h 6687912"/>
              <a:gd name="connsiteX1448" fmla="*/ 562231 w 11899497"/>
              <a:gd name="connsiteY1448" fmla="*/ 6288209 h 6687912"/>
              <a:gd name="connsiteX1449" fmla="*/ 577752 w 11899497"/>
              <a:gd name="connsiteY1449" fmla="*/ 6289755 h 6687912"/>
              <a:gd name="connsiteX1450" fmla="*/ 564410 w 11899497"/>
              <a:gd name="connsiteY1450" fmla="*/ 6297829 h 6687912"/>
              <a:gd name="connsiteX1451" fmla="*/ 566590 w 11899497"/>
              <a:gd name="connsiteY1451" fmla="*/ 6307450 h 6687912"/>
              <a:gd name="connsiteX1452" fmla="*/ 541446 w 11899497"/>
              <a:gd name="connsiteY1452" fmla="*/ 6308081 h 6687912"/>
              <a:gd name="connsiteX1453" fmla="*/ 531824 w 11899497"/>
              <a:gd name="connsiteY1453" fmla="*/ 6310257 h 6687912"/>
              <a:gd name="connsiteX1454" fmla="*/ 516303 w 11899497"/>
              <a:gd name="connsiteY1454" fmla="*/ 6308711 h 6687912"/>
              <a:gd name="connsiteX1455" fmla="*/ 533365 w 11899497"/>
              <a:gd name="connsiteY1455" fmla="*/ 6294739 h 6687912"/>
              <a:gd name="connsiteX1456" fmla="*/ 523104 w 11899497"/>
              <a:gd name="connsiteY1456" fmla="*/ 6271775 h 6687912"/>
              <a:gd name="connsiteX1457" fmla="*/ 708993 w 11899497"/>
              <a:gd name="connsiteY1457" fmla="*/ 6199385 h 6687912"/>
              <a:gd name="connsiteX1458" fmla="*/ 877821 w 11899497"/>
              <a:gd name="connsiteY1458" fmla="*/ 6140968 h 6687912"/>
              <a:gd name="connsiteX1459" fmla="*/ 860118 w 11899497"/>
              <a:gd name="connsiteY1459" fmla="*/ 6129802 h 6687912"/>
              <a:gd name="connsiteX1460" fmla="*/ 955693 w 11899497"/>
              <a:gd name="connsiteY1460" fmla="*/ 6082898 h 6687912"/>
              <a:gd name="connsiteX1461" fmla="*/ 1003541 w 11899497"/>
              <a:gd name="connsiteY1461" fmla="*/ 6068925 h 6687912"/>
              <a:gd name="connsiteX1462" fmla="*/ 1003874 w 11899497"/>
              <a:gd name="connsiteY1462" fmla="*/ 6065806 h 6687912"/>
              <a:gd name="connsiteX1463" fmla="*/ 1023294 w 11899497"/>
              <a:gd name="connsiteY1463" fmla="*/ 6057415 h 6687912"/>
              <a:gd name="connsiteX1464" fmla="*/ 1043422 w 11899497"/>
              <a:gd name="connsiteY1464" fmla="*/ 6055613 h 6687912"/>
              <a:gd name="connsiteX1465" fmla="*/ 1068972 w 11899497"/>
              <a:gd name="connsiteY1465" fmla="*/ 6047160 h 6687912"/>
              <a:gd name="connsiteX1466" fmla="*/ 1072150 w 11899497"/>
              <a:gd name="connsiteY1466" fmla="*/ 6047501 h 6687912"/>
              <a:gd name="connsiteX1467" fmla="*/ 1076957 w 11899497"/>
              <a:gd name="connsiteY1467" fmla="*/ 6045754 h 6687912"/>
              <a:gd name="connsiteX1468" fmla="*/ 1122501 w 11899497"/>
              <a:gd name="connsiteY1468" fmla="*/ 6020315 h 6687912"/>
              <a:gd name="connsiteX1469" fmla="*/ 1140119 w 11899497"/>
              <a:gd name="connsiteY1469" fmla="*/ 5991098 h 6687912"/>
              <a:gd name="connsiteX1470" fmla="*/ 1108496 w 11899497"/>
              <a:gd name="connsiteY1470" fmla="*/ 5984595 h 6687912"/>
              <a:gd name="connsiteX1471" fmla="*/ 941316 w 11899497"/>
              <a:gd name="connsiteY1471" fmla="*/ 6051061 h 6687912"/>
              <a:gd name="connsiteX1472" fmla="*/ 926749 w 11899497"/>
              <a:gd name="connsiteY1472" fmla="*/ 6057353 h 6687912"/>
              <a:gd name="connsiteX1473" fmla="*/ 810848 w 11899497"/>
              <a:gd name="connsiteY1473" fmla="*/ 6085822 h 6687912"/>
              <a:gd name="connsiteX1474" fmla="*/ 708164 w 11899497"/>
              <a:gd name="connsiteY1474" fmla="*/ 6121542 h 6687912"/>
              <a:gd name="connsiteX1475" fmla="*/ 606797 w 11899497"/>
              <a:gd name="connsiteY1475" fmla="*/ 6133648 h 6687912"/>
              <a:gd name="connsiteX1476" fmla="*/ 595644 w 11899497"/>
              <a:gd name="connsiteY1476" fmla="*/ 6121181 h 6687912"/>
              <a:gd name="connsiteX1477" fmla="*/ 564317 w 11899497"/>
              <a:gd name="connsiteY1477" fmla="*/ 6098705 h 6687912"/>
              <a:gd name="connsiteX1478" fmla="*/ 553227 w 11899497"/>
              <a:gd name="connsiteY1478" fmla="*/ 6106377 h 6687912"/>
              <a:gd name="connsiteX1479" fmla="*/ 534496 w 11899497"/>
              <a:gd name="connsiteY1479" fmla="*/ 6113028 h 6687912"/>
              <a:gd name="connsiteX1480" fmla="*/ 542765 w 11899497"/>
              <a:gd name="connsiteY1480" fmla="*/ 6092171 h 6687912"/>
              <a:gd name="connsiteX1481" fmla="*/ 592007 w 11899497"/>
              <a:gd name="connsiteY1481" fmla="*/ 6069457 h 6687912"/>
              <a:gd name="connsiteX1482" fmla="*/ 604802 w 11899497"/>
              <a:gd name="connsiteY1482" fmla="*/ 6052406 h 6687912"/>
              <a:gd name="connsiteX1483" fmla="*/ 584268 w 11899497"/>
              <a:gd name="connsiteY1483" fmla="*/ 6038231 h 6687912"/>
              <a:gd name="connsiteX1484" fmla="*/ 460722 w 11899497"/>
              <a:gd name="connsiteY1484" fmla="*/ 6065681 h 6687912"/>
              <a:gd name="connsiteX1485" fmla="*/ 428770 w 11899497"/>
              <a:gd name="connsiteY1485" fmla="*/ 6065081 h 6687912"/>
              <a:gd name="connsiteX1486" fmla="*/ 433859 w 11899497"/>
              <a:gd name="connsiteY1486" fmla="*/ 6026873 h 6687912"/>
              <a:gd name="connsiteX1487" fmla="*/ 441830 w 11899497"/>
              <a:gd name="connsiteY1487" fmla="*/ 6021987 h 6687912"/>
              <a:gd name="connsiteX1488" fmla="*/ 450789 w 11899497"/>
              <a:gd name="connsiteY1488" fmla="*/ 5999392 h 6687912"/>
              <a:gd name="connsiteX1489" fmla="*/ 478087 w 11899497"/>
              <a:gd name="connsiteY1489" fmla="*/ 5955910 h 6687912"/>
              <a:gd name="connsiteX1490" fmla="*/ 602292 w 11899497"/>
              <a:gd name="connsiteY1490" fmla="*/ 5916653 h 6687912"/>
              <a:gd name="connsiteX1491" fmla="*/ 618595 w 11899497"/>
              <a:gd name="connsiteY1491" fmla="*/ 5911050 h 6687912"/>
              <a:gd name="connsiteX1492" fmla="*/ 630012 w 11899497"/>
              <a:gd name="connsiteY1492" fmla="*/ 5897476 h 6687912"/>
              <a:gd name="connsiteX1493" fmla="*/ 616792 w 11899497"/>
              <a:gd name="connsiteY1493" fmla="*/ 5890221 h 6687912"/>
              <a:gd name="connsiteX1494" fmla="*/ 567095 w 11899497"/>
              <a:gd name="connsiteY1494" fmla="*/ 5878563 h 6687912"/>
              <a:gd name="connsiteX1495" fmla="*/ 530584 w 11899497"/>
              <a:gd name="connsiteY1495" fmla="*/ 5864089 h 6687912"/>
              <a:gd name="connsiteX1496" fmla="*/ 534688 w 11899497"/>
              <a:gd name="connsiteY1496" fmla="*/ 5843591 h 6687912"/>
              <a:gd name="connsiteX1497" fmla="*/ 570678 w 11899497"/>
              <a:gd name="connsiteY1497" fmla="*/ 5803556 h 6687912"/>
              <a:gd name="connsiteX1498" fmla="*/ 501198 w 11899497"/>
              <a:gd name="connsiteY1498" fmla="*/ 5796123 h 6687912"/>
              <a:gd name="connsiteX1499" fmla="*/ 479615 w 11899497"/>
              <a:gd name="connsiteY1499" fmla="*/ 5791064 h 6687912"/>
              <a:gd name="connsiteX1500" fmla="*/ 456248 w 11899497"/>
              <a:gd name="connsiteY1500" fmla="*/ 5793096 h 6687912"/>
              <a:gd name="connsiteX1501" fmla="*/ 314729 w 11899497"/>
              <a:gd name="connsiteY1501" fmla="*/ 5777928 h 6687912"/>
              <a:gd name="connsiteX1502" fmla="*/ 359634 w 11899497"/>
              <a:gd name="connsiteY1502" fmla="*/ 5762066 h 6687912"/>
              <a:gd name="connsiteX1503" fmla="*/ 369501 w 11899497"/>
              <a:gd name="connsiteY1503" fmla="*/ 5758315 h 6687912"/>
              <a:gd name="connsiteX1504" fmla="*/ 372178 w 11899497"/>
              <a:gd name="connsiteY1504" fmla="*/ 5759862 h 6687912"/>
              <a:gd name="connsiteX1505" fmla="*/ 376637 w 11899497"/>
              <a:gd name="connsiteY1505" fmla="*/ 5755604 h 6687912"/>
              <a:gd name="connsiteX1506" fmla="*/ 369501 w 11899497"/>
              <a:gd name="connsiteY1506" fmla="*/ 5758315 h 6687912"/>
              <a:gd name="connsiteX1507" fmla="*/ 366842 w 11899497"/>
              <a:gd name="connsiteY1507" fmla="*/ 5756777 h 6687912"/>
              <a:gd name="connsiteX1508" fmla="*/ 361359 w 11899497"/>
              <a:gd name="connsiteY1508" fmla="*/ 5752466 h 6687912"/>
              <a:gd name="connsiteX1509" fmla="*/ 380948 w 11899497"/>
              <a:gd name="connsiteY1509" fmla="*/ 5750120 h 6687912"/>
              <a:gd name="connsiteX1510" fmla="*/ 385261 w 11899497"/>
              <a:gd name="connsiteY1510" fmla="*/ 5744634 h 6687912"/>
              <a:gd name="connsiteX1511" fmla="*/ 390743 w 11899497"/>
              <a:gd name="connsiteY1511" fmla="*/ 5748944 h 6687912"/>
              <a:gd name="connsiteX1512" fmla="*/ 443647 w 11899497"/>
              <a:gd name="connsiteY1512" fmla="*/ 5733671 h 6687912"/>
              <a:gd name="connsiteX1513" fmla="*/ 457676 w 11899497"/>
              <a:gd name="connsiteY1513" fmla="*/ 5726543 h 6687912"/>
              <a:gd name="connsiteX1514" fmla="*/ 476995 w 11899497"/>
              <a:gd name="connsiteY1514" fmla="*/ 5720155 h 6687912"/>
              <a:gd name="connsiteX1515" fmla="*/ 553930 w 11899497"/>
              <a:gd name="connsiteY1515" fmla="*/ 5668190 h 6687912"/>
              <a:gd name="connsiteX1516" fmla="*/ 552487 w 11899497"/>
              <a:gd name="connsiteY1516" fmla="*/ 5651529 h 6687912"/>
              <a:gd name="connsiteX1517" fmla="*/ 544122 w 11899497"/>
              <a:gd name="connsiteY1517" fmla="*/ 5642180 h 6687912"/>
              <a:gd name="connsiteX1518" fmla="*/ 558689 w 11899497"/>
              <a:gd name="connsiteY1518" fmla="*/ 5635887 h 6687912"/>
              <a:gd name="connsiteX1519" fmla="*/ 601666 w 11899497"/>
              <a:gd name="connsiteY1519" fmla="*/ 5608676 h 6687912"/>
              <a:gd name="connsiteX1520" fmla="*/ 603309 w 11899497"/>
              <a:gd name="connsiteY1520" fmla="*/ 5579159 h 6687912"/>
              <a:gd name="connsiteX1521" fmla="*/ 565124 w 11899497"/>
              <a:gd name="connsiteY1521" fmla="*/ 5584132 h 6687912"/>
              <a:gd name="connsiteX1522" fmla="*/ 554035 w 11899497"/>
              <a:gd name="connsiteY1522" fmla="*/ 5591804 h 6687912"/>
              <a:gd name="connsiteX1523" fmla="*/ 551904 w 11899497"/>
              <a:gd name="connsiteY1523" fmla="*/ 5576880 h 6687912"/>
              <a:gd name="connsiteX1524" fmla="*/ 527139 w 11899497"/>
              <a:gd name="connsiteY1524" fmla="*/ 5542928 h 6687912"/>
              <a:gd name="connsiteX1525" fmla="*/ 470551 w 11899497"/>
              <a:gd name="connsiteY1525" fmla="*/ 5548651 h 6687912"/>
              <a:gd name="connsiteX1526" fmla="*/ 412552 w 11899497"/>
              <a:gd name="connsiteY1526" fmla="*/ 5547780 h 6687912"/>
              <a:gd name="connsiteX1527" fmla="*/ 360426 w 11899497"/>
              <a:gd name="connsiteY1527" fmla="*/ 5537172 h 6687912"/>
              <a:gd name="connsiteX1528" fmla="*/ 345107 w 11899497"/>
              <a:gd name="connsiteY1528" fmla="*/ 5525065 h 6687912"/>
              <a:gd name="connsiteX1529" fmla="*/ 359642 w 11899497"/>
              <a:gd name="connsiteY1529" fmla="*/ 5508702 h 6687912"/>
              <a:gd name="connsiteX1530" fmla="*/ 616741 w 11899497"/>
              <a:gd name="connsiteY1530" fmla="*/ 5433636 h 6687912"/>
              <a:gd name="connsiteX1531" fmla="*/ 668050 w 11899497"/>
              <a:gd name="connsiteY1531" fmla="*/ 5405707 h 6687912"/>
              <a:gd name="connsiteX1532" fmla="*/ 675334 w 11899497"/>
              <a:gd name="connsiteY1532" fmla="*/ 5402560 h 6687912"/>
              <a:gd name="connsiteX1533" fmla="*/ 758595 w 11899497"/>
              <a:gd name="connsiteY1533" fmla="*/ 5375230 h 6687912"/>
              <a:gd name="connsiteX1534" fmla="*/ 798488 w 11899497"/>
              <a:gd name="connsiteY1534" fmla="*/ 5360875 h 6687912"/>
              <a:gd name="connsiteX1535" fmla="*/ 808824 w 11899497"/>
              <a:gd name="connsiteY1535" fmla="*/ 5334805 h 6687912"/>
              <a:gd name="connsiteX1536" fmla="*/ 789011 w 11899497"/>
              <a:gd name="connsiteY1536" fmla="*/ 5328961 h 6687912"/>
              <a:gd name="connsiteX1537" fmla="*/ 697712 w 11899497"/>
              <a:gd name="connsiteY1537" fmla="*/ 5341036 h 6687912"/>
              <a:gd name="connsiteX1538" fmla="*/ 643096 w 11899497"/>
              <a:gd name="connsiteY1538" fmla="*/ 5311338 h 6687912"/>
              <a:gd name="connsiteX1539" fmla="*/ 654483 w 11899497"/>
              <a:gd name="connsiteY1539" fmla="*/ 5287693 h 6687912"/>
              <a:gd name="connsiteX1540" fmla="*/ 643000 w 11899497"/>
              <a:gd name="connsiteY1540" fmla="*/ 5281131 h 6687912"/>
              <a:gd name="connsiteX1541" fmla="*/ 586315 w 11899497"/>
              <a:gd name="connsiteY1541" fmla="*/ 5256648 h 6687912"/>
              <a:gd name="connsiteX1542" fmla="*/ 575556 w 11899497"/>
              <a:gd name="connsiteY1542" fmla="*/ 5258416 h 6687912"/>
              <a:gd name="connsiteX1543" fmla="*/ 557513 w 11899497"/>
              <a:gd name="connsiteY1543" fmla="*/ 5263329 h 6687912"/>
              <a:gd name="connsiteX1544" fmla="*/ 545969 w 11899497"/>
              <a:gd name="connsiteY1544" fmla="*/ 5236629 h 6687912"/>
              <a:gd name="connsiteX1545" fmla="*/ 525340 w 11899497"/>
              <a:gd name="connsiteY1545" fmla="*/ 5192246 h 6687912"/>
              <a:gd name="connsiteX1546" fmla="*/ 579011 w 11899497"/>
              <a:gd name="connsiteY1546" fmla="*/ 5143130 h 6687912"/>
              <a:gd name="connsiteX1547" fmla="*/ 661490 w 11899497"/>
              <a:gd name="connsiteY1547" fmla="*/ 5087331 h 6687912"/>
              <a:gd name="connsiteX1548" fmla="*/ 703778 w 11899497"/>
              <a:gd name="connsiteY1548" fmla="*/ 5061859 h 6687912"/>
              <a:gd name="connsiteX1549" fmla="*/ 725723 w 11899497"/>
              <a:gd name="connsiteY1549" fmla="*/ 5058956 h 6687912"/>
              <a:gd name="connsiteX1550" fmla="*/ 721678 w 11899497"/>
              <a:gd name="connsiteY1550" fmla="*/ 5057202 h 6687912"/>
              <a:gd name="connsiteX1551" fmla="*/ 713652 w 11899497"/>
              <a:gd name="connsiteY1551" fmla="*/ 5058828 h 6687912"/>
              <a:gd name="connsiteX1552" fmla="*/ 673716 w 11899497"/>
              <a:gd name="connsiteY1552" fmla="*/ 5052439 h 6687912"/>
              <a:gd name="connsiteX1553" fmla="*/ 680180 w 11899497"/>
              <a:gd name="connsiteY1553" fmla="*/ 4993367 h 6687912"/>
              <a:gd name="connsiteX1554" fmla="*/ 725861 w 11899497"/>
              <a:gd name="connsiteY1554" fmla="*/ 4961862 h 6687912"/>
              <a:gd name="connsiteX1555" fmla="*/ 703761 w 11899497"/>
              <a:gd name="connsiteY1555" fmla="*/ 4953391 h 6687912"/>
              <a:gd name="connsiteX1556" fmla="*/ 691260 w 11899497"/>
              <a:gd name="connsiteY1556" fmla="*/ 4954471 h 6687912"/>
              <a:gd name="connsiteX1557" fmla="*/ 673515 w 11899497"/>
              <a:gd name="connsiteY1557" fmla="*/ 4943412 h 6687912"/>
              <a:gd name="connsiteX1558" fmla="*/ 671714 w 11899497"/>
              <a:gd name="connsiteY1558" fmla="*/ 4922587 h 6687912"/>
              <a:gd name="connsiteX1559" fmla="*/ 665839 w 11899497"/>
              <a:gd name="connsiteY1559" fmla="*/ 4932324 h 6687912"/>
              <a:gd name="connsiteX1560" fmla="*/ 644022 w 11899497"/>
              <a:gd name="connsiteY1560" fmla="*/ 4951834 h 6687912"/>
              <a:gd name="connsiteX1561" fmla="*/ 640090 w 11899497"/>
              <a:gd name="connsiteY1561" fmla="*/ 4916081 h 6687912"/>
              <a:gd name="connsiteX1562" fmla="*/ 665055 w 11899497"/>
              <a:gd name="connsiteY1562" fmla="*/ 4903856 h 6687912"/>
              <a:gd name="connsiteX1563" fmla="*/ 682739 w 11899497"/>
              <a:gd name="connsiteY1563" fmla="*/ 4894776 h 6687912"/>
              <a:gd name="connsiteX1564" fmla="*/ 671224 w 11899497"/>
              <a:gd name="connsiteY1564" fmla="*/ 4878143 h 6687912"/>
              <a:gd name="connsiteX1565" fmla="*/ 658006 w 11899497"/>
              <a:gd name="connsiteY1565" fmla="*/ 4870891 h 6687912"/>
              <a:gd name="connsiteX1566" fmla="*/ 671161 w 11899497"/>
              <a:gd name="connsiteY1566" fmla="*/ 4858005 h 6687912"/>
              <a:gd name="connsiteX1567" fmla="*/ 711583 w 11899497"/>
              <a:gd name="connsiteY1567" fmla="*/ 4832799 h 6687912"/>
              <a:gd name="connsiteX1568" fmla="*/ 741030 w 11899497"/>
              <a:gd name="connsiteY1568" fmla="*/ 4800174 h 6687912"/>
              <a:gd name="connsiteX1569" fmla="*/ 730444 w 11899497"/>
              <a:gd name="connsiteY1569" fmla="*/ 4800167 h 6687912"/>
              <a:gd name="connsiteX1570" fmla="*/ 716450 w 11899497"/>
              <a:gd name="connsiteY1570" fmla="*/ 4795636 h 6687912"/>
              <a:gd name="connsiteX1571" fmla="*/ 716440 w 11899497"/>
              <a:gd name="connsiteY1571" fmla="*/ 4795523 h 6687912"/>
              <a:gd name="connsiteX1572" fmla="*/ 693586 w 11899497"/>
              <a:gd name="connsiteY1572" fmla="*/ 4797003 h 6687912"/>
              <a:gd name="connsiteX1573" fmla="*/ 645645 w 11899497"/>
              <a:gd name="connsiteY1573" fmla="*/ 4805651 h 6687912"/>
              <a:gd name="connsiteX1574" fmla="*/ 623011 w 11899497"/>
              <a:gd name="connsiteY1574" fmla="*/ 4786623 h 6687912"/>
              <a:gd name="connsiteX1575" fmla="*/ 641680 w 11899497"/>
              <a:gd name="connsiteY1575" fmla="*/ 4759832 h 6687912"/>
              <a:gd name="connsiteX1576" fmla="*/ 699552 w 11899497"/>
              <a:gd name="connsiteY1576" fmla="*/ 4720425 h 6687912"/>
              <a:gd name="connsiteX1577" fmla="*/ 741649 w 11899497"/>
              <a:gd name="connsiteY1577" fmla="*/ 4689094 h 6687912"/>
              <a:gd name="connsiteX1578" fmla="*/ 753089 w 11899497"/>
              <a:gd name="connsiteY1578" fmla="*/ 4683847 h 6687912"/>
              <a:gd name="connsiteX1579" fmla="*/ 753374 w 11899497"/>
              <a:gd name="connsiteY1579" fmla="*/ 4678840 h 6687912"/>
              <a:gd name="connsiteX1580" fmla="*/ 779226 w 11899497"/>
              <a:gd name="connsiteY1580" fmla="*/ 4644041 h 6687912"/>
              <a:gd name="connsiteX1581" fmla="*/ 804532 w 11899497"/>
              <a:gd name="connsiteY1581" fmla="*/ 4620755 h 6687912"/>
              <a:gd name="connsiteX1582" fmla="*/ 791719 w 11899497"/>
              <a:gd name="connsiteY1582" fmla="*/ 4604672 h 6687912"/>
              <a:gd name="connsiteX1583" fmla="*/ 782429 w 11899497"/>
              <a:gd name="connsiteY1583" fmla="*/ 4603746 h 6687912"/>
              <a:gd name="connsiteX1584" fmla="*/ 739215 w 11899497"/>
              <a:gd name="connsiteY1584" fmla="*/ 4623164 h 6687912"/>
              <a:gd name="connsiteX1585" fmla="*/ 631840 w 11899497"/>
              <a:gd name="connsiteY1585" fmla="*/ 4662623 h 6687912"/>
              <a:gd name="connsiteX1586" fmla="*/ 641461 w 11899497"/>
              <a:gd name="connsiteY1586" fmla="*/ 4660447 h 6687912"/>
              <a:gd name="connsiteX1587" fmla="*/ 656982 w 11899497"/>
              <a:gd name="connsiteY1587" fmla="*/ 4661993 h 6687912"/>
              <a:gd name="connsiteX1588" fmla="*/ 643640 w 11899497"/>
              <a:gd name="connsiteY1588" fmla="*/ 4670067 h 6687912"/>
              <a:gd name="connsiteX1589" fmla="*/ 645820 w 11899497"/>
              <a:gd name="connsiteY1589" fmla="*/ 4679688 h 6687912"/>
              <a:gd name="connsiteX1590" fmla="*/ 620677 w 11899497"/>
              <a:gd name="connsiteY1590" fmla="*/ 4680319 h 6687912"/>
              <a:gd name="connsiteX1591" fmla="*/ 611054 w 11899497"/>
              <a:gd name="connsiteY1591" fmla="*/ 4682495 h 6687912"/>
              <a:gd name="connsiteX1592" fmla="*/ 595533 w 11899497"/>
              <a:gd name="connsiteY1592" fmla="*/ 4680949 h 6687912"/>
              <a:gd name="connsiteX1593" fmla="*/ 612595 w 11899497"/>
              <a:gd name="connsiteY1593" fmla="*/ 4666976 h 6687912"/>
              <a:gd name="connsiteX1594" fmla="*/ 602334 w 11899497"/>
              <a:gd name="connsiteY1594" fmla="*/ 4644013 h 6687912"/>
              <a:gd name="connsiteX1595" fmla="*/ 700860 w 11899497"/>
              <a:gd name="connsiteY1595" fmla="*/ 4598970 h 6687912"/>
              <a:gd name="connsiteX1596" fmla="*/ 701020 w 11899497"/>
              <a:gd name="connsiteY1596" fmla="*/ 4598920 h 6687912"/>
              <a:gd name="connsiteX1597" fmla="*/ 665112 w 11899497"/>
              <a:gd name="connsiteY1597" fmla="*/ 4593907 h 6687912"/>
              <a:gd name="connsiteX1598" fmla="*/ 653667 w 11899497"/>
              <a:gd name="connsiteY1598" fmla="*/ 4574231 h 6687912"/>
              <a:gd name="connsiteX1599" fmla="*/ 655403 w 11899497"/>
              <a:gd name="connsiteY1599" fmla="*/ 4561368 h 6687912"/>
              <a:gd name="connsiteX1600" fmla="*/ 686014 w 11899497"/>
              <a:gd name="connsiteY1600" fmla="*/ 4521166 h 6687912"/>
              <a:gd name="connsiteX1601" fmla="*/ 776367 w 11899497"/>
              <a:gd name="connsiteY1601" fmla="*/ 4538378 h 6687912"/>
              <a:gd name="connsiteX1602" fmla="*/ 795178 w 11899497"/>
              <a:gd name="connsiteY1602" fmla="*/ 4533359 h 6687912"/>
              <a:gd name="connsiteX1603" fmla="*/ 826463 w 11899497"/>
              <a:gd name="connsiteY1603" fmla="*/ 4544122 h 6687912"/>
              <a:gd name="connsiteX1604" fmla="*/ 837268 w 11899497"/>
              <a:gd name="connsiteY1604" fmla="*/ 4553639 h 6687912"/>
              <a:gd name="connsiteX1605" fmla="*/ 844245 w 11899497"/>
              <a:gd name="connsiteY1605" fmla="*/ 4542994 h 6687912"/>
              <a:gd name="connsiteX1606" fmla="*/ 856304 w 11899497"/>
              <a:gd name="connsiteY1606" fmla="*/ 4532024 h 6687912"/>
              <a:gd name="connsiteX1607" fmla="*/ 864311 w 11899497"/>
              <a:gd name="connsiteY1607" fmla="*/ 4517490 h 6687912"/>
              <a:gd name="connsiteX1608" fmla="*/ 904954 w 11899497"/>
              <a:gd name="connsiteY1608" fmla="*/ 4514907 h 6687912"/>
              <a:gd name="connsiteX1609" fmla="*/ 921770 w 11899497"/>
              <a:gd name="connsiteY1609" fmla="*/ 4498536 h 6687912"/>
              <a:gd name="connsiteX1610" fmla="*/ 899682 w 11899497"/>
              <a:gd name="connsiteY1610" fmla="*/ 4471884 h 6687912"/>
              <a:gd name="connsiteX1611" fmla="*/ 872984 w 11899497"/>
              <a:gd name="connsiteY1611" fmla="*/ 4468160 h 6687912"/>
              <a:gd name="connsiteX1612" fmla="*/ 855438 w 11899497"/>
              <a:gd name="connsiteY1612" fmla="*/ 4466325 h 6687912"/>
              <a:gd name="connsiteX1613" fmla="*/ 837026 w 11899497"/>
              <a:gd name="connsiteY1613" fmla="*/ 4470718 h 6687912"/>
              <a:gd name="connsiteX1614" fmla="*/ 787394 w 11899497"/>
              <a:gd name="connsiteY1614" fmla="*/ 4493780 h 6687912"/>
              <a:gd name="connsiteX1615" fmla="*/ 686026 w 11899497"/>
              <a:gd name="connsiteY1615" fmla="*/ 4505886 h 6687912"/>
              <a:gd name="connsiteX1616" fmla="*/ 674874 w 11899497"/>
              <a:gd name="connsiteY1616" fmla="*/ 4493420 h 6687912"/>
              <a:gd name="connsiteX1617" fmla="*/ 675636 w 11899497"/>
              <a:gd name="connsiteY1617" fmla="*/ 4472069 h 6687912"/>
              <a:gd name="connsiteX1618" fmla="*/ 675209 w 11899497"/>
              <a:gd name="connsiteY1618" fmla="*/ 4470842 h 6687912"/>
              <a:gd name="connsiteX1619" fmla="*/ 675182 w 11899497"/>
              <a:gd name="connsiteY1619" fmla="*/ 4470845 h 6687912"/>
              <a:gd name="connsiteX1620" fmla="*/ 667528 w 11899497"/>
              <a:gd name="connsiteY1620" fmla="*/ 4468303 h 6687912"/>
              <a:gd name="connsiteX1621" fmla="*/ 661195 w 11899497"/>
              <a:gd name="connsiteY1621" fmla="*/ 4463277 h 6687912"/>
              <a:gd name="connsiteX1622" fmla="*/ 643547 w 11899497"/>
              <a:gd name="connsiteY1622" fmla="*/ 4470943 h 6687912"/>
              <a:gd name="connsiteX1623" fmla="*/ 632457 w 11899497"/>
              <a:gd name="connsiteY1623" fmla="*/ 4478615 h 6687912"/>
              <a:gd name="connsiteX1624" fmla="*/ 613726 w 11899497"/>
              <a:gd name="connsiteY1624" fmla="*/ 4485267 h 6687912"/>
              <a:gd name="connsiteX1625" fmla="*/ 612386 w 11899497"/>
              <a:gd name="connsiteY1625" fmla="*/ 4473422 h 6687912"/>
              <a:gd name="connsiteX1626" fmla="*/ 619527 w 11899497"/>
              <a:gd name="connsiteY1626" fmla="*/ 4466724 h 6687912"/>
              <a:gd name="connsiteX1627" fmla="*/ 601819 w 11899497"/>
              <a:gd name="connsiteY1627" fmla="*/ 4461441 h 6687912"/>
              <a:gd name="connsiteX1628" fmla="*/ 528075 w 11899497"/>
              <a:gd name="connsiteY1628" fmla="*/ 4463614 h 6687912"/>
              <a:gd name="connsiteX1629" fmla="*/ 386373 w 11899497"/>
              <a:gd name="connsiteY1629" fmla="*/ 4461141 h 6687912"/>
              <a:gd name="connsiteX1630" fmla="*/ 363188 w 11899497"/>
              <a:gd name="connsiteY1630" fmla="*/ 4457514 h 6687912"/>
              <a:gd name="connsiteX1631" fmla="*/ 366501 w 11899497"/>
              <a:gd name="connsiteY1631" fmla="*/ 4429248 h 6687912"/>
              <a:gd name="connsiteX1632" fmla="*/ 397983 w 11899497"/>
              <a:gd name="connsiteY1632" fmla="*/ 4382615 h 6687912"/>
              <a:gd name="connsiteX1633" fmla="*/ 445604 w 11899497"/>
              <a:gd name="connsiteY1633" fmla="*/ 4369387 h 6687912"/>
              <a:gd name="connsiteX1634" fmla="*/ 462355 w 11899497"/>
              <a:gd name="connsiteY1634" fmla="*/ 4372149 h 6687912"/>
              <a:gd name="connsiteX1635" fmla="*/ 506181 w 11899497"/>
              <a:gd name="connsiteY1635" fmla="*/ 4379566 h 6687912"/>
              <a:gd name="connsiteX1636" fmla="*/ 522998 w 11899497"/>
              <a:gd name="connsiteY1636" fmla="*/ 4363195 h 6687912"/>
              <a:gd name="connsiteX1637" fmla="*/ 529976 w 11899497"/>
              <a:gd name="connsiteY1637" fmla="*/ 4352550 h 6687912"/>
              <a:gd name="connsiteX1638" fmla="*/ 533556 w 11899497"/>
              <a:gd name="connsiteY1638" fmla="*/ 4353821 h 6687912"/>
              <a:gd name="connsiteX1639" fmla="*/ 535573 w 11899497"/>
              <a:gd name="connsiteY1639" fmla="*/ 4343663 h 6687912"/>
              <a:gd name="connsiteX1640" fmla="*/ 557317 w 11899497"/>
              <a:gd name="connsiteY1640" fmla="*/ 4328147 h 6687912"/>
              <a:gd name="connsiteX1641" fmla="*/ 606827 w 11899497"/>
              <a:gd name="connsiteY1641" fmla="*/ 4312499 h 6687912"/>
              <a:gd name="connsiteX1642" fmla="*/ 591380 w 11899497"/>
              <a:gd name="connsiteY1642" fmla="*/ 4311846 h 6687912"/>
              <a:gd name="connsiteX1643" fmla="*/ 567178 w 11899497"/>
              <a:gd name="connsiteY1643" fmla="*/ 4315755 h 6687912"/>
              <a:gd name="connsiteX1644" fmla="*/ 549945 w 11899497"/>
              <a:gd name="connsiteY1644" fmla="*/ 4305374 h 6687912"/>
              <a:gd name="connsiteX1645" fmla="*/ 518498 w 11899497"/>
              <a:gd name="connsiteY1645" fmla="*/ 4292067 h 6687912"/>
              <a:gd name="connsiteX1646" fmla="*/ 488629 w 11899497"/>
              <a:gd name="connsiteY1646" fmla="*/ 4263361 h 6687912"/>
              <a:gd name="connsiteX1647" fmla="*/ 479175 w 11899497"/>
              <a:gd name="connsiteY1647" fmla="*/ 4255034 h 6687912"/>
              <a:gd name="connsiteX1648" fmla="*/ 410269 w 11899497"/>
              <a:gd name="connsiteY1648" fmla="*/ 4254312 h 6687912"/>
              <a:gd name="connsiteX1649" fmla="*/ 269049 w 11899497"/>
              <a:gd name="connsiteY1649" fmla="*/ 4259460 h 6687912"/>
              <a:gd name="connsiteX1650" fmla="*/ 170688 w 11899497"/>
              <a:gd name="connsiteY1650" fmla="*/ 4256782 h 6687912"/>
              <a:gd name="connsiteX1651" fmla="*/ 145606 w 11899497"/>
              <a:gd name="connsiteY1651" fmla="*/ 4263477 h 6687912"/>
              <a:gd name="connsiteX1652" fmla="*/ 113453 w 11899497"/>
              <a:gd name="connsiteY1652" fmla="*/ 4259145 h 6687912"/>
              <a:gd name="connsiteX1653" fmla="*/ 100591 w 11899497"/>
              <a:gd name="connsiteY1653" fmla="*/ 4257412 h 6687912"/>
              <a:gd name="connsiteX1654" fmla="*/ 54482 w 11899497"/>
              <a:gd name="connsiteY1654" fmla="*/ 4274368 h 6687912"/>
              <a:gd name="connsiteX1655" fmla="*/ 18759 w 11899497"/>
              <a:gd name="connsiteY1655" fmla="*/ 4274086 h 6687912"/>
              <a:gd name="connsiteX1656" fmla="*/ 652 w 11899497"/>
              <a:gd name="connsiteY1656" fmla="*/ 4265036 h 6687912"/>
              <a:gd name="connsiteX1657" fmla="*/ 6831 w 11899497"/>
              <a:gd name="connsiteY1657" fmla="*/ 4246790 h 6687912"/>
              <a:gd name="connsiteX1658" fmla="*/ 11107 w 11899497"/>
              <a:gd name="connsiteY1658" fmla="*/ 4233766 h 6687912"/>
              <a:gd name="connsiteX1659" fmla="*/ 28696 w 11899497"/>
              <a:gd name="connsiteY1659" fmla="*/ 4189292 h 6687912"/>
              <a:gd name="connsiteX1660" fmla="*/ 139823 w 11899497"/>
              <a:gd name="connsiteY1660" fmla="*/ 4172030 h 6687912"/>
              <a:gd name="connsiteX1661" fmla="*/ 169114 w 11899497"/>
              <a:gd name="connsiteY1661" fmla="*/ 4171443 h 6687912"/>
              <a:gd name="connsiteX1662" fmla="*/ 298568 w 11899497"/>
              <a:gd name="connsiteY1662" fmla="*/ 4141538 h 6687912"/>
              <a:gd name="connsiteX1663" fmla="*/ 355226 w 11899497"/>
              <a:gd name="connsiteY1663" fmla="*/ 4109884 h 6687912"/>
              <a:gd name="connsiteX1664" fmla="*/ 379984 w 11899497"/>
              <a:gd name="connsiteY1664" fmla="*/ 4098108 h 6687912"/>
              <a:gd name="connsiteX1665" fmla="*/ 387283 w 11899497"/>
              <a:gd name="connsiteY1665" fmla="*/ 4092545 h 6687912"/>
              <a:gd name="connsiteX1666" fmla="*/ 380532 w 11899497"/>
              <a:gd name="connsiteY1666" fmla="*/ 4086597 h 6687912"/>
              <a:gd name="connsiteX1667" fmla="*/ 293843 w 11899497"/>
              <a:gd name="connsiteY1667" fmla="*/ 4087005 h 6687912"/>
              <a:gd name="connsiteX1668" fmla="*/ 167959 w 11899497"/>
              <a:gd name="connsiteY1668" fmla="*/ 4112855 h 6687912"/>
              <a:gd name="connsiteX1669" fmla="*/ 161689 w 11899497"/>
              <a:gd name="connsiteY1669" fmla="*/ 4114529 h 6687912"/>
              <a:gd name="connsiteX1670" fmla="*/ 131753 w 11899497"/>
              <a:gd name="connsiteY1670" fmla="*/ 4104955 h 6687912"/>
              <a:gd name="connsiteX1671" fmla="*/ 151818 w 11899497"/>
              <a:gd name="connsiteY1671" fmla="*/ 4079450 h 6687912"/>
              <a:gd name="connsiteX1672" fmla="*/ 198088 w 11899497"/>
              <a:gd name="connsiteY1672" fmla="*/ 4065033 h 6687912"/>
              <a:gd name="connsiteX1673" fmla="*/ 307221 w 11899497"/>
              <a:gd name="connsiteY1673" fmla="*/ 4036422 h 6687912"/>
              <a:gd name="connsiteX1674" fmla="*/ 331176 w 11899497"/>
              <a:gd name="connsiteY1674" fmla="*/ 4011946 h 6687912"/>
              <a:gd name="connsiteX1675" fmla="*/ 338058 w 11899497"/>
              <a:gd name="connsiteY1675" fmla="*/ 3979627 h 6687912"/>
              <a:gd name="connsiteX1676" fmla="*/ 350824 w 11899497"/>
              <a:gd name="connsiteY1676" fmla="*/ 3959687 h 6687912"/>
              <a:gd name="connsiteX1677" fmla="*/ 366547 w 11899497"/>
              <a:gd name="connsiteY1677" fmla="*/ 3966340 h 6687912"/>
              <a:gd name="connsiteX1678" fmla="*/ 377511 w 11899497"/>
              <a:gd name="connsiteY1678" fmla="*/ 3978396 h 6687912"/>
              <a:gd name="connsiteX1679" fmla="*/ 377190 w 11899497"/>
              <a:gd name="connsiteY1679" fmla="*/ 3973316 h 6687912"/>
              <a:gd name="connsiteX1680" fmla="*/ 413204 w 11899497"/>
              <a:gd name="connsiteY1680" fmla="*/ 3937871 h 6687912"/>
              <a:gd name="connsiteX1681" fmla="*/ 441790 w 11899497"/>
              <a:gd name="connsiteY1681" fmla="*/ 3946257 h 6687912"/>
              <a:gd name="connsiteX1682" fmla="*/ 469282 w 11899497"/>
              <a:gd name="connsiteY1682" fmla="*/ 3927295 h 6687912"/>
              <a:gd name="connsiteX1683" fmla="*/ 480801 w 11899497"/>
              <a:gd name="connsiteY1683" fmla="*/ 3916223 h 6687912"/>
              <a:gd name="connsiteX1684" fmla="*/ 467011 w 11899497"/>
              <a:gd name="connsiteY1684" fmla="*/ 3911455 h 6687912"/>
              <a:gd name="connsiteX1685" fmla="*/ 439656 w 11899497"/>
              <a:gd name="connsiteY1685" fmla="*/ 3909409 h 6687912"/>
              <a:gd name="connsiteX1686" fmla="*/ 436543 w 11899497"/>
              <a:gd name="connsiteY1686" fmla="*/ 3908652 h 6687912"/>
              <a:gd name="connsiteX1687" fmla="*/ 432079 w 11899497"/>
              <a:gd name="connsiteY1687" fmla="*/ 3913718 h 6687912"/>
              <a:gd name="connsiteX1688" fmla="*/ 408479 w 11899497"/>
              <a:gd name="connsiteY1688" fmla="*/ 3883337 h 6687912"/>
              <a:gd name="connsiteX1689" fmla="*/ 419187 w 11899497"/>
              <a:gd name="connsiteY1689" fmla="*/ 3871179 h 6687912"/>
              <a:gd name="connsiteX1690" fmla="*/ 454493 w 11899497"/>
              <a:gd name="connsiteY1690" fmla="*/ 3844708 h 6687912"/>
              <a:gd name="connsiteX1691" fmla="*/ 460602 w 11899497"/>
              <a:gd name="connsiteY1691" fmla="*/ 3840493 h 6687912"/>
              <a:gd name="connsiteX1692" fmla="*/ 547580 w 11899497"/>
              <a:gd name="connsiteY1692" fmla="*/ 3804361 h 6687912"/>
              <a:gd name="connsiteX1693" fmla="*/ 568929 w 11899497"/>
              <a:gd name="connsiteY1693" fmla="*/ 3799180 h 6687912"/>
              <a:gd name="connsiteX1694" fmla="*/ 630443 w 11899497"/>
              <a:gd name="connsiteY1694" fmla="*/ 3783794 h 6687912"/>
              <a:gd name="connsiteX1695" fmla="*/ 645362 w 11899497"/>
              <a:gd name="connsiteY1695" fmla="*/ 3777746 h 6687912"/>
              <a:gd name="connsiteX1696" fmla="*/ 677581 w 11899497"/>
              <a:gd name="connsiteY1696" fmla="*/ 3762946 h 6687912"/>
              <a:gd name="connsiteX1697" fmla="*/ 687550 w 11899497"/>
              <a:gd name="connsiteY1697" fmla="*/ 3718955 h 6687912"/>
              <a:gd name="connsiteX1698" fmla="*/ 719031 w 11899497"/>
              <a:gd name="connsiteY1698" fmla="*/ 3672322 h 6687912"/>
              <a:gd name="connsiteX1699" fmla="*/ 726795 w 11899497"/>
              <a:gd name="connsiteY1699" fmla="*/ 3670060 h 6687912"/>
              <a:gd name="connsiteX1700" fmla="*/ 733712 w 11899497"/>
              <a:gd name="connsiteY1700" fmla="*/ 3659931 h 6687912"/>
              <a:gd name="connsiteX1701" fmla="*/ 722230 w 11899497"/>
              <a:gd name="connsiteY1701" fmla="*/ 3653368 h 6687912"/>
              <a:gd name="connsiteX1702" fmla="*/ 665545 w 11899497"/>
              <a:gd name="connsiteY1702" fmla="*/ 3628886 h 6687912"/>
              <a:gd name="connsiteX1703" fmla="*/ 654786 w 11899497"/>
              <a:gd name="connsiteY1703" fmla="*/ 3630654 h 6687912"/>
              <a:gd name="connsiteX1704" fmla="*/ 636743 w 11899497"/>
              <a:gd name="connsiteY1704" fmla="*/ 3635566 h 6687912"/>
              <a:gd name="connsiteX1705" fmla="*/ 625199 w 11899497"/>
              <a:gd name="connsiteY1705" fmla="*/ 3608867 h 6687912"/>
              <a:gd name="connsiteX1706" fmla="*/ 604569 w 11899497"/>
              <a:gd name="connsiteY1706" fmla="*/ 3564484 h 6687912"/>
              <a:gd name="connsiteX1707" fmla="*/ 658242 w 11899497"/>
              <a:gd name="connsiteY1707" fmla="*/ 3515368 h 6687912"/>
              <a:gd name="connsiteX1708" fmla="*/ 740719 w 11899497"/>
              <a:gd name="connsiteY1708" fmla="*/ 3459569 h 6687912"/>
              <a:gd name="connsiteX1709" fmla="*/ 745643 w 11899497"/>
              <a:gd name="connsiteY1709" fmla="*/ 3454298 h 6687912"/>
              <a:gd name="connsiteX1710" fmla="*/ 738663 w 11899497"/>
              <a:gd name="connsiteY1710" fmla="*/ 3450674 h 6687912"/>
              <a:gd name="connsiteX1711" fmla="*/ 726759 w 11899497"/>
              <a:gd name="connsiteY1711" fmla="*/ 3453707 h 6687912"/>
              <a:gd name="connsiteX1712" fmla="*/ 724072 w 11899497"/>
              <a:gd name="connsiteY1712" fmla="*/ 3448461 h 6687912"/>
              <a:gd name="connsiteX1713" fmla="*/ 710431 w 11899497"/>
              <a:gd name="connsiteY1713" fmla="*/ 3442715 h 6687912"/>
              <a:gd name="connsiteX1714" fmla="*/ 688227 w 11899497"/>
              <a:gd name="connsiteY1714" fmla="*/ 3432184 h 6687912"/>
              <a:gd name="connsiteX1715" fmla="*/ 665095 w 11899497"/>
              <a:gd name="connsiteY1715" fmla="*/ 3409907 h 6687912"/>
              <a:gd name="connsiteX1716" fmla="*/ 618131 w 11899497"/>
              <a:gd name="connsiteY1716" fmla="*/ 3396777 h 6687912"/>
              <a:gd name="connsiteX1717" fmla="*/ 601469 w 11899497"/>
              <a:gd name="connsiteY1717" fmla="*/ 3393087 h 6687912"/>
              <a:gd name="connsiteX1718" fmla="*/ 532133 w 11899497"/>
              <a:gd name="connsiteY1718" fmla="*/ 3373080 h 6687912"/>
              <a:gd name="connsiteX1719" fmla="*/ 468211 w 11899497"/>
              <a:gd name="connsiteY1719" fmla="*/ 3346736 h 6687912"/>
              <a:gd name="connsiteX1720" fmla="*/ 457255 w 11899497"/>
              <a:gd name="connsiteY1720" fmla="*/ 3346235 h 6687912"/>
              <a:gd name="connsiteX1721" fmla="*/ 443152 w 11899497"/>
              <a:gd name="connsiteY1721" fmla="*/ 3334612 h 6687912"/>
              <a:gd name="connsiteX1722" fmla="*/ 443984 w 11899497"/>
              <a:gd name="connsiteY1722" fmla="*/ 3316359 h 6687912"/>
              <a:gd name="connsiteX1723" fmla="*/ 437777 w 11899497"/>
              <a:gd name="connsiteY1723" fmla="*/ 3324122 h 6687912"/>
              <a:gd name="connsiteX1724" fmla="*/ 416630 w 11899497"/>
              <a:gd name="connsiteY1724" fmla="*/ 3338519 h 6687912"/>
              <a:gd name="connsiteX1725" fmla="*/ 417333 w 11899497"/>
              <a:gd name="connsiteY1725" fmla="*/ 3307087 h 6687912"/>
              <a:gd name="connsiteX1726" fmla="*/ 440370 w 11899497"/>
              <a:gd name="connsiteY1726" fmla="*/ 3299366 h 6687912"/>
              <a:gd name="connsiteX1727" fmla="*/ 456735 w 11899497"/>
              <a:gd name="connsiteY1727" fmla="*/ 3293532 h 6687912"/>
              <a:gd name="connsiteX1728" fmla="*/ 448671 w 11899497"/>
              <a:gd name="connsiteY1728" fmla="*/ 3277798 h 6687912"/>
              <a:gd name="connsiteX1729" fmla="*/ 438052 w 11899497"/>
              <a:gd name="connsiteY1729" fmla="*/ 3269995 h 6687912"/>
              <a:gd name="connsiteX1730" fmla="*/ 450931 w 11899497"/>
              <a:gd name="connsiteY1730" fmla="*/ 3260341 h 6687912"/>
              <a:gd name="connsiteX1731" fmla="*/ 524063 w 11899497"/>
              <a:gd name="connsiteY1731" fmla="*/ 3213214 h 6687912"/>
              <a:gd name="connsiteX1732" fmla="*/ 434843 w 11899497"/>
              <a:gd name="connsiteY1732" fmla="*/ 3212048 h 6687912"/>
              <a:gd name="connsiteX1733" fmla="*/ 417420 w 11899497"/>
              <a:gd name="connsiteY1733" fmla="*/ 3192958 h 6687912"/>
              <a:gd name="connsiteX1734" fmla="*/ 436675 w 11899497"/>
              <a:gd name="connsiteY1734" fmla="*/ 3171891 h 6687912"/>
              <a:gd name="connsiteX1735" fmla="*/ 491349 w 11899497"/>
              <a:gd name="connsiteY1735" fmla="*/ 3144403 h 6687912"/>
              <a:gd name="connsiteX1736" fmla="*/ 574934 w 11899497"/>
              <a:gd name="connsiteY1736" fmla="*/ 3108726 h 6687912"/>
              <a:gd name="connsiteX1737" fmla="*/ 592261 w 11899497"/>
              <a:gd name="connsiteY1737" fmla="*/ 3097815 h 6687912"/>
              <a:gd name="connsiteX1738" fmla="*/ 665392 w 11899497"/>
              <a:gd name="connsiteY1738" fmla="*/ 3050686 h 6687912"/>
              <a:gd name="connsiteX1739" fmla="*/ 757855 w 11899497"/>
              <a:gd name="connsiteY1739" fmla="*/ 3020905 h 6687912"/>
              <a:gd name="connsiteX1740" fmla="*/ 831122 w 11899497"/>
              <a:gd name="connsiteY1740" fmla="*/ 2991416 h 6687912"/>
              <a:gd name="connsiteX1741" fmla="*/ 821046 w 11899497"/>
              <a:gd name="connsiteY1741" fmla="*/ 2994256 h 6687912"/>
              <a:gd name="connsiteX1742" fmla="*/ 791363 w 11899497"/>
              <a:gd name="connsiteY1742" fmla="*/ 3006960 h 6687912"/>
              <a:gd name="connsiteX1743" fmla="*/ 730474 w 11899497"/>
              <a:gd name="connsiteY1743" fmla="*/ 3003831 h 6687912"/>
              <a:gd name="connsiteX1744" fmla="*/ 685204 w 11899497"/>
              <a:gd name="connsiteY1744" fmla="*/ 3029583 h 6687912"/>
              <a:gd name="connsiteX1745" fmla="*/ 536895 w 11899497"/>
              <a:gd name="connsiteY1745" fmla="*/ 3064692 h 6687912"/>
              <a:gd name="connsiteX1746" fmla="*/ 439323 w 11899497"/>
              <a:gd name="connsiteY1746" fmla="*/ 3086536 h 6687912"/>
              <a:gd name="connsiteX1747" fmla="*/ 447910 w 11899497"/>
              <a:gd name="connsiteY1747" fmla="*/ 3085757 h 6687912"/>
              <a:gd name="connsiteX1748" fmla="*/ 461183 w 11899497"/>
              <a:gd name="connsiteY1748" fmla="*/ 3088882 h 6687912"/>
              <a:gd name="connsiteX1749" fmla="*/ 448694 w 11899497"/>
              <a:gd name="connsiteY1749" fmla="*/ 3094342 h 6687912"/>
              <a:gd name="connsiteX1750" fmla="*/ 449476 w 11899497"/>
              <a:gd name="connsiteY1750" fmla="*/ 3102928 h 6687912"/>
              <a:gd name="connsiteX1751" fmla="*/ 427618 w 11899497"/>
              <a:gd name="connsiteY1751" fmla="*/ 3100584 h 6687912"/>
              <a:gd name="connsiteX1752" fmla="*/ 419032 w 11899497"/>
              <a:gd name="connsiteY1752" fmla="*/ 3101365 h 6687912"/>
              <a:gd name="connsiteX1753" fmla="*/ 405761 w 11899497"/>
              <a:gd name="connsiteY1753" fmla="*/ 3098240 h 6687912"/>
              <a:gd name="connsiteX1754" fmla="*/ 422151 w 11899497"/>
              <a:gd name="connsiteY1754" fmla="*/ 3088095 h 6687912"/>
              <a:gd name="connsiteX1755" fmla="*/ 415901 w 11899497"/>
              <a:gd name="connsiteY1755" fmla="*/ 3067019 h 6687912"/>
              <a:gd name="connsiteX1756" fmla="*/ 585282 w 11899497"/>
              <a:gd name="connsiteY1756" fmla="*/ 3025670 h 6687912"/>
              <a:gd name="connsiteX1757" fmla="*/ 738276 w 11899497"/>
              <a:gd name="connsiteY1757" fmla="*/ 2994466 h 6687912"/>
              <a:gd name="connsiteX1758" fmla="*/ 724222 w 11899497"/>
              <a:gd name="connsiteY1758" fmla="*/ 2982755 h 6687912"/>
              <a:gd name="connsiteX1759" fmla="*/ 760892 w 11899497"/>
              <a:gd name="connsiteY1759" fmla="*/ 2968457 h 6687912"/>
              <a:gd name="connsiteX1760" fmla="*/ 744342 w 11899497"/>
              <a:gd name="connsiteY1760" fmla="*/ 2966146 h 6687912"/>
              <a:gd name="connsiteX1761" fmla="*/ 732896 w 11899497"/>
              <a:gd name="connsiteY1761" fmla="*/ 2946468 h 6687912"/>
              <a:gd name="connsiteX1762" fmla="*/ 734633 w 11899497"/>
              <a:gd name="connsiteY1762" fmla="*/ 2933608 h 6687912"/>
              <a:gd name="connsiteX1763" fmla="*/ 734720 w 11899497"/>
              <a:gd name="connsiteY1763" fmla="*/ 2931294 h 6687912"/>
              <a:gd name="connsiteX1764" fmla="*/ 686588 w 11899497"/>
              <a:gd name="connsiteY1764" fmla="*/ 2938984 h 6687912"/>
              <a:gd name="connsiteX1765" fmla="*/ 593514 w 11899497"/>
              <a:gd name="connsiteY1765" fmla="*/ 2958128 h 6687912"/>
              <a:gd name="connsiteX1766" fmla="*/ 504293 w 11899497"/>
              <a:gd name="connsiteY1766" fmla="*/ 2956963 h 6687912"/>
              <a:gd name="connsiteX1767" fmla="*/ 496065 w 11899497"/>
              <a:gd name="connsiteY1767" fmla="*/ 2944879 h 6687912"/>
              <a:gd name="connsiteX1768" fmla="*/ 471505 w 11899497"/>
              <a:gd name="connsiteY1768" fmla="*/ 2921804 h 6687912"/>
              <a:gd name="connsiteX1769" fmla="*/ 461016 w 11899497"/>
              <a:gd name="connsiteY1769" fmla="*/ 2927177 h 6687912"/>
              <a:gd name="connsiteX1770" fmla="*/ 444019 w 11899497"/>
              <a:gd name="connsiteY1770" fmla="*/ 2930785 h 6687912"/>
              <a:gd name="connsiteX1771" fmla="*/ 453584 w 11899497"/>
              <a:gd name="connsiteY1771" fmla="*/ 2913665 h 6687912"/>
              <a:gd name="connsiteX1772" fmla="*/ 498861 w 11899497"/>
              <a:gd name="connsiteY1772" fmla="*/ 2899645 h 6687912"/>
              <a:gd name="connsiteX1773" fmla="*/ 511907 w 11899497"/>
              <a:gd name="connsiteY1773" fmla="*/ 2886344 h 6687912"/>
              <a:gd name="connsiteX1774" fmla="*/ 495745 w 11899497"/>
              <a:gd name="connsiteY1774" fmla="*/ 2871702 h 6687912"/>
              <a:gd name="connsiteX1775" fmla="*/ 385544 w 11899497"/>
              <a:gd name="connsiteY1775" fmla="*/ 2881280 h 6687912"/>
              <a:gd name="connsiteX1776" fmla="*/ 357928 w 11899497"/>
              <a:gd name="connsiteY1776" fmla="*/ 2877088 h 6687912"/>
              <a:gd name="connsiteX1777" fmla="*/ 366730 w 11899497"/>
              <a:gd name="connsiteY1777" fmla="*/ 2844567 h 6687912"/>
              <a:gd name="connsiteX1778" fmla="*/ 374200 w 11899497"/>
              <a:gd name="connsiteY1778" fmla="*/ 2841252 h 6687912"/>
              <a:gd name="connsiteX1779" fmla="*/ 384559 w 11899497"/>
              <a:gd name="connsiteY1779" fmla="*/ 2822704 h 6687912"/>
              <a:gd name="connsiteX1780" fmla="*/ 413210 w 11899497"/>
              <a:gd name="connsiteY1780" fmla="*/ 2788168 h 6687912"/>
              <a:gd name="connsiteX1781" fmla="*/ 449799 w 11899497"/>
              <a:gd name="connsiteY1781" fmla="*/ 2781728 h 6687912"/>
              <a:gd name="connsiteX1782" fmla="*/ 451584 w 11899497"/>
              <a:gd name="connsiteY1782" fmla="*/ 2773060 h 6687912"/>
              <a:gd name="connsiteX1783" fmla="*/ 477214 w 11899497"/>
              <a:gd name="connsiteY1783" fmla="*/ 2754853 h 6687912"/>
              <a:gd name="connsiteX1784" fmla="*/ 524832 w 11899497"/>
              <a:gd name="connsiteY1784" fmla="*/ 2741626 h 6687912"/>
              <a:gd name="connsiteX1785" fmla="*/ 525784 w 11899497"/>
              <a:gd name="connsiteY1785" fmla="*/ 2741455 h 6687912"/>
              <a:gd name="connsiteX1786" fmla="*/ 499222 w 11899497"/>
              <a:gd name="connsiteY1786" fmla="*/ 2731387 h 6687912"/>
              <a:gd name="connsiteX1787" fmla="*/ 469251 w 11899497"/>
              <a:gd name="connsiteY1787" fmla="*/ 2714647 h 6687912"/>
              <a:gd name="connsiteX1788" fmla="*/ 475163 w 11899497"/>
              <a:gd name="connsiteY1788" fmla="*/ 2697358 h 6687912"/>
              <a:gd name="connsiteX1789" fmla="*/ 510950 w 11899497"/>
              <a:gd name="connsiteY1789" fmla="*/ 2666809 h 6687912"/>
              <a:gd name="connsiteX1790" fmla="*/ 451604 w 11899497"/>
              <a:gd name="connsiteY1790" fmla="*/ 2652380 h 6687912"/>
              <a:gd name="connsiteX1791" fmla="*/ 433485 w 11899497"/>
              <a:gd name="connsiteY1791" fmla="*/ 2645515 h 6687912"/>
              <a:gd name="connsiteX1792" fmla="*/ 413005 w 11899497"/>
              <a:gd name="connsiteY1792" fmla="*/ 2644590 h 6687912"/>
              <a:gd name="connsiteX1793" fmla="*/ 361527 w 11899497"/>
              <a:gd name="connsiteY1793" fmla="*/ 2630677 h 6687912"/>
              <a:gd name="connsiteX1794" fmla="*/ 348278 w 11899497"/>
              <a:gd name="connsiteY1794" fmla="*/ 2631698 h 6687912"/>
              <a:gd name="connsiteX1795" fmla="*/ 249917 w 11899497"/>
              <a:gd name="connsiteY1795" fmla="*/ 2629021 h 6687912"/>
              <a:gd name="connsiteX1796" fmla="*/ 224836 w 11899497"/>
              <a:gd name="connsiteY1796" fmla="*/ 2635716 h 6687912"/>
              <a:gd name="connsiteX1797" fmla="*/ 192683 w 11899497"/>
              <a:gd name="connsiteY1797" fmla="*/ 2631382 h 6687912"/>
              <a:gd name="connsiteX1798" fmla="*/ 179821 w 11899497"/>
              <a:gd name="connsiteY1798" fmla="*/ 2629649 h 6687912"/>
              <a:gd name="connsiteX1799" fmla="*/ 133711 w 11899497"/>
              <a:gd name="connsiteY1799" fmla="*/ 2646606 h 6687912"/>
              <a:gd name="connsiteX1800" fmla="*/ 97989 w 11899497"/>
              <a:gd name="connsiteY1800" fmla="*/ 2646324 h 6687912"/>
              <a:gd name="connsiteX1801" fmla="*/ 79882 w 11899497"/>
              <a:gd name="connsiteY1801" fmla="*/ 2637274 h 6687912"/>
              <a:gd name="connsiteX1802" fmla="*/ 86060 w 11899497"/>
              <a:gd name="connsiteY1802" fmla="*/ 2619029 h 6687912"/>
              <a:gd name="connsiteX1803" fmla="*/ 90337 w 11899497"/>
              <a:gd name="connsiteY1803" fmla="*/ 2606004 h 6687912"/>
              <a:gd name="connsiteX1804" fmla="*/ 107926 w 11899497"/>
              <a:gd name="connsiteY1804" fmla="*/ 2561531 h 6687912"/>
              <a:gd name="connsiteX1805" fmla="*/ 219052 w 11899497"/>
              <a:gd name="connsiteY1805" fmla="*/ 2544268 h 6687912"/>
              <a:gd name="connsiteX1806" fmla="*/ 248343 w 11899497"/>
              <a:gd name="connsiteY1806" fmla="*/ 2543681 h 6687912"/>
              <a:gd name="connsiteX1807" fmla="*/ 377798 w 11899497"/>
              <a:gd name="connsiteY1807" fmla="*/ 2513777 h 6687912"/>
              <a:gd name="connsiteX1808" fmla="*/ 434455 w 11899497"/>
              <a:gd name="connsiteY1808" fmla="*/ 2482122 h 6687912"/>
              <a:gd name="connsiteX1809" fmla="*/ 459214 w 11899497"/>
              <a:gd name="connsiteY1809" fmla="*/ 2470347 h 6687912"/>
              <a:gd name="connsiteX1810" fmla="*/ 466513 w 11899497"/>
              <a:gd name="connsiteY1810" fmla="*/ 2464784 h 6687912"/>
              <a:gd name="connsiteX1811" fmla="*/ 459762 w 11899497"/>
              <a:gd name="connsiteY1811" fmla="*/ 2458836 h 6687912"/>
              <a:gd name="connsiteX1812" fmla="*/ 373073 w 11899497"/>
              <a:gd name="connsiteY1812" fmla="*/ 2459244 h 6687912"/>
              <a:gd name="connsiteX1813" fmla="*/ 247188 w 11899497"/>
              <a:gd name="connsiteY1813" fmla="*/ 2485093 h 6687912"/>
              <a:gd name="connsiteX1814" fmla="*/ 240919 w 11899497"/>
              <a:gd name="connsiteY1814" fmla="*/ 2486768 h 6687912"/>
              <a:gd name="connsiteX1815" fmla="*/ 210983 w 11899497"/>
              <a:gd name="connsiteY1815" fmla="*/ 2477193 h 6687912"/>
              <a:gd name="connsiteX1816" fmla="*/ 231047 w 11899497"/>
              <a:gd name="connsiteY1816" fmla="*/ 2451688 h 6687912"/>
              <a:gd name="connsiteX1817" fmla="*/ 277318 w 11899497"/>
              <a:gd name="connsiteY1817" fmla="*/ 2437272 h 6687912"/>
              <a:gd name="connsiteX1818" fmla="*/ 332392 w 11899497"/>
              <a:gd name="connsiteY1818" fmla="*/ 2423411 h 6687912"/>
              <a:gd name="connsiteX1819" fmla="*/ 368129 w 11899497"/>
              <a:gd name="connsiteY1819" fmla="*/ 2413660 h 6687912"/>
              <a:gd name="connsiteX1820" fmla="*/ 359406 w 11899497"/>
              <a:gd name="connsiteY1820" fmla="*/ 2411831 h 6687912"/>
              <a:gd name="connsiteX1821" fmla="*/ 347526 w 11899497"/>
              <a:gd name="connsiteY1821" fmla="*/ 2399581 h 6687912"/>
              <a:gd name="connsiteX1822" fmla="*/ 361999 w 11899497"/>
              <a:gd name="connsiteY1822" fmla="*/ 2387076 h 6687912"/>
              <a:gd name="connsiteX1823" fmla="*/ 411699 w 11899497"/>
              <a:gd name="connsiteY1823" fmla="*/ 2382824 h 6687912"/>
              <a:gd name="connsiteX1824" fmla="*/ 422661 w 11899497"/>
              <a:gd name="connsiteY1824" fmla="*/ 2371291 h 6687912"/>
              <a:gd name="connsiteX1825" fmla="*/ 417289 w 11899497"/>
              <a:gd name="connsiteY1825" fmla="*/ 2351865 h 6687912"/>
              <a:gd name="connsiteX1826" fmla="*/ 430053 w 11899497"/>
              <a:gd name="connsiteY1826" fmla="*/ 2331926 h 6687912"/>
              <a:gd name="connsiteX1827" fmla="*/ 445777 w 11899497"/>
              <a:gd name="connsiteY1827" fmla="*/ 2338579 h 6687912"/>
              <a:gd name="connsiteX1828" fmla="*/ 456741 w 11899497"/>
              <a:gd name="connsiteY1828" fmla="*/ 2350635 h 6687912"/>
              <a:gd name="connsiteX1829" fmla="*/ 456419 w 11899497"/>
              <a:gd name="connsiteY1829" fmla="*/ 2345555 h 6687912"/>
              <a:gd name="connsiteX1830" fmla="*/ 492433 w 11899497"/>
              <a:gd name="connsiteY1830" fmla="*/ 2310109 h 6687912"/>
              <a:gd name="connsiteX1831" fmla="*/ 521020 w 11899497"/>
              <a:gd name="connsiteY1831" fmla="*/ 2318495 h 6687912"/>
              <a:gd name="connsiteX1832" fmla="*/ 571952 w 11899497"/>
              <a:gd name="connsiteY1832" fmla="*/ 2277002 h 6687912"/>
              <a:gd name="connsiteX1833" fmla="*/ 588768 w 11899497"/>
              <a:gd name="connsiteY1833" fmla="*/ 2260631 h 6687912"/>
              <a:gd name="connsiteX1834" fmla="*/ 593915 w 11899497"/>
              <a:gd name="connsiteY1834" fmla="*/ 2241177 h 6687912"/>
              <a:gd name="connsiteX1835" fmla="*/ 552242 w 11899497"/>
              <a:gd name="connsiteY1835" fmla="*/ 2247649 h 6687912"/>
              <a:gd name="connsiteX1836" fmla="*/ 535264 w 11899497"/>
              <a:gd name="connsiteY1836" fmla="*/ 2261480 h 6687912"/>
              <a:gd name="connsiteX1837" fmla="*/ 517259 w 11899497"/>
              <a:gd name="connsiteY1837" fmla="*/ 2279203 h 6687912"/>
              <a:gd name="connsiteX1838" fmla="*/ 511309 w 11899497"/>
              <a:gd name="connsiteY1838" fmla="*/ 2285957 h 6687912"/>
              <a:gd name="connsiteX1839" fmla="*/ 487709 w 11899497"/>
              <a:gd name="connsiteY1839" fmla="*/ 2255575 h 6687912"/>
              <a:gd name="connsiteX1840" fmla="*/ 498417 w 11899497"/>
              <a:gd name="connsiteY1840" fmla="*/ 2243418 h 6687912"/>
              <a:gd name="connsiteX1841" fmla="*/ 533723 w 11899497"/>
              <a:gd name="connsiteY1841" fmla="*/ 2216947 h 6687912"/>
              <a:gd name="connsiteX1842" fmla="*/ 539832 w 11899497"/>
              <a:gd name="connsiteY1842" fmla="*/ 2212731 h 6687912"/>
              <a:gd name="connsiteX1843" fmla="*/ 584961 w 11899497"/>
              <a:gd name="connsiteY1843" fmla="*/ 2197909 h 6687912"/>
              <a:gd name="connsiteX1844" fmla="*/ 588025 w 11899497"/>
              <a:gd name="connsiteY1844" fmla="*/ 2195834 h 6687912"/>
              <a:gd name="connsiteX1845" fmla="*/ 587375 w 11899497"/>
              <a:gd name="connsiteY1845" fmla="*/ 2194747 h 6687912"/>
              <a:gd name="connsiteX1846" fmla="*/ 577851 w 11899497"/>
              <a:gd name="connsiteY1846" fmla="*/ 2195042 h 6687912"/>
              <a:gd name="connsiteX1847" fmla="*/ 561653 w 11899497"/>
              <a:gd name="connsiteY1847" fmla="*/ 2197224 h 6687912"/>
              <a:gd name="connsiteX1848" fmla="*/ 554720 w 11899497"/>
              <a:gd name="connsiteY1848" fmla="*/ 2172763 h 6687912"/>
              <a:gd name="connsiteX1849" fmla="*/ 541947 w 11899497"/>
              <a:gd name="connsiteY1849" fmla="*/ 2131937 h 6687912"/>
              <a:gd name="connsiteX1850" fmla="*/ 594099 w 11899497"/>
              <a:gd name="connsiteY1850" fmla="*/ 2095552 h 6687912"/>
              <a:gd name="connsiteX1851" fmla="*/ 671975 w 11899497"/>
              <a:gd name="connsiteY1851" fmla="*/ 2056688 h 6687912"/>
              <a:gd name="connsiteX1852" fmla="*/ 711543 w 11899497"/>
              <a:gd name="connsiteY1852" fmla="*/ 2039479 h 6687912"/>
              <a:gd name="connsiteX1853" fmla="*/ 752039 w 11899497"/>
              <a:gd name="connsiteY1853" fmla="*/ 2034021 h 6687912"/>
              <a:gd name="connsiteX1854" fmla="*/ 829081 w 11899497"/>
              <a:gd name="connsiteY1854" fmla="*/ 2013411 h 6687912"/>
              <a:gd name="connsiteX1855" fmla="*/ 853046 w 11899497"/>
              <a:gd name="connsiteY1855" fmla="*/ 2017435 h 6687912"/>
              <a:gd name="connsiteX1856" fmla="*/ 868967 w 11899497"/>
              <a:gd name="connsiteY1856" fmla="*/ 2023957 h 6687912"/>
              <a:gd name="connsiteX1857" fmla="*/ 890604 w 11899497"/>
              <a:gd name="connsiteY1857" fmla="*/ 2017652 h 6687912"/>
              <a:gd name="connsiteX1858" fmla="*/ 939376 w 11899497"/>
              <a:gd name="connsiteY1858" fmla="*/ 2007660 h 6687912"/>
              <a:gd name="connsiteX1859" fmla="*/ 949048 w 11899497"/>
              <a:gd name="connsiteY1859" fmla="*/ 1999547 h 6687912"/>
              <a:gd name="connsiteX1860" fmla="*/ 968361 w 11899497"/>
              <a:gd name="connsiteY1860" fmla="*/ 1991996 h 6687912"/>
              <a:gd name="connsiteX1861" fmla="*/ 970585 w 11899497"/>
              <a:gd name="connsiteY1861" fmla="*/ 1991366 h 6687912"/>
              <a:gd name="connsiteX1862" fmla="*/ 995845 w 11899497"/>
              <a:gd name="connsiteY1862" fmla="*/ 1983013 h 6687912"/>
              <a:gd name="connsiteX1863" fmla="*/ 1018548 w 11899497"/>
              <a:gd name="connsiteY1863" fmla="*/ 1982591 h 6687912"/>
              <a:gd name="connsiteX1864" fmla="*/ 1038101 w 11899497"/>
              <a:gd name="connsiteY1864" fmla="*/ 1971050 h 6687912"/>
              <a:gd name="connsiteX1865" fmla="*/ 1078931 w 11899497"/>
              <a:gd name="connsiteY1865" fmla="*/ 1958289 h 6687912"/>
              <a:gd name="connsiteX1866" fmla="*/ 1109270 w 11899497"/>
              <a:gd name="connsiteY1866" fmla="*/ 1950900 h 6687912"/>
              <a:gd name="connsiteX1867" fmla="*/ 1119949 w 11899497"/>
              <a:gd name="connsiteY1867" fmla="*/ 1953292 h 6687912"/>
              <a:gd name="connsiteX1868" fmla="*/ 1133540 w 11899497"/>
              <a:gd name="connsiteY1868" fmla="*/ 1948811 h 6687912"/>
              <a:gd name="connsiteX1869" fmla="*/ 1196847 w 11899497"/>
              <a:gd name="connsiteY1869" fmla="*/ 1932106 h 6687912"/>
              <a:gd name="connsiteX1870" fmla="*/ 1207753 w 11899497"/>
              <a:gd name="connsiteY1870" fmla="*/ 1930436 h 6687912"/>
              <a:gd name="connsiteX1871" fmla="*/ 1201125 w 11899497"/>
              <a:gd name="connsiteY1871" fmla="*/ 1922047 h 6687912"/>
              <a:gd name="connsiteX1872" fmla="*/ 1185399 w 11899497"/>
              <a:gd name="connsiteY1872" fmla="*/ 1915395 h 6687912"/>
              <a:gd name="connsiteX1873" fmla="*/ 1103181 w 11899497"/>
              <a:gd name="connsiteY1873" fmla="*/ 1946124 h 6687912"/>
              <a:gd name="connsiteX1874" fmla="*/ 1040866 w 11899497"/>
              <a:gd name="connsiteY1874" fmla="*/ 1948808 h 6687912"/>
              <a:gd name="connsiteX1875" fmla="*/ 1009195 w 11899497"/>
              <a:gd name="connsiteY1875" fmla="*/ 1952094 h 6687912"/>
              <a:gd name="connsiteX1876" fmla="*/ 888326 w 11899497"/>
              <a:gd name="connsiteY1876" fmla="*/ 1996756 h 6687912"/>
              <a:gd name="connsiteX1877" fmla="*/ 855142 w 11899497"/>
              <a:gd name="connsiteY1877" fmla="*/ 1996314 h 6687912"/>
              <a:gd name="connsiteX1878" fmla="*/ 902185 w 11899497"/>
              <a:gd name="connsiteY1878" fmla="*/ 1953793 h 6687912"/>
              <a:gd name="connsiteX1879" fmla="*/ 980901 w 11899497"/>
              <a:gd name="connsiteY1879" fmla="*/ 1907985 h 6687912"/>
              <a:gd name="connsiteX1880" fmla="*/ 1039871 w 11899497"/>
              <a:gd name="connsiteY1880" fmla="*/ 1892761 h 6687912"/>
              <a:gd name="connsiteX1881" fmla="*/ 1128296 w 11899497"/>
              <a:gd name="connsiteY1881" fmla="*/ 1879493 h 6687912"/>
              <a:gd name="connsiteX1882" fmla="*/ 1139646 w 11899497"/>
              <a:gd name="connsiteY1882" fmla="*/ 1877496 h 6687912"/>
              <a:gd name="connsiteX1883" fmla="*/ 1195208 w 11899497"/>
              <a:gd name="connsiteY1883" fmla="*/ 1868864 h 6687912"/>
              <a:gd name="connsiteX1884" fmla="*/ 1256173 w 11899497"/>
              <a:gd name="connsiteY1884" fmla="*/ 1864990 h 6687912"/>
              <a:gd name="connsiteX1885" fmla="*/ 1263471 w 11899497"/>
              <a:gd name="connsiteY1885" fmla="*/ 1859426 h 6687912"/>
              <a:gd name="connsiteX1886" fmla="*/ 1280223 w 11899497"/>
              <a:gd name="connsiteY1886" fmla="*/ 1862187 h 6687912"/>
              <a:gd name="connsiteX1887" fmla="*/ 1297779 w 11899497"/>
              <a:gd name="connsiteY1887" fmla="*/ 1877652 h 6687912"/>
              <a:gd name="connsiteX1888" fmla="*/ 1348745 w 11899497"/>
              <a:gd name="connsiteY1888" fmla="*/ 1876962 h 6687912"/>
              <a:gd name="connsiteX1889" fmla="*/ 1362314 w 11899497"/>
              <a:gd name="connsiteY1889" fmla="*/ 1869725 h 6687912"/>
              <a:gd name="connsiteX1890" fmla="*/ 1391125 w 11899497"/>
              <a:gd name="connsiteY1890" fmla="*/ 1861518 h 6687912"/>
              <a:gd name="connsiteX1891" fmla="*/ 1421767 w 11899497"/>
              <a:gd name="connsiteY1891" fmla="*/ 1862120 h 6687912"/>
              <a:gd name="connsiteX1892" fmla="*/ 1426405 w 11899497"/>
              <a:gd name="connsiteY1892" fmla="*/ 1859586 h 6687912"/>
              <a:gd name="connsiteX1893" fmla="*/ 1417372 w 11899497"/>
              <a:gd name="connsiteY1893" fmla="*/ 1857451 h 6687912"/>
              <a:gd name="connsiteX1894" fmla="*/ 1351342 w 11899497"/>
              <a:gd name="connsiteY1894" fmla="*/ 1837111 h 6687912"/>
              <a:gd name="connsiteX1895" fmla="*/ 1309279 w 11899497"/>
              <a:gd name="connsiteY1895" fmla="*/ 1813763 h 6687912"/>
              <a:gd name="connsiteX1896" fmla="*/ 1333724 w 11899497"/>
              <a:gd name="connsiteY1896" fmla="*/ 1807741 h 6687912"/>
              <a:gd name="connsiteX1897" fmla="*/ 1430710 w 11899497"/>
              <a:gd name="connsiteY1897" fmla="*/ 1820000 h 6687912"/>
              <a:gd name="connsiteX1898" fmla="*/ 1454679 w 11899497"/>
              <a:gd name="connsiteY1898" fmla="*/ 1816993 h 6687912"/>
              <a:gd name="connsiteX1899" fmla="*/ 1456559 w 11899497"/>
              <a:gd name="connsiteY1899" fmla="*/ 1815078 h 6687912"/>
              <a:gd name="connsiteX1900" fmla="*/ 1422687 w 11899497"/>
              <a:gd name="connsiteY1900" fmla="*/ 1813153 h 6687912"/>
              <a:gd name="connsiteX1901" fmla="*/ 1389655 w 11899497"/>
              <a:gd name="connsiteY1901" fmla="*/ 1807957 h 6687912"/>
              <a:gd name="connsiteX1902" fmla="*/ 1375213 w 11899497"/>
              <a:gd name="connsiteY1902" fmla="*/ 1794265 h 6687912"/>
              <a:gd name="connsiteX1903" fmla="*/ 1341552 w 11899497"/>
              <a:gd name="connsiteY1903" fmla="*/ 1795633 h 6687912"/>
              <a:gd name="connsiteX1904" fmla="*/ 1200848 w 11899497"/>
              <a:gd name="connsiteY1904" fmla="*/ 1816251 h 6687912"/>
              <a:gd name="connsiteX1905" fmla="*/ 1087163 w 11899497"/>
              <a:gd name="connsiteY1905" fmla="*/ 1822012 h 6687912"/>
              <a:gd name="connsiteX1906" fmla="*/ 980149 w 11899497"/>
              <a:gd name="connsiteY1906" fmla="*/ 1825885 h 6687912"/>
              <a:gd name="connsiteX1907" fmla="*/ 972051 w 11899497"/>
              <a:gd name="connsiteY1907" fmla="*/ 1826975 h 6687912"/>
              <a:gd name="connsiteX1908" fmla="*/ 910242 w 11899497"/>
              <a:gd name="connsiteY1908" fmla="*/ 1850480 h 6687912"/>
              <a:gd name="connsiteX1909" fmla="*/ 863574 w 11899497"/>
              <a:gd name="connsiteY1909" fmla="*/ 1846877 h 6687912"/>
              <a:gd name="connsiteX1910" fmla="*/ 847246 w 11899497"/>
              <a:gd name="connsiteY1910" fmla="*/ 1835885 h 6687912"/>
              <a:gd name="connsiteX1911" fmla="*/ 805989 w 11899497"/>
              <a:gd name="connsiteY1911" fmla="*/ 1825945 h 6687912"/>
              <a:gd name="connsiteX1912" fmla="*/ 803302 w 11899497"/>
              <a:gd name="connsiteY1912" fmla="*/ 1820701 h 6687912"/>
              <a:gd name="connsiteX1913" fmla="*/ 789660 w 11899497"/>
              <a:gd name="connsiteY1913" fmla="*/ 1814953 h 6687912"/>
              <a:gd name="connsiteX1914" fmla="*/ 767457 w 11899497"/>
              <a:gd name="connsiteY1914" fmla="*/ 1804423 h 6687912"/>
              <a:gd name="connsiteX1915" fmla="*/ 744324 w 11899497"/>
              <a:gd name="connsiteY1915" fmla="*/ 1782145 h 6687912"/>
              <a:gd name="connsiteX1916" fmla="*/ 697360 w 11899497"/>
              <a:gd name="connsiteY1916" fmla="*/ 1769015 h 6687912"/>
              <a:gd name="connsiteX1917" fmla="*/ 680699 w 11899497"/>
              <a:gd name="connsiteY1917" fmla="*/ 1765325 h 6687912"/>
              <a:gd name="connsiteX1918" fmla="*/ 611363 w 11899497"/>
              <a:gd name="connsiteY1918" fmla="*/ 1745319 h 6687912"/>
              <a:gd name="connsiteX1919" fmla="*/ 547440 w 11899497"/>
              <a:gd name="connsiteY1919" fmla="*/ 1718974 h 6687912"/>
              <a:gd name="connsiteX1920" fmla="*/ 536485 w 11899497"/>
              <a:gd name="connsiteY1920" fmla="*/ 1718473 h 6687912"/>
              <a:gd name="connsiteX1921" fmla="*/ 522381 w 11899497"/>
              <a:gd name="connsiteY1921" fmla="*/ 1706850 h 6687912"/>
              <a:gd name="connsiteX1922" fmla="*/ 523214 w 11899497"/>
              <a:gd name="connsiteY1922" fmla="*/ 1688598 h 6687912"/>
              <a:gd name="connsiteX1923" fmla="*/ 517007 w 11899497"/>
              <a:gd name="connsiteY1923" fmla="*/ 1696360 h 6687912"/>
              <a:gd name="connsiteX1924" fmla="*/ 495861 w 11899497"/>
              <a:gd name="connsiteY1924" fmla="*/ 1710756 h 6687912"/>
              <a:gd name="connsiteX1925" fmla="*/ 496563 w 11899497"/>
              <a:gd name="connsiteY1925" fmla="*/ 1679326 h 6687912"/>
              <a:gd name="connsiteX1926" fmla="*/ 519600 w 11899497"/>
              <a:gd name="connsiteY1926" fmla="*/ 1671604 h 6687912"/>
              <a:gd name="connsiteX1927" fmla="*/ 535965 w 11899497"/>
              <a:gd name="connsiteY1927" fmla="*/ 1665770 h 6687912"/>
              <a:gd name="connsiteX1928" fmla="*/ 527901 w 11899497"/>
              <a:gd name="connsiteY1928" fmla="*/ 1650036 h 6687912"/>
              <a:gd name="connsiteX1929" fmla="*/ 517282 w 11899497"/>
              <a:gd name="connsiteY1929" fmla="*/ 1642233 h 6687912"/>
              <a:gd name="connsiteX1930" fmla="*/ 530161 w 11899497"/>
              <a:gd name="connsiteY1930" fmla="*/ 1632580 h 6687912"/>
              <a:gd name="connsiteX1931" fmla="*/ 603293 w 11899497"/>
              <a:gd name="connsiteY1931" fmla="*/ 1585451 h 6687912"/>
              <a:gd name="connsiteX1932" fmla="*/ 514073 w 11899497"/>
              <a:gd name="connsiteY1932" fmla="*/ 1584285 h 6687912"/>
              <a:gd name="connsiteX1933" fmla="*/ 496650 w 11899497"/>
              <a:gd name="connsiteY1933" fmla="*/ 1565196 h 6687912"/>
              <a:gd name="connsiteX1934" fmla="*/ 515905 w 11899497"/>
              <a:gd name="connsiteY1934" fmla="*/ 1544129 h 6687912"/>
              <a:gd name="connsiteX1935" fmla="*/ 570578 w 11899497"/>
              <a:gd name="connsiteY1935" fmla="*/ 1516640 h 6687912"/>
              <a:gd name="connsiteX1936" fmla="*/ 654164 w 11899497"/>
              <a:gd name="connsiteY1936" fmla="*/ 1480965 h 6687912"/>
              <a:gd name="connsiteX1937" fmla="*/ 671491 w 11899497"/>
              <a:gd name="connsiteY1937" fmla="*/ 1470052 h 6687912"/>
              <a:gd name="connsiteX1938" fmla="*/ 744621 w 11899497"/>
              <a:gd name="connsiteY1938" fmla="*/ 1422924 h 6687912"/>
              <a:gd name="connsiteX1939" fmla="*/ 837084 w 11899497"/>
              <a:gd name="connsiteY1939" fmla="*/ 1393143 h 6687912"/>
              <a:gd name="connsiteX1940" fmla="*/ 859243 w 11899497"/>
              <a:gd name="connsiteY1940" fmla="*/ 1384225 h 6687912"/>
              <a:gd name="connsiteX1941" fmla="*/ 840499 w 11899497"/>
              <a:gd name="connsiteY1941" fmla="*/ 1381377 h 6687912"/>
              <a:gd name="connsiteX1942" fmla="*/ 808030 w 11899497"/>
              <a:gd name="connsiteY1942" fmla="*/ 1377101 h 6687912"/>
              <a:gd name="connsiteX1943" fmla="*/ 797472 w 11899497"/>
              <a:gd name="connsiteY1943" fmla="*/ 1383606 h 6687912"/>
              <a:gd name="connsiteX1944" fmla="*/ 764434 w 11899497"/>
              <a:gd name="connsiteY1944" fmla="*/ 1401822 h 6687912"/>
              <a:gd name="connsiteX1945" fmla="*/ 616125 w 11899497"/>
              <a:gd name="connsiteY1945" fmla="*/ 1436930 h 6687912"/>
              <a:gd name="connsiteX1946" fmla="*/ 518553 w 11899497"/>
              <a:gd name="connsiteY1946" fmla="*/ 1458774 h 6687912"/>
              <a:gd name="connsiteX1947" fmla="*/ 527141 w 11899497"/>
              <a:gd name="connsiteY1947" fmla="*/ 1457994 h 6687912"/>
              <a:gd name="connsiteX1948" fmla="*/ 540412 w 11899497"/>
              <a:gd name="connsiteY1948" fmla="*/ 1461119 h 6687912"/>
              <a:gd name="connsiteX1949" fmla="*/ 527924 w 11899497"/>
              <a:gd name="connsiteY1949" fmla="*/ 1466581 h 6687912"/>
              <a:gd name="connsiteX1950" fmla="*/ 528706 w 11899497"/>
              <a:gd name="connsiteY1950" fmla="*/ 1475167 h 6687912"/>
              <a:gd name="connsiteX1951" fmla="*/ 506848 w 11899497"/>
              <a:gd name="connsiteY1951" fmla="*/ 1472822 h 6687912"/>
              <a:gd name="connsiteX1952" fmla="*/ 498262 w 11899497"/>
              <a:gd name="connsiteY1952" fmla="*/ 1473602 h 6687912"/>
              <a:gd name="connsiteX1953" fmla="*/ 484990 w 11899497"/>
              <a:gd name="connsiteY1953" fmla="*/ 1470478 h 6687912"/>
              <a:gd name="connsiteX1954" fmla="*/ 501381 w 11899497"/>
              <a:gd name="connsiteY1954" fmla="*/ 1460333 h 6687912"/>
              <a:gd name="connsiteX1955" fmla="*/ 495131 w 11899497"/>
              <a:gd name="connsiteY1955" fmla="*/ 1439258 h 6687912"/>
              <a:gd name="connsiteX1956" fmla="*/ 664513 w 11899497"/>
              <a:gd name="connsiteY1956" fmla="*/ 1397908 h 6687912"/>
              <a:gd name="connsiteX1957" fmla="*/ 737790 w 11899497"/>
              <a:gd name="connsiteY1957" fmla="*/ 1382598 h 6687912"/>
              <a:gd name="connsiteX1958" fmla="*/ 783924 w 11899497"/>
              <a:gd name="connsiteY1958" fmla="*/ 1373399 h 6687912"/>
              <a:gd name="connsiteX1959" fmla="*/ 753121 w 11899497"/>
              <a:gd name="connsiteY1959" fmla="*/ 1367589 h 6687912"/>
              <a:gd name="connsiteX1960" fmla="*/ 733892 w 11899497"/>
              <a:gd name="connsiteY1960" fmla="*/ 1348236 h 6687912"/>
              <a:gd name="connsiteX1961" fmla="*/ 757963 w 11899497"/>
              <a:gd name="connsiteY1961" fmla="*/ 1337336 h 6687912"/>
              <a:gd name="connsiteX1962" fmla="*/ 763362 w 11899497"/>
              <a:gd name="connsiteY1962" fmla="*/ 1338126 h 6687912"/>
              <a:gd name="connsiteX1963" fmla="*/ 817771 w 11899497"/>
              <a:gd name="connsiteY1963" fmla="*/ 1338769 h 6687912"/>
              <a:gd name="connsiteX1964" fmla="*/ 843748 w 11899497"/>
              <a:gd name="connsiteY1964" fmla="*/ 1339280 h 6687912"/>
              <a:gd name="connsiteX1965" fmla="*/ 850479 w 11899497"/>
              <a:gd name="connsiteY1965" fmla="*/ 1336656 h 6687912"/>
              <a:gd name="connsiteX1966" fmla="*/ 891654 w 11899497"/>
              <a:gd name="connsiteY1966" fmla="*/ 1325343 h 6687912"/>
              <a:gd name="connsiteX1967" fmla="*/ 918560 w 11899497"/>
              <a:gd name="connsiteY1967" fmla="*/ 1321216 h 6687912"/>
              <a:gd name="connsiteX1968" fmla="*/ 897633 w 11899497"/>
              <a:gd name="connsiteY1968" fmla="*/ 1303796 h 6687912"/>
              <a:gd name="connsiteX1969" fmla="*/ 869655 w 11899497"/>
              <a:gd name="connsiteY1969" fmla="*/ 1301507 h 6687912"/>
              <a:gd name="connsiteX1970" fmla="*/ 834886 w 11899497"/>
              <a:gd name="connsiteY1970" fmla="*/ 1300395 h 6687912"/>
              <a:gd name="connsiteX1971" fmla="*/ 816957 w 11899497"/>
              <a:gd name="connsiteY1971" fmla="*/ 1303051 h 6687912"/>
              <a:gd name="connsiteX1972" fmla="*/ 765818 w 11899497"/>
              <a:gd name="connsiteY1972" fmla="*/ 1311223 h 6687912"/>
              <a:gd name="connsiteX1973" fmla="*/ 672744 w 11899497"/>
              <a:gd name="connsiteY1973" fmla="*/ 1330367 h 6687912"/>
              <a:gd name="connsiteX1974" fmla="*/ 583523 w 11899497"/>
              <a:gd name="connsiteY1974" fmla="*/ 1329202 h 6687912"/>
              <a:gd name="connsiteX1975" fmla="*/ 575295 w 11899497"/>
              <a:gd name="connsiteY1975" fmla="*/ 1317118 h 6687912"/>
              <a:gd name="connsiteX1976" fmla="*/ 550735 w 11899497"/>
              <a:gd name="connsiteY1976" fmla="*/ 1294042 h 6687912"/>
              <a:gd name="connsiteX1977" fmla="*/ 540246 w 11899497"/>
              <a:gd name="connsiteY1977" fmla="*/ 1299415 h 6687912"/>
              <a:gd name="connsiteX1978" fmla="*/ 523250 w 11899497"/>
              <a:gd name="connsiteY1978" fmla="*/ 1303024 h 6687912"/>
              <a:gd name="connsiteX1979" fmla="*/ 532813 w 11899497"/>
              <a:gd name="connsiteY1979" fmla="*/ 1285904 h 6687912"/>
              <a:gd name="connsiteX1980" fmla="*/ 578090 w 11899497"/>
              <a:gd name="connsiteY1980" fmla="*/ 1271884 h 6687912"/>
              <a:gd name="connsiteX1981" fmla="*/ 591137 w 11899497"/>
              <a:gd name="connsiteY1981" fmla="*/ 1258581 h 6687912"/>
              <a:gd name="connsiteX1982" fmla="*/ 574975 w 11899497"/>
              <a:gd name="connsiteY1982" fmla="*/ 1243939 h 6687912"/>
              <a:gd name="connsiteX1983" fmla="*/ 464773 w 11899497"/>
              <a:gd name="connsiteY1983" fmla="*/ 1253517 h 6687912"/>
              <a:gd name="connsiteX1984" fmla="*/ 437159 w 11899497"/>
              <a:gd name="connsiteY1984" fmla="*/ 1249325 h 6687912"/>
              <a:gd name="connsiteX1985" fmla="*/ 445961 w 11899497"/>
              <a:gd name="connsiteY1985" fmla="*/ 1216805 h 6687912"/>
              <a:gd name="connsiteX1986" fmla="*/ 453429 w 11899497"/>
              <a:gd name="connsiteY1986" fmla="*/ 1213489 h 6687912"/>
              <a:gd name="connsiteX1987" fmla="*/ 463789 w 11899497"/>
              <a:gd name="connsiteY1987" fmla="*/ 1194942 h 6687912"/>
              <a:gd name="connsiteX1988" fmla="*/ 492440 w 11899497"/>
              <a:gd name="connsiteY1988" fmla="*/ 1160406 h 6687912"/>
              <a:gd name="connsiteX1989" fmla="*/ 604568 w 11899497"/>
              <a:gd name="connsiteY1989" fmla="*/ 1140671 h 6687912"/>
              <a:gd name="connsiteX1990" fmla="*/ 619338 w 11899497"/>
              <a:gd name="connsiteY1990" fmla="*/ 1137691 h 6687912"/>
              <a:gd name="connsiteX1991" fmla="*/ 630791 w 11899497"/>
              <a:gd name="connsiteY1991" fmla="*/ 1127242 h 6687912"/>
              <a:gd name="connsiteX1992" fmla="*/ 620172 w 11899497"/>
              <a:gd name="connsiteY1992" fmla="*/ 1119438 h 6687912"/>
              <a:gd name="connsiteX1993" fmla="*/ 578451 w 11899497"/>
              <a:gd name="connsiteY1993" fmla="*/ 1103624 h 6687912"/>
              <a:gd name="connsiteX1994" fmla="*/ 548481 w 11899497"/>
              <a:gd name="connsiteY1994" fmla="*/ 1086885 h 6687912"/>
              <a:gd name="connsiteX1995" fmla="*/ 554393 w 11899497"/>
              <a:gd name="connsiteY1995" fmla="*/ 1069597 h 6687912"/>
              <a:gd name="connsiteX1996" fmla="*/ 590180 w 11899497"/>
              <a:gd name="connsiteY1996" fmla="*/ 1039048 h 6687912"/>
              <a:gd name="connsiteX1997" fmla="*/ 530834 w 11899497"/>
              <a:gd name="connsiteY1997" fmla="*/ 1024618 h 6687912"/>
              <a:gd name="connsiteX1998" fmla="*/ 512715 w 11899497"/>
              <a:gd name="connsiteY1998" fmla="*/ 1017753 h 6687912"/>
              <a:gd name="connsiteX1999" fmla="*/ 492235 w 11899497"/>
              <a:gd name="connsiteY1999" fmla="*/ 1016828 h 6687912"/>
              <a:gd name="connsiteX2000" fmla="*/ 371362 w 11899497"/>
              <a:gd name="connsiteY2000" fmla="*/ 987415 h 6687912"/>
              <a:gd name="connsiteX2001" fmla="*/ 412095 w 11899497"/>
              <a:gd name="connsiteY2001" fmla="*/ 978834 h 6687912"/>
              <a:gd name="connsiteX2002" fmla="*/ 421074 w 11899497"/>
              <a:gd name="connsiteY2002" fmla="*/ 976720 h 6687912"/>
              <a:gd name="connsiteX2003" fmla="*/ 423216 w 11899497"/>
              <a:gd name="connsiteY2003" fmla="*/ 978368 h 6687912"/>
              <a:gd name="connsiteX2004" fmla="*/ 427568 w 11899497"/>
              <a:gd name="connsiteY2004" fmla="*/ 975189 h 6687912"/>
              <a:gd name="connsiteX2005" fmla="*/ 421074 w 11899497"/>
              <a:gd name="connsiteY2005" fmla="*/ 976720 h 6687912"/>
              <a:gd name="connsiteX2006" fmla="*/ 418948 w 11899497"/>
              <a:gd name="connsiteY2006" fmla="*/ 975081 h 6687912"/>
              <a:gd name="connsiteX2007" fmla="*/ 414693 w 11899497"/>
              <a:gd name="connsiteY2007" fmla="*/ 970717 h 6687912"/>
              <a:gd name="connsiteX2008" fmla="*/ 431935 w 11899497"/>
              <a:gd name="connsiteY2008" fmla="*/ 970934 h 6687912"/>
              <a:gd name="connsiteX2009" fmla="*/ 436303 w 11899497"/>
              <a:gd name="connsiteY2009" fmla="*/ 966677 h 6687912"/>
              <a:gd name="connsiteX2010" fmla="*/ 440557 w 11899497"/>
              <a:gd name="connsiteY2010" fmla="*/ 971042 h 6687912"/>
              <a:gd name="connsiteX2011" fmla="*/ 488150 w 11899497"/>
              <a:gd name="connsiteY2011" fmla="*/ 963891 h 6687912"/>
              <a:gd name="connsiteX2012" fmla="*/ 501126 w 11899497"/>
              <a:gd name="connsiteY2012" fmla="*/ 959328 h 6687912"/>
              <a:gd name="connsiteX2013" fmla="*/ 518598 w 11899497"/>
              <a:gd name="connsiteY2013" fmla="*/ 956014 h 6687912"/>
              <a:gd name="connsiteX2014" fmla="*/ 591231 w 11899497"/>
              <a:gd name="connsiteY2014" fmla="*/ 919835 h 6687912"/>
              <a:gd name="connsiteX2015" fmla="*/ 591896 w 11899497"/>
              <a:gd name="connsiteY2015" fmla="*/ 905234 h 6687912"/>
              <a:gd name="connsiteX2016" fmla="*/ 585723 w 11899497"/>
              <a:gd name="connsiteY2016" fmla="*/ 896171 h 6687912"/>
              <a:gd name="connsiteX2017" fmla="*/ 599069 w 11899497"/>
              <a:gd name="connsiteY2017" fmla="*/ 892394 h 6687912"/>
              <a:gd name="connsiteX2018" fmla="*/ 639434 w 11899497"/>
              <a:gd name="connsiteY2018" fmla="*/ 873759 h 6687912"/>
              <a:gd name="connsiteX2019" fmla="*/ 644250 w 11899497"/>
              <a:gd name="connsiteY2019" fmla="*/ 848372 h 6687912"/>
              <a:gd name="connsiteX2020" fmla="*/ 610594 w 11899497"/>
              <a:gd name="connsiteY2020" fmla="*/ 848292 h 6687912"/>
              <a:gd name="connsiteX2021" fmla="*/ 600103 w 11899497"/>
              <a:gd name="connsiteY2021" fmla="*/ 853663 h 6687912"/>
              <a:gd name="connsiteX2022" fmla="*/ 599974 w 11899497"/>
              <a:gd name="connsiteY2022" fmla="*/ 840488 h 6687912"/>
              <a:gd name="connsiteX2023" fmla="*/ 582421 w 11899497"/>
              <a:gd name="connsiteY2023" fmla="*/ 808223 h 6687912"/>
              <a:gd name="connsiteX2024" fmla="*/ 532731 w 11899497"/>
              <a:gd name="connsiteY2024" fmla="*/ 806676 h 6687912"/>
              <a:gd name="connsiteX2025" fmla="*/ 482579 w 11899497"/>
              <a:gd name="connsiteY2025" fmla="*/ 799255 h 6687912"/>
              <a:gd name="connsiteX2026" fmla="*/ 438636 w 11899497"/>
              <a:gd name="connsiteY2026" fmla="*/ 784070 h 6687912"/>
              <a:gd name="connsiteX2027" fmla="*/ 426755 w 11899497"/>
              <a:gd name="connsiteY2027" fmla="*/ 771819 h 6687912"/>
              <a:gd name="connsiteX2028" fmla="*/ 441229 w 11899497"/>
              <a:gd name="connsiteY2028" fmla="*/ 759313 h 6687912"/>
              <a:gd name="connsiteX2029" fmla="*/ 672620 w 11899497"/>
              <a:gd name="connsiteY2029" fmla="*/ 723831 h 6687912"/>
              <a:gd name="connsiteX2030" fmla="*/ 720286 w 11899497"/>
              <a:gd name="connsiteY2030" fmla="*/ 705532 h 6687912"/>
              <a:gd name="connsiteX2031" fmla="*/ 726959 w 11899497"/>
              <a:gd name="connsiteY2031" fmla="*/ 703643 h 6687912"/>
              <a:gd name="connsiteX2032" fmla="*/ 802242 w 11899497"/>
              <a:gd name="connsiteY2032" fmla="*/ 689536 h 6687912"/>
              <a:gd name="connsiteX2033" fmla="*/ 838456 w 11899497"/>
              <a:gd name="connsiteY2033" fmla="*/ 681684 h 6687912"/>
              <a:gd name="connsiteX2034" fmla="*/ 850409 w 11899497"/>
              <a:gd name="connsiteY2034" fmla="*/ 660284 h 6687912"/>
              <a:gd name="connsiteX2035" fmla="*/ 833913 w 11899497"/>
              <a:gd name="connsiteY2035" fmla="*/ 652943 h 6687912"/>
              <a:gd name="connsiteX2036" fmla="*/ 753422 w 11899497"/>
              <a:gd name="connsiteY2036" fmla="*/ 652909 h 6687912"/>
              <a:gd name="connsiteX2037" fmla="*/ 709514 w 11899497"/>
              <a:gd name="connsiteY2037" fmla="*/ 620898 h 6687912"/>
              <a:gd name="connsiteX2038" fmla="*/ 722099 w 11899497"/>
              <a:gd name="connsiteY2038" fmla="*/ 601721 h 6687912"/>
              <a:gd name="connsiteX2039" fmla="*/ 712904 w 11899497"/>
              <a:gd name="connsiteY2039" fmla="*/ 594714 h 6687912"/>
              <a:gd name="connsiteX2040" fmla="*/ 666605 w 11899497"/>
              <a:gd name="connsiteY2040" fmla="*/ 566985 h 6687912"/>
              <a:gd name="connsiteX2041" fmla="*/ 657081 w 11899497"/>
              <a:gd name="connsiteY2041" fmla="*/ 567280 h 6687912"/>
              <a:gd name="connsiteX2042" fmla="*/ 640883 w 11899497"/>
              <a:gd name="connsiteY2042" fmla="*/ 569462 h 6687912"/>
              <a:gd name="connsiteX2043" fmla="*/ 633950 w 11899497"/>
              <a:gd name="connsiteY2043" fmla="*/ 545001 h 6687912"/>
              <a:gd name="connsiteX2044" fmla="*/ 621177 w 11899497"/>
              <a:gd name="connsiteY2044" fmla="*/ 504175 h 6687912"/>
              <a:gd name="connsiteX2045" fmla="*/ 673329 w 11899497"/>
              <a:gd name="connsiteY2045" fmla="*/ 467790 h 6687912"/>
              <a:gd name="connsiteX2046" fmla="*/ 751205 w 11899497"/>
              <a:gd name="connsiteY2046" fmla="*/ 428926 h 6687912"/>
              <a:gd name="connsiteX2047" fmla="*/ 790773 w 11899497"/>
              <a:gd name="connsiteY2047" fmla="*/ 411718 h 6687912"/>
              <a:gd name="connsiteX2048" fmla="*/ 831269 w 11899497"/>
              <a:gd name="connsiteY2048" fmla="*/ 406259 h 6687912"/>
              <a:gd name="connsiteX2049" fmla="*/ 908311 w 11899497"/>
              <a:gd name="connsiteY2049" fmla="*/ 385648 h 6687912"/>
              <a:gd name="connsiteX2050" fmla="*/ 932276 w 11899497"/>
              <a:gd name="connsiteY2050" fmla="*/ 389673 h 6687912"/>
              <a:gd name="connsiteX2051" fmla="*/ 971308 w 11899497"/>
              <a:gd name="connsiteY2051" fmla="*/ 400243 h 6687912"/>
              <a:gd name="connsiteX2052" fmla="*/ 1047591 w 11899497"/>
              <a:gd name="connsiteY2052" fmla="*/ 364233 h 6687912"/>
              <a:gd name="connsiteX2053" fmla="*/ 1049815 w 11899497"/>
              <a:gd name="connsiteY2053" fmla="*/ 363604 h 6687912"/>
              <a:gd name="connsiteX2054" fmla="*/ 1075076 w 11899497"/>
              <a:gd name="connsiteY2054" fmla="*/ 355250 h 6687912"/>
              <a:gd name="connsiteX2055" fmla="*/ 1097778 w 11899497"/>
              <a:gd name="connsiteY2055" fmla="*/ 354829 h 6687912"/>
              <a:gd name="connsiteX2056" fmla="*/ 1117331 w 11899497"/>
              <a:gd name="connsiteY2056" fmla="*/ 343288 h 6687912"/>
              <a:gd name="connsiteX2057" fmla="*/ 1158160 w 11899497"/>
              <a:gd name="connsiteY2057" fmla="*/ 330528 h 6687912"/>
              <a:gd name="connsiteX2058" fmla="*/ 1188499 w 11899497"/>
              <a:gd name="connsiteY2058" fmla="*/ 323137 h 6687912"/>
              <a:gd name="connsiteX2059" fmla="*/ 1199179 w 11899497"/>
              <a:gd name="connsiteY2059" fmla="*/ 325530 h 6687912"/>
              <a:gd name="connsiteX2060" fmla="*/ 1212769 w 11899497"/>
              <a:gd name="connsiteY2060" fmla="*/ 321049 h 6687912"/>
              <a:gd name="connsiteX2061" fmla="*/ 1334613 w 11899497"/>
              <a:gd name="connsiteY2061" fmla="*/ 295379 h 6687912"/>
              <a:gd name="connsiteX2062" fmla="*/ 1487605 w 11899497"/>
              <a:gd name="connsiteY2062" fmla="*/ 264174 h 6687912"/>
              <a:gd name="connsiteX2063" fmla="*/ 1473549 w 11899497"/>
              <a:gd name="connsiteY2063" fmla="*/ 252462 h 6687912"/>
              <a:gd name="connsiteX2064" fmla="*/ 1561753 w 11899497"/>
              <a:gd name="connsiteY2064" fmla="*/ 222812 h 6687912"/>
              <a:gd name="connsiteX2065" fmla="*/ 1631895 w 11899497"/>
              <a:gd name="connsiteY2065" fmla="*/ 210966 h 6687912"/>
              <a:gd name="connsiteX2066" fmla="*/ 1638267 w 11899497"/>
              <a:gd name="connsiteY2066" fmla="*/ 209757 h 6687912"/>
              <a:gd name="connsiteX2067" fmla="*/ 1643128 w 11899497"/>
              <a:gd name="connsiteY2067" fmla="*/ 250080 h 6687912"/>
              <a:gd name="connsiteX2068" fmla="*/ 1642164 w 11899497"/>
              <a:gd name="connsiteY2068" fmla="*/ 250142 h 6687912"/>
              <a:gd name="connsiteX2069" fmla="*/ 1540690 w 11899497"/>
              <a:gd name="connsiteY2069" fmla="*/ 276669 h 6687912"/>
              <a:gd name="connsiteX2070" fmla="*/ 1479802 w 11899497"/>
              <a:gd name="connsiteY2070" fmla="*/ 273540 h 6687912"/>
              <a:gd name="connsiteX2071" fmla="*/ 1434532 w 11899497"/>
              <a:gd name="connsiteY2071" fmla="*/ 299293 h 6687912"/>
              <a:gd name="connsiteX2072" fmla="*/ 1369452 w 11899497"/>
              <a:gd name="connsiteY2072" fmla="*/ 309530 h 6687912"/>
              <a:gd name="connsiteX2073" fmla="*/ 1364974 w 11899497"/>
              <a:gd name="connsiteY2073" fmla="*/ 310951 h 6687912"/>
              <a:gd name="connsiteX2074" fmla="*/ 1366747 w 11899497"/>
              <a:gd name="connsiteY2074" fmla="*/ 310679 h 6687912"/>
              <a:gd name="connsiteX2075" fmla="*/ 1380284 w 11899497"/>
              <a:gd name="connsiteY2075" fmla="*/ 321691 h 6687912"/>
              <a:gd name="connsiteX2076" fmla="*/ 1458886 w 11899497"/>
              <a:gd name="connsiteY2076" fmla="*/ 315052 h 6687912"/>
              <a:gd name="connsiteX2077" fmla="*/ 1490783 w 11899497"/>
              <a:gd name="connsiteY2077" fmla="*/ 321637 h 6687912"/>
              <a:gd name="connsiteX2078" fmla="*/ 1500308 w 11899497"/>
              <a:gd name="connsiteY2078" fmla="*/ 321343 h 6687912"/>
              <a:gd name="connsiteX2079" fmla="*/ 1525712 w 11899497"/>
              <a:gd name="connsiteY2079" fmla="*/ 309350 h 6687912"/>
              <a:gd name="connsiteX2080" fmla="*/ 1525764 w 11899497"/>
              <a:gd name="connsiteY2080" fmla="*/ 308337 h 6687912"/>
              <a:gd name="connsiteX2081" fmla="*/ 1579644 w 11899497"/>
              <a:gd name="connsiteY2081" fmla="*/ 273382 h 6687912"/>
              <a:gd name="connsiteX2082" fmla="*/ 1610546 w 11899497"/>
              <a:gd name="connsiteY2082" fmla="*/ 272707 h 6687912"/>
              <a:gd name="connsiteX2083" fmla="*/ 1629662 w 11899497"/>
              <a:gd name="connsiteY2083" fmla="*/ 279790 h 6687912"/>
              <a:gd name="connsiteX2084" fmla="*/ 1638919 w 11899497"/>
              <a:gd name="connsiteY2084" fmla="*/ 278496 h 6687912"/>
              <a:gd name="connsiteX2085" fmla="*/ 1646237 w 11899497"/>
              <a:gd name="connsiteY2085" fmla="*/ 275868 h 6687912"/>
              <a:gd name="connsiteX2086" fmla="*/ 1647477 w 11899497"/>
              <a:gd name="connsiteY2086" fmla="*/ 286145 h 6687912"/>
              <a:gd name="connsiteX2087" fmla="*/ 1649320 w 11899497"/>
              <a:gd name="connsiteY2087" fmla="*/ 286754 h 6687912"/>
              <a:gd name="connsiteX2088" fmla="*/ 1656349 w 11899497"/>
              <a:gd name="connsiteY2088" fmla="*/ 285450 h 6687912"/>
              <a:gd name="connsiteX2089" fmla="*/ 1711576 w 11899497"/>
              <a:gd name="connsiteY2089" fmla="*/ 276138 h 6687912"/>
              <a:gd name="connsiteX2090" fmla="*/ 1762436 w 11899497"/>
              <a:gd name="connsiteY2090" fmla="*/ 273484 h 6687912"/>
              <a:gd name="connsiteX2091" fmla="*/ 1756893 w 11899497"/>
              <a:gd name="connsiteY2091" fmla="*/ 271449 h 6687912"/>
              <a:gd name="connsiteX2092" fmla="*/ 1754302 w 11899497"/>
              <a:gd name="connsiteY2092" fmla="*/ 269170 h 6687912"/>
              <a:gd name="connsiteX2093" fmla="*/ 1770490 w 11899497"/>
              <a:gd name="connsiteY2093" fmla="*/ 263616 h 6687912"/>
              <a:gd name="connsiteX2094" fmla="*/ 1769230 w 11899497"/>
              <a:gd name="connsiteY2094" fmla="*/ 244138 h 6687912"/>
              <a:gd name="connsiteX2095" fmla="*/ 1924024 w 11899497"/>
              <a:gd name="connsiteY2095" fmla="*/ 241710 h 6687912"/>
              <a:gd name="connsiteX2096" fmla="*/ 1926896 w 11899497"/>
              <a:gd name="connsiteY2096" fmla="*/ 241702 h 6687912"/>
              <a:gd name="connsiteX2097" fmla="*/ 1927799 w 11899497"/>
              <a:gd name="connsiteY2097" fmla="*/ 239004 h 6687912"/>
              <a:gd name="connsiteX2098" fmla="*/ 1927282 w 11899497"/>
              <a:gd name="connsiteY2098" fmla="*/ 236165 h 6687912"/>
              <a:gd name="connsiteX2099" fmla="*/ 2062057 w 11899497"/>
              <a:gd name="connsiteY2099" fmla="*/ 242938 h 6687912"/>
              <a:gd name="connsiteX2100" fmla="*/ 2061375 w 11899497"/>
              <a:gd name="connsiteY2100" fmla="*/ 240684 h 6687912"/>
              <a:gd name="connsiteX2101" fmla="*/ 2052770 w 11899497"/>
              <a:gd name="connsiteY2101" fmla="*/ 231928 h 6687912"/>
              <a:gd name="connsiteX2102" fmla="*/ 2134975 w 11899497"/>
              <a:gd name="connsiteY2102" fmla="*/ 223634 h 6687912"/>
              <a:gd name="connsiteX2103" fmla="*/ 2173703 w 11899497"/>
              <a:gd name="connsiteY2103" fmla="*/ 226410 h 6687912"/>
              <a:gd name="connsiteX2104" fmla="*/ 2218344 w 11899497"/>
              <a:gd name="connsiteY2104" fmla="*/ 227947 h 6687912"/>
              <a:gd name="connsiteX2105" fmla="*/ 2199909 w 11899497"/>
              <a:gd name="connsiteY2105" fmla="*/ 205201 h 6687912"/>
              <a:gd name="connsiteX2106" fmla="*/ 2047227 w 11899497"/>
              <a:gd name="connsiteY2106" fmla="*/ 92060 h 6687912"/>
              <a:gd name="connsiteX2107" fmla="*/ 2025245 w 11899497"/>
              <a:gd name="connsiteY2107" fmla="*/ 74567 h 6687912"/>
              <a:gd name="connsiteX2108" fmla="*/ 2018350 w 11899497"/>
              <a:gd name="connsiteY2108" fmla="*/ 55424 h 6687912"/>
              <a:gd name="connsiteX2109" fmla="*/ 2036426 w 11899497"/>
              <a:gd name="connsiteY2109" fmla="*/ 57561 h 6687912"/>
              <a:gd name="connsiteX2110" fmla="*/ 2149014 w 11899497"/>
              <a:gd name="connsiteY2110" fmla="*/ 122431 h 6687912"/>
              <a:gd name="connsiteX2111" fmla="*/ 2300510 w 11899497"/>
              <a:gd name="connsiteY2111" fmla="*/ 226269 h 6687912"/>
              <a:gd name="connsiteX2112" fmla="*/ 2307029 w 11899497"/>
              <a:gd name="connsiteY2112" fmla="*/ 231590 h 6687912"/>
              <a:gd name="connsiteX2113" fmla="*/ 2316190 w 11899497"/>
              <a:gd name="connsiteY2113" fmla="*/ 233118 h 6687912"/>
              <a:gd name="connsiteX2114" fmla="*/ 2321202 w 11899497"/>
              <a:gd name="connsiteY2114" fmla="*/ 233670 h 6687912"/>
              <a:gd name="connsiteX2115" fmla="*/ 2320116 w 11899497"/>
              <a:gd name="connsiteY2115" fmla="*/ 225152 h 6687912"/>
              <a:gd name="connsiteX2116" fmla="*/ 2233529 w 11899497"/>
              <a:gd name="connsiteY2116" fmla="*/ 143887 h 6687912"/>
              <a:gd name="connsiteX2117" fmla="*/ 2228818 w 11899497"/>
              <a:gd name="connsiteY2117" fmla="*/ 135310 h 6687912"/>
              <a:gd name="connsiteX2118" fmla="*/ 2237664 w 11899497"/>
              <a:gd name="connsiteY2118" fmla="*/ 128338 h 6687912"/>
              <a:gd name="connsiteX2119" fmla="*/ 2278525 w 11899497"/>
              <a:gd name="connsiteY2119" fmla="*/ 141192 h 6687912"/>
              <a:gd name="connsiteX2120" fmla="*/ 2311151 w 11899497"/>
              <a:gd name="connsiteY2120" fmla="*/ 146198 h 6687912"/>
              <a:gd name="connsiteX2121" fmla="*/ 2339988 w 11899497"/>
              <a:gd name="connsiteY2121" fmla="*/ 154192 h 6687912"/>
              <a:gd name="connsiteX2122" fmla="*/ 2396434 w 11899497"/>
              <a:gd name="connsiteY2122" fmla="*/ 199818 h 6687912"/>
              <a:gd name="connsiteX2123" fmla="*/ 2495848 w 11899497"/>
              <a:gd name="connsiteY2123" fmla="*/ 279165 h 6687912"/>
              <a:gd name="connsiteX2124" fmla="*/ 2457896 w 11899497"/>
              <a:gd name="connsiteY2124" fmla="*/ 212817 h 6687912"/>
              <a:gd name="connsiteX2125" fmla="*/ 2399919 w 11899497"/>
              <a:gd name="connsiteY2125" fmla="*/ 170446 h 6687912"/>
              <a:gd name="connsiteX2126" fmla="*/ 2391493 w 11899497"/>
              <a:gd name="connsiteY2126" fmla="*/ 154559 h 6687912"/>
              <a:gd name="connsiteX2127" fmla="*/ 2453530 w 11899497"/>
              <a:gd name="connsiteY2127" fmla="*/ 191683 h 6687912"/>
              <a:gd name="connsiteX2128" fmla="*/ 2439398 w 11899497"/>
              <a:gd name="connsiteY2128" fmla="*/ 165955 h 6687912"/>
              <a:gd name="connsiteX2129" fmla="*/ 2421132 w 11899497"/>
              <a:gd name="connsiteY2129" fmla="*/ 155774 h 6687912"/>
              <a:gd name="connsiteX2130" fmla="*/ 2413435 w 11899497"/>
              <a:gd name="connsiteY2130" fmla="*/ 143409 h 6687912"/>
              <a:gd name="connsiteX2131" fmla="*/ 2426532 w 11899497"/>
              <a:gd name="connsiteY2131" fmla="*/ 139231 h 6687912"/>
              <a:gd name="connsiteX2132" fmla="*/ 2445870 w 11899497"/>
              <a:gd name="connsiteY2132" fmla="*/ 140374 h 6687912"/>
              <a:gd name="connsiteX2133" fmla="*/ 2372495 w 11899497"/>
              <a:gd name="connsiteY2133" fmla="*/ 73271 h 6687912"/>
              <a:gd name="connsiteX2134" fmla="*/ 2314744 w 11899497"/>
              <a:gd name="connsiteY2134" fmla="*/ 0 h 668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Lst>
            <a:rect l="l" t="t" r="r" b="b"/>
            <a:pathLst>
              <a:path w="11899497" h="6687912">
                <a:moveTo>
                  <a:pt x="3761303" y="6416019"/>
                </a:moveTo>
                <a:lnTo>
                  <a:pt x="3744727" y="6423524"/>
                </a:lnTo>
                <a:lnTo>
                  <a:pt x="3735720" y="6427456"/>
                </a:lnTo>
                <a:lnTo>
                  <a:pt x="3744023" y="6427387"/>
                </a:lnTo>
                <a:cubicBezTo>
                  <a:pt x="3750976" y="6430144"/>
                  <a:pt x="3761047" y="6430114"/>
                  <a:pt x="3761705" y="6418306"/>
                </a:cubicBezTo>
                <a:close/>
                <a:moveTo>
                  <a:pt x="3796065" y="6350221"/>
                </a:moveTo>
                <a:lnTo>
                  <a:pt x="3759775" y="6358881"/>
                </a:lnTo>
                <a:cubicBezTo>
                  <a:pt x="3727655" y="6365843"/>
                  <a:pt x="3695193" y="6371509"/>
                  <a:pt x="3662035" y="6373930"/>
                </a:cubicBezTo>
                <a:cubicBezTo>
                  <a:pt x="3650983" y="6374737"/>
                  <a:pt x="3639599" y="6375225"/>
                  <a:pt x="3628221" y="6376036"/>
                </a:cubicBezTo>
                <a:lnTo>
                  <a:pt x="3608186" y="6378441"/>
                </a:lnTo>
                <a:lnTo>
                  <a:pt x="3576277" y="6393940"/>
                </a:lnTo>
                <a:cubicBezTo>
                  <a:pt x="3561732" y="6400050"/>
                  <a:pt x="3548150" y="6404794"/>
                  <a:pt x="3532239" y="6409940"/>
                </a:cubicBezTo>
                <a:cubicBezTo>
                  <a:pt x="3518254" y="6412354"/>
                  <a:pt x="3503306" y="6416133"/>
                  <a:pt x="3485544" y="6420999"/>
                </a:cubicBezTo>
                <a:lnTo>
                  <a:pt x="3433798" y="6435301"/>
                </a:lnTo>
                <a:lnTo>
                  <a:pt x="3437781" y="6440883"/>
                </a:lnTo>
                <a:cubicBezTo>
                  <a:pt x="3441775" y="6447335"/>
                  <a:pt x="3448335" y="6451146"/>
                  <a:pt x="3453505" y="6448471"/>
                </a:cubicBezTo>
                <a:cubicBezTo>
                  <a:pt x="3479315" y="6432486"/>
                  <a:pt x="3517326" y="6451473"/>
                  <a:pt x="3539035" y="6421228"/>
                </a:cubicBezTo>
                <a:cubicBezTo>
                  <a:pt x="3558646" y="6427458"/>
                  <a:pt x="3578962" y="6390726"/>
                  <a:pt x="3602821" y="6421626"/>
                </a:cubicBezTo>
                <a:cubicBezTo>
                  <a:pt x="3609454" y="6430645"/>
                  <a:pt x="3623606" y="6418730"/>
                  <a:pt x="3635338" y="6419865"/>
                </a:cubicBezTo>
                <a:cubicBezTo>
                  <a:pt x="3658799" y="6422136"/>
                  <a:pt x="3680886" y="6419221"/>
                  <a:pt x="3701779" y="6412255"/>
                </a:cubicBezTo>
                <a:lnTo>
                  <a:pt x="3739509" y="6391937"/>
                </a:lnTo>
                <a:lnTo>
                  <a:pt x="3750128" y="6381537"/>
                </a:lnTo>
                <a:cubicBezTo>
                  <a:pt x="3766088" y="6376802"/>
                  <a:pt x="3778736" y="6367736"/>
                  <a:pt x="3790551" y="6356329"/>
                </a:cubicBezTo>
                <a:close/>
                <a:moveTo>
                  <a:pt x="10446061" y="6127620"/>
                </a:moveTo>
                <a:lnTo>
                  <a:pt x="10444120" y="6131047"/>
                </a:lnTo>
                <a:lnTo>
                  <a:pt x="10442905" y="6140575"/>
                </a:lnTo>
                <a:lnTo>
                  <a:pt x="10466157" y="6128407"/>
                </a:lnTo>
                <a:lnTo>
                  <a:pt x="10464306" y="6127725"/>
                </a:lnTo>
                <a:lnTo>
                  <a:pt x="10460857" y="6128319"/>
                </a:lnTo>
                <a:cubicBezTo>
                  <a:pt x="10459691" y="6128521"/>
                  <a:pt x="10459691" y="6128521"/>
                  <a:pt x="10459691" y="6128521"/>
                </a:cubicBezTo>
                <a:cubicBezTo>
                  <a:pt x="10455029" y="6129325"/>
                  <a:pt x="10451734" y="6131093"/>
                  <a:pt x="10449404" y="6131497"/>
                </a:cubicBezTo>
                <a:close/>
                <a:moveTo>
                  <a:pt x="7063808" y="6127619"/>
                </a:moveTo>
                <a:lnTo>
                  <a:pt x="7061866" y="6131046"/>
                </a:lnTo>
                <a:lnTo>
                  <a:pt x="7060654" y="6140575"/>
                </a:lnTo>
                <a:lnTo>
                  <a:pt x="7083904" y="6128406"/>
                </a:lnTo>
                <a:lnTo>
                  <a:pt x="7082053" y="6127724"/>
                </a:lnTo>
                <a:lnTo>
                  <a:pt x="7078603" y="6128318"/>
                </a:lnTo>
                <a:cubicBezTo>
                  <a:pt x="7077438" y="6128520"/>
                  <a:pt x="7077438" y="6128520"/>
                  <a:pt x="7077438" y="6128520"/>
                </a:cubicBezTo>
                <a:cubicBezTo>
                  <a:pt x="7072776" y="6129324"/>
                  <a:pt x="7069481" y="6131093"/>
                  <a:pt x="7067151" y="6131496"/>
                </a:cubicBezTo>
                <a:close/>
                <a:moveTo>
                  <a:pt x="7666689" y="5876840"/>
                </a:moveTo>
                <a:cubicBezTo>
                  <a:pt x="7661002" y="5876597"/>
                  <a:pt x="7654670" y="5878611"/>
                  <a:pt x="7648946" y="5880364"/>
                </a:cubicBezTo>
                <a:cubicBezTo>
                  <a:pt x="7590649" y="5895467"/>
                  <a:pt x="7533404" y="5912997"/>
                  <a:pt x="7481766" y="5946831"/>
                </a:cubicBezTo>
                <a:cubicBezTo>
                  <a:pt x="7478650" y="5949618"/>
                  <a:pt x="7473104" y="5953453"/>
                  <a:pt x="7467199" y="5953124"/>
                </a:cubicBezTo>
                <a:cubicBezTo>
                  <a:pt x="7446187" y="5952839"/>
                  <a:pt x="7426931" y="5958278"/>
                  <a:pt x="7408068" y="5964627"/>
                </a:cubicBezTo>
                <a:lnTo>
                  <a:pt x="7375830" y="5974261"/>
                </a:lnTo>
                <a:lnTo>
                  <a:pt x="7377417" y="5980405"/>
                </a:lnTo>
                <a:cubicBezTo>
                  <a:pt x="7382223" y="6010361"/>
                  <a:pt x="7364264" y="6021807"/>
                  <a:pt x="7345305" y="6031637"/>
                </a:cubicBezTo>
                <a:lnTo>
                  <a:pt x="7341068" y="6033912"/>
                </a:lnTo>
                <a:lnTo>
                  <a:pt x="7340119" y="6038299"/>
                </a:lnTo>
                <a:cubicBezTo>
                  <a:pt x="7337377" y="6040127"/>
                  <a:pt x="7333172" y="6041814"/>
                  <a:pt x="7329943" y="6043813"/>
                </a:cubicBezTo>
                <a:cubicBezTo>
                  <a:pt x="7317038" y="6051804"/>
                  <a:pt x="7297499" y="6050781"/>
                  <a:pt x="7292549" y="6069073"/>
                </a:cubicBezTo>
                <a:cubicBezTo>
                  <a:pt x="7292583" y="6071676"/>
                  <a:pt x="7288698" y="6073033"/>
                  <a:pt x="7286095" y="6073068"/>
                </a:cubicBezTo>
                <a:cubicBezTo>
                  <a:pt x="7249548" y="6065776"/>
                  <a:pt x="7227946" y="6103829"/>
                  <a:pt x="7195431" y="6105589"/>
                </a:cubicBezTo>
                <a:cubicBezTo>
                  <a:pt x="7187622" y="6105702"/>
                  <a:pt x="7181170" y="6109698"/>
                  <a:pt x="7173362" y="6109808"/>
                </a:cubicBezTo>
                <a:cubicBezTo>
                  <a:pt x="7149899" y="6107536"/>
                  <a:pt x="7130469" y="6114320"/>
                  <a:pt x="7109757" y="6122423"/>
                </a:cubicBezTo>
                <a:lnTo>
                  <a:pt x="7105175" y="6124022"/>
                </a:lnTo>
                <a:lnTo>
                  <a:pt x="7089985" y="6145556"/>
                </a:lnTo>
                <a:cubicBezTo>
                  <a:pt x="7089224" y="6148087"/>
                  <a:pt x="7090108" y="6149734"/>
                  <a:pt x="7093757" y="6150006"/>
                </a:cubicBezTo>
                <a:lnTo>
                  <a:pt x="7107585" y="6147415"/>
                </a:lnTo>
                <a:lnTo>
                  <a:pt x="7162078" y="6122502"/>
                </a:lnTo>
                <a:cubicBezTo>
                  <a:pt x="7192260" y="6110619"/>
                  <a:pt x="7220579" y="6101684"/>
                  <a:pt x="7249443" y="6095155"/>
                </a:cubicBezTo>
                <a:cubicBezTo>
                  <a:pt x="7304994" y="6072476"/>
                  <a:pt x="7353099" y="6061593"/>
                  <a:pt x="7418271" y="6036738"/>
                </a:cubicBezTo>
                <a:cubicBezTo>
                  <a:pt x="7416089" y="6027119"/>
                  <a:pt x="7402747" y="6035193"/>
                  <a:pt x="7400567" y="6025571"/>
                </a:cubicBezTo>
                <a:cubicBezTo>
                  <a:pt x="7440594" y="6001347"/>
                  <a:pt x="7463557" y="5991096"/>
                  <a:pt x="7496143" y="5978668"/>
                </a:cubicBezTo>
                <a:lnTo>
                  <a:pt x="7543990" y="5964695"/>
                </a:lnTo>
                <a:lnTo>
                  <a:pt x="7544323" y="5961576"/>
                </a:lnTo>
                <a:cubicBezTo>
                  <a:pt x="7547169" y="5955665"/>
                  <a:pt x="7554017" y="5952346"/>
                  <a:pt x="7563744" y="5953185"/>
                </a:cubicBezTo>
                <a:lnTo>
                  <a:pt x="7583871" y="5951383"/>
                </a:lnTo>
                <a:lnTo>
                  <a:pt x="7609421" y="5942931"/>
                </a:lnTo>
                <a:lnTo>
                  <a:pt x="7612599" y="5943271"/>
                </a:lnTo>
                <a:lnTo>
                  <a:pt x="7617406" y="5941524"/>
                </a:lnTo>
                <a:cubicBezTo>
                  <a:pt x="7633226" y="5933969"/>
                  <a:pt x="7647694" y="5924117"/>
                  <a:pt x="7662949" y="5916085"/>
                </a:cubicBezTo>
                <a:cubicBezTo>
                  <a:pt x="7675777" y="5909104"/>
                  <a:pt x="7688605" y="5902120"/>
                  <a:pt x="7680568" y="5886868"/>
                </a:cubicBezTo>
                <a:cubicBezTo>
                  <a:pt x="7677421" y="5879585"/>
                  <a:pt x="7672377" y="5877084"/>
                  <a:pt x="7666689" y="5876840"/>
                </a:cubicBezTo>
                <a:close/>
                <a:moveTo>
                  <a:pt x="10983699" y="5612047"/>
                </a:moveTo>
                <a:cubicBezTo>
                  <a:pt x="10971742" y="5629194"/>
                  <a:pt x="10956871" y="5634728"/>
                  <a:pt x="10938309" y="5630351"/>
                </a:cubicBezTo>
                <a:cubicBezTo>
                  <a:pt x="10910464" y="5623781"/>
                  <a:pt x="10899088" y="5657641"/>
                  <a:pt x="10873867" y="5654330"/>
                </a:cubicBezTo>
                <a:lnTo>
                  <a:pt x="10872890" y="5655117"/>
                </a:lnTo>
                <a:lnTo>
                  <a:pt x="10885126" y="5654778"/>
                </a:lnTo>
                <a:cubicBezTo>
                  <a:pt x="10917571" y="5647811"/>
                  <a:pt x="10951551" y="5657744"/>
                  <a:pt x="10985459" y="5662471"/>
                </a:cubicBezTo>
                <a:cubicBezTo>
                  <a:pt x="10997189" y="5663606"/>
                  <a:pt x="11002395" y="5663533"/>
                  <a:pt x="11011415" y="5656896"/>
                </a:cubicBezTo>
                <a:lnTo>
                  <a:pt x="11025265" y="5649662"/>
                </a:lnTo>
                <a:lnTo>
                  <a:pt x="10995437" y="5639778"/>
                </a:lnTo>
                <a:cubicBezTo>
                  <a:pt x="10988641" y="5633841"/>
                  <a:pt x="10984985" y="5624973"/>
                  <a:pt x="10983699" y="5612047"/>
                </a:cubicBezTo>
                <a:close/>
                <a:moveTo>
                  <a:pt x="917948" y="4986537"/>
                </a:moveTo>
                <a:lnTo>
                  <a:pt x="915711" y="4987331"/>
                </a:lnTo>
                <a:cubicBezTo>
                  <a:pt x="901112" y="4998458"/>
                  <a:pt x="885872" y="4999427"/>
                  <a:pt x="868637" y="4989045"/>
                </a:cubicBezTo>
                <a:lnTo>
                  <a:pt x="869188" y="5017724"/>
                </a:lnTo>
                <a:lnTo>
                  <a:pt x="883500" y="5021483"/>
                </a:lnTo>
                <a:lnTo>
                  <a:pt x="905750" y="5021665"/>
                </a:lnTo>
                <a:lnTo>
                  <a:pt x="928214" y="5006929"/>
                </a:lnTo>
                <a:lnTo>
                  <a:pt x="942921" y="4999009"/>
                </a:lnTo>
                <a:lnTo>
                  <a:pt x="936572" y="4995410"/>
                </a:lnTo>
                <a:close/>
                <a:moveTo>
                  <a:pt x="11382455" y="4178416"/>
                </a:moveTo>
                <a:cubicBezTo>
                  <a:pt x="11370498" y="4195563"/>
                  <a:pt x="11355627" y="4201096"/>
                  <a:pt x="11337065" y="4196718"/>
                </a:cubicBezTo>
                <a:cubicBezTo>
                  <a:pt x="11309221" y="4190149"/>
                  <a:pt x="11297844" y="4224009"/>
                  <a:pt x="11272624" y="4220697"/>
                </a:cubicBezTo>
                <a:lnTo>
                  <a:pt x="11271645" y="4221486"/>
                </a:lnTo>
                <a:lnTo>
                  <a:pt x="11283882" y="4221146"/>
                </a:lnTo>
                <a:cubicBezTo>
                  <a:pt x="11316327" y="4214179"/>
                  <a:pt x="11350307" y="4224111"/>
                  <a:pt x="11384215" y="4228839"/>
                </a:cubicBezTo>
                <a:cubicBezTo>
                  <a:pt x="11395945" y="4229974"/>
                  <a:pt x="11401151" y="4229900"/>
                  <a:pt x="11410171" y="4223264"/>
                </a:cubicBezTo>
                <a:lnTo>
                  <a:pt x="11424021" y="4216029"/>
                </a:lnTo>
                <a:lnTo>
                  <a:pt x="11394194" y="4206145"/>
                </a:lnTo>
                <a:cubicBezTo>
                  <a:pt x="11387397" y="4200209"/>
                  <a:pt x="11383741" y="4191341"/>
                  <a:pt x="11382455" y="4178416"/>
                </a:cubicBezTo>
                <a:close/>
                <a:moveTo>
                  <a:pt x="493306" y="3863601"/>
                </a:moveTo>
                <a:lnTo>
                  <a:pt x="478569" y="3872178"/>
                </a:lnTo>
                <a:lnTo>
                  <a:pt x="503844" y="3866598"/>
                </a:lnTo>
                <a:lnTo>
                  <a:pt x="504493" y="3866394"/>
                </a:lnTo>
                <a:close/>
                <a:moveTo>
                  <a:pt x="971899" y="2884485"/>
                </a:moveTo>
                <a:cubicBezTo>
                  <a:pt x="966999" y="2883619"/>
                  <a:pt x="961282" y="2884637"/>
                  <a:pt x="956119" y="2885498"/>
                </a:cubicBezTo>
                <a:cubicBezTo>
                  <a:pt x="929997" y="2888690"/>
                  <a:pt x="904031" y="2892436"/>
                  <a:pt x="878519" y="2898310"/>
                </a:cubicBezTo>
                <a:lnTo>
                  <a:pt x="847955" y="2908740"/>
                </a:lnTo>
                <a:lnTo>
                  <a:pt x="855597" y="2910617"/>
                </a:lnTo>
                <a:cubicBezTo>
                  <a:pt x="862189" y="2914026"/>
                  <a:pt x="868459" y="2912351"/>
                  <a:pt x="874408" y="2905597"/>
                </a:cubicBezTo>
                <a:cubicBezTo>
                  <a:pt x="886465" y="2894630"/>
                  <a:pt x="900839" y="2900090"/>
                  <a:pt x="905693" y="2916361"/>
                </a:cubicBezTo>
                <a:cubicBezTo>
                  <a:pt x="908556" y="2921280"/>
                  <a:pt x="910227" y="2927550"/>
                  <a:pt x="916498" y="2925877"/>
                </a:cubicBezTo>
                <a:cubicBezTo>
                  <a:pt x="924118" y="2925392"/>
                  <a:pt x="923796" y="2920311"/>
                  <a:pt x="923475" y="2915232"/>
                </a:cubicBezTo>
                <a:cubicBezTo>
                  <a:pt x="921482" y="2903880"/>
                  <a:pt x="926401" y="2901018"/>
                  <a:pt x="935534" y="2904264"/>
                </a:cubicBezTo>
                <a:cubicBezTo>
                  <a:pt x="957527" y="2909244"/>
                  <a:pt x="942672" y="2896159"/>
                  <a:pt x="943541" y="2889728"/>
                </a:cubicBezTo>
                <a:cubicBezTo>
                  <a:pt x="950566" y="2889919"/>
                  <a:pt x="957334" y="2891083"/>
                  <a:pt x="964042" y="2891295"/>
                </a:cubicBezTo>
                <a:lnTo>
                  <a:pt x="976406" y="2888749"/>
                </a:lnTo>
                <a:close/>
                <a:moveTo>
                  <a:pt x="1170749" y="1963469"/>
                </a:moveTo>
                <a:lnTo>
                  <a:pt x="1165525" y="1964304"/>
                </a:lnTo>
                <a:lnTo>
                  <a:pt x="1164548" y="1964583"/>
                </a:lnTo>
                <a:lnTo>
                  <a:pt x="1166390" y="1965958"/>
                </a:lnTo>
                <a:close/>
                <a:moveTo>
                  <a:pt x="1191857" y="1960087"/>
                </a:moveTo>
                <a:lnTo>
                  <a:pt x="1184033" y="1961341"/>
                </a:lnTo>
                <a:lnTo>
                  <a:pt x="1185743" y="1964834"/>
                </a:lnTo>
                <a:lnTo>
                  <a:pt x="1185907" y="1966072"/>
                </a:lnTo>
                <a:lnTo>
                  <a:pt x="1201115" y="1961356"/>
                </a:lnTo>
                <a:close/>
                <a:moveTo>
                  <a:pt x="1561945" y="1878042"/>
                </a:moveTo>
                <a:lnTo>
                  <a:pt x="1521556" y="1883656"/>
                </a:lnTo>
                <a:lnTo>
                  <a:pt x="1522150" y="1885760"/>
                </a:lnTo>
                <a:lnTo>
                  <a:pt x="1549385" y="1884924"/>
                </a:lnTo>
                <a:close/>
                <a:moveTo>
                  <a:pt x="1561830" y="1860687"/>
                </a:moveTo>
                <a:lnTo>
                  <a:pt x="1563799" y="1877026"/>
                </a:lnTo>
                <a:lnTo>
                  <a:pt x="1587412" y="1864088"/>
                </a:lnTo>
                <a:lnTo>
                  <a:pt x="1596352" y="1861638"/>
                </a:lnTo>
                <a:close/>
                <a:moveTo>
                  <a:pt x="1853077" y="1857336"/>
                </a:moveTo>
                <a:lnTo>
                  <a:pt x="1852359" y="1857538"/>
                </a:lnTo>
                <a:cubicBezTo>
                  <a:pt x="1829718" y="1864209"/>
                  <a:pt x="1803193" y="1871867"/>
                  <a:pt x="1766935" y="1873732"/>
                </a:cubicBezTo>
                <a:cubicBezTo>
                  <a:pt x="1755398" y="1866867"/>
                  <a:pt x="1740429" y="1865772"/>
                  <a:pt x="1753064" y="1857664"/>
                </a:cubicBezTo>
                <a:cubicBezTo>
                  <a:pt x="1723433" y="1861521"/>
                  <a:pt x="1696539" y="1866517"/>
                  <a:pt x="1671232" y="1872334"/>
                </a:cubicBezTo>
                <a:lnTo>
                  <a:pt x="1599819" y="1891686"/>
                </a:lnTo>
                <a:lnTo>
                  <a:pt x="1602599" y="1892235"/>
                </a:lnTo>
                <a:cubicBezTo>
                  <a:pt x="1630286" y="1895259"/>
                  <a:pt x="1658236" y="1891091"/>
                  <a:pt x="1684306" y="1879871"/>
                </a:cubicBezTo>
                <a:cubicBezTo>
                  <a:pt x="1699226" y="1873822"/>
                  <a:pt x="1714466" y="1872853"/>
                  <a:pt x="1729868" y="1874425"/>
                </a:cubicBezTo>
                <a:cubicBezTo>
                  <a:pt x="1750351" y="1875674"/>
                  <a:pt x="1773050" y="1871682"/>
                  <a:pt x="1789965" y="1876983"/>
                </a:cubicBezTo>
                <a:cubicBezTo>
                  <a:pt x="1796812" y="1879417"/>
                  <a:pt x="1803582" y="1880582"/>
                  <a:pt x="1810284" y="1881012"/>
                </a:cubicBezTo>
                <a:lnTo>
                  <a:pt x="1813786" y="1880947"/>
                </a:lnTo>
                <a:lnTo>
                  <a:pt x="1813726" y="1879853"/>
                </a:lnTo>
                <a:cubicBezTo>
                  <a:pt x="1816683" y="1874835"/>
                  <a:pt x="1822766" y="1871541"/>
                  <a:pt x="1831318" y="1869233"/>
                </a:cubicBezTo>
                <a:cubicBezTo>
                  <a:pt x="1837568" y="1867912"/>
                  <a:pt x="1842171" y="1865936"/>
                  <a:pt x="1848422" y="1864616"/>
                </a:cubicBezTo>
                <a:cubicBezTo>
                  <a:pt x="1850724" y="1863628"/>
                  <a:pt x="1853768" y="1864365"/>
                  <a:pt x="1856358" y="1864445"/>
                </a:cubicBezTo>
                <a:lnTo>
                  <a:pt x="1860370" y="1861282"/>
                </a:lnTo>
                <a:close/>
                <a:moveTo>
                  <a:pt x="4188601" y="673718"/>
                </a:moveTo>
                <a:lnTo>
                  <a:pt x="4162067" y="682144"/>
                </a:lnTo>
                <a:cubicBezTo>
                  <a:pt x="4148129" y="686521"/>
                  <a:pt x="4133639" y="690812"/>
                  <a:pt x="4118807" y="694323"/>
                </a:cubicBezTo>
                <a:cubicBezTo>
                  <a:pt x="4116466" y="692372"/>
                  <a:pt x="4111000" y="691786"/>
                  <a:pt x="4103671" y="692248"/>
                </a:cubicBezTo>
                <a:lnTo>
                  <a:pt x="4100934" y="692687"/>
                </a:lnTo>
                <a:lnTo>
                  <a:pt x="4102034" y="702655"/>
                </a:lnTo>
                <a:lnTo>
                  <a:pt x="4098504" y="704125"/>
                </a:lnTo>
                <a:lnTo>
                  <a:pt x="4099051" y="708233"/>
                </a:lnTo>
                <a:lnTo>
                  <a:pt x="4116060" y="711555"/>
                </a:lnTo>
                <a:lnTo>
                  <a:pt x="4134264" y="690355"/>
                </a:lnTo>
                <a:cubicBezTo>
                  <a:pt x="4142167" y="687516"/>
                  <a:pt x="4151411" y="689403"/>
                  <a:pt x="4161716" y="696095"/>
                </a:cubicBezTo>
                <a:cubicBezTo>
                  <a:pt x="4164885" y="698802"/>
                  <a:pt x="4167980" y="699127"/>
                  <a:pt x="4170582" y="698240"/>
                </a:cubicBezTo>
                <a:lnTo>
                  <a:pt x="4175725" y="693778"/>
                </a:lnTo>
                <a:lnTo>
                  <a:pt x="4176358" y="692659"/>
                </a:lnTo>
                <a:lnTo>
                  <a:pt x="4176793" y="692543"/>
                </a:lnTo>
                <a:lnTo>
                  <a:pt x="4182842" y="681163"/>
                </a:lnTo>
                <a:close/>
                <a:moveTo>
                  <a:pt x="4280395" y="655319"/>
                </a:moveTo>
                <a:lnTo>
                  <a:pt x="4267116" y="659215"/>
                </a:lnTo>
                <a:cubicBezTo>
                  <a:pt x="4249552" y="656482"/>
                  <a:pt x="4227305" y="661746"/>
                  <a:pt x="4202036" y="669452"/>
                </a:cubicBezTo>
                <a:lnTo>
                  <a:pt x="4197557" y="670874"/>
                </a:lnTo>
                <a:lnTo>
                  <a:pt x="4199329" y="670602"/>
                </a:lnTo>
                <a:cubicBezTo>
                  <a:pt x="4203066" y="671927"/>
                  <a:pt x="4207486" y="675331"/>
                  <a:pt x="4212867" y="681614"/>
                </a:cubicBezTo>
                <a:cubicBezTo>
                  <a:pt x="4226528" y="678948"/>
                  <a:pt x="4239862" y="679377"/>
                  <a:pt x="4252940" y="679428"/>
                </a:cubicBezTo>
                <a:lnTo>
                  <a:pt x="4290141" y="675129"/>
                </a:lnTo>
                <a:lnTo>
                  <a:pt x="4285813" y="666332"/>
                </a:lnTo>
                <a:close/>
                <a:moveTo>
                  <a:pt x="4394364" y="629030"/>
                </a:moveTo>
                <a:lnTo>
                  <a:pt x="4373274" y="636592"/>
                </a:lnTo>
                <a:cubicBezTo>
                  <a:pt x="4347514" y="638929"/>
                  <a:pt x="4350632" y="625660"/>
                  <a:pt x="4312385" y="633463"/>
                </a:cubicBezTo>
                <a:cubicBezTo>
                  <a:pt x="4299896" y="638925"/>
                  <a:pt x="4298141" y="643413"/>
                  <a:pt x="4294727" y="647510"/>
                </a:cubicBezTo>
                <a:lnTo>
                  <a:pt x="4290622" y="650585"/>
                </a:lnTo>
                <a:lnTo>
                  <a:pt x="4340257" y="655848"/>
                </a:lnTo>
                <a:cubicBezTo>
                  <a:pt x="4344759" y="661743"/>
                  <a:pt x="4347011" y="664692"/>
                  <a:pt x="4352192" y="666596"/>
                </a:cubicBezTo>
                <a:lnTo>
                  <a:pt x="4361100" y="667949"/>
                </a:lnTo>
                <a:lnTo>
                  <a:pt x="4391694" y="653507"/>
                </a:lnTo>
                <a:lnTo>
                  <a:pt x="4403110" y="651199"/>
                </a:lnTo>
                <a:lnTo>
                  <a:pt x="4416506" y="642827"/>
                </a:lnTo>
                <a:lnTo>
                  <a:pt x="4417642" y="632109"/>
                </a:lnTo>
                <a:close/>
                <a:moveTo>
                  <a:pt x="4308576" y="614421"/>
                </a:moveTo>
                <a:lnTo>
                  <a:pt x="4289599" y="618816"/>
                </a:lnTo>
                <a:cubicBezTo>
                  <a:pt x="4246622" y="622695"/>
                  <a:pt x="4206736" y="640093"/>
                  <a:pt x="4165302" y="650731"/>
                </a:cubicBezTo>
                <a:lnTo>
                  <a:pt x="4133793" y="660417"/>
                </a:lnTo>
                <a:lnTo>
                  <a:pt x="4167196" y="655301"/>
                </a:lnTo>
                <a:cubicBezTo>
                  <a:pt x="4217932" y="642037"/>
                  <a:pt x="4260866" y="638140"/>
                  <a:pt x="4320187" y="624097"/>
                </a:cubicBezTo>
                <a:cubicBezTo>
                  <a:pt x="4319797" y="619803"/>
                  <a:pt x="4316479" y="619023"/>
                  <a:pt x="4313162" y="618241"/>
                </a:cubicBezTo>
                <a:close/>
                <a:moveTo>
                  <a:pt x="4283470" y="474108"/>
                </a:moveTo>
                <a:lnTo>
                  <a:pt x="4281820" y="474490"/>
                </a:lnTo>
                <a:cubicBezTo>
                  <a:pt x="4262665" y="478859"/>
                  <a:pt x="4243470" y="481758"/>
                  <a:pt x="4223560" y="475039"/>
                </a:cubicBezTo>
                <a:cubicBezTo>
                  <a:pt x="4199446" y="488838"/>
                  <a:pt x="4174144" y="492241"/>
                  <a:pt x="4147973" y="497027"/>
                </a:cubicBezTo>
                <a:cubicBezTo>
                  <a:pt x="4145717" y="497541"/>
                  <a:pt x="4143979" y="500309"/>
                  <a:pt x="4143624" y="503946"/>
                </a:cubicBezTo>
                <a:cubicBezTo>
                  <a:pt x="4144653" y="508452"/>
                  <a:pt x="4148292" y="508809"/>
                  <a:pt x="4151417" y="506910"/>
                </a:cubicBezTo>
                <a:cubicBezTo>
                  <a:pt x="4160429" y="504853"/>
                  <a:pt x="4169959" y="505051"/>
                  <a:pt x="4176010" y="510781"/>
                </a:cubicBezTo>
                <a:cubicBezTo>
                  <a:pt x="4192424" y="530744"/>
                  <a:pt x="4213221" y="528371"/>
                  <a:pt x="4233500" y="523742"/>
                </a:cubicBezTo>
                <a:cubicBezTo>
                  <a:pt x="4272325" y="517255"/>
                  <a:pt x="4313402" y="510254"/>
                  <a:pt x="4353933" y="516418"/>
                </a:cubicBezTo>
                <a:lnTo>
                  <a:pt x="4360111" y="515790"/>
                </a:lnTo>
                <a:lnTo>
                  <a:pt x="4332124" y="495731"/>
                </a:lnTo>
                <a:cubicBezTo>
                  <a:pt x="4322060" y="489209"/>
                  <a:pt x="4312397" y="483907"/>
                  <a:pt x="4301648" y="479487"/>
                </a:cubicBezTo>
                <a:close/>
                <a:moveTo>
                  <a:pt x="4185565" y="393024"/>
                </a:moveTo>
                <a:cubicBezTo>
                  <a:pt x="4174854" y="397308"/>
                  <a:pt x="4169500" y="399450"/>
                  <a:pt x="4165285" y="401713"/>
                </a:cubicBezTo>
                <a:lnTo>
                  <a:pt x="4157639" y="407071"/>
                </a:lnTo>
                <a:lnTo>
                  <a:pt x="4157712" y="411233"/>
                </a:lnTo>
                <a:cubicBezTo>
                  <a:pt x="4160716" y="415290"/>
                  <a:pt x="4165992" y="417641"/>
                  <a:pt x="4171707" y="419302"/>
                </a:cubicBezTo>
                <a:cubicBezTo>
                  <a:pt x="4184002" y="421238"/>
                  <a:pt x="4188476" y="435627"/>
                  <a:pt x="4198874" y="434440"/>
                </a:cubicBezTo>
                <a:lnTo>
                  <a:pt x="4215055" y="434094"/>
                </a:lnTo>
                <a:lnTo>
                  <a:pt x="4216760" y="418008"/>
                </a:lnTo>
                <a:cubicBezTo>
                  <a:pt x="4206739" y="406108"/>
                  <a:pt x="4195584" y="404925"/>
                  <a:pt x="4185565" y="393024"/>
                </a:cubicBezTo>
                <a:close/>
                <a:moveTo>
                  <a:pt x="9869050" y="386905"/>
                </a:moveTo>
                <a:lnTo>
                  <a:pt x="9801878" y="388459"/>
                </a:lnTo>
                <a:cubicBezTo>
                  <a:pt x="9778341" y="389917"/>
                  <a:pt x="9753636" y="392497"/>
                  <a:pt x="9726842" y="396776"/>
                </a:cubicBezTo>
                <a:cubicBezTo>
                  <a:pt x="9739932" y="400580"/>
                  <a:pt x="9727179" y="405391"/>
                  <a:pt x="9718903" y="414344"/>
                </a:cubicBezTo>
                <a:cubicBezTo>
                  <a:pt x="9686850" y="422064"/>
                  <a:pt x="9661779" y="422233"/>
                  <a:pt x="9640344" y="422259"/>
                </a:cubicBezTo>
                <a:lnTo>
                  <a:pt x="9633072" y="422350"/>
                </a:lnTo>
                <a:lnTo>
                  <a:pt x="9633037" y="427065"/>
                </a:lnTo>
                <a:cubicBezTo>
                  <a:pt x="9635756" y="433116"/>
                  <a:pt x="9641079" y="426872"/>
                  <a:pt x="9645598" y="427406"/>
                </a:cubicBezTo>
                <a:cubicBezTo>
                  <a:pt x="9651379" y="426945"/>
                  <a:pt x="9655898" y="427480"/>
                  <a:pt x="9661681" y="427019"/>
                </a:cubicBezTo>
                <a:cubicBezTo>
                  <a:pt x="9669722" y="426826"/>
                  <a:pt x="9675869" y="428124"/>
                  <a:pt x="9679737" y="431733"/>
                </a:cubicBezTo>
                <a:lnTo>
                  <a:pt x="9679966" y="432701"/>
                </a:lnTo>
                <a:lnTo>
                  <a:pt x="9683032" y="431854"/>
                </a:lnTo>
                <a:cubicBezTo>
                  <a:pt x="9688758" y="429751"/>
                  <a:pt x="9694351" y="426994"/>
                  <a:pt x="9699688" y="423109"/>
                </a:cubicBezTo>
                <a:cubicBezTo>
                  <a:pt x="9713050" y="414133"/>
                  <a:pt x="9733845" y="411759"/>
                  <a:pt x="9751358" y="405393"/>
                </a:cubicBezTo>
                <a:cubicBezTo>
                  <a:pt x="9764365" y="400054"/>
                  <a:pt x="9777885" y="396971"/>
                  <a:pt x="9792436" y="398392"/>
                </a:cubicBezTo>
                <a:cubicBezTo>
                  <a:pt x="9818029" y="401443"/>
                  <a:pt x="9843440" y="397868"/>
                  <a:pt x="9866770" y="388099"/>
                </a:cubicBezTo>
                <a:close/>
                <a:moveTo>
                  <a:pt x="4079712" y="377324"/>
                </a:moveTo>
                <a:lnTo>
                  <a:pt x="4043391" y="383797"/>
                </a:lnTo>
                <a:lnTo>
                  <a:pt x="4039701" y="384478"/>
                </a:lnTo>
                <a:lnTo>
                  <a:pt x="4058460" y="390611"/>
                </a:lnTo>
                <a:cubicBezTo>
                  <a:pt x="4063046" y="392528"/>
                  <a:pt x="4066604" y="389938"/>
                  <a:pt x="4070078" y="386331"/>
                </a:cubicBezTo>
                <a:close/>
                <a:moveTo>
                  <a:pt x="4146195" y="367745"/>
                </a:moveTo>
                <a:cubicBezTo>
                  <a:pt x="4143406" y="367449"/>
                  <a:pt x="4134512" y="368503"/>
                  <a:pt x="4122740" y="370249"/>
                </a:cubicBezTo>
                <a:lnTo>
                  <a:pt x="4111716" y="372053"/>
                </a:lnTo>
                <a:lnTo>
                  <a:pt x="4117365" y="378857"/>
                </a:lnTo>
                <a:cubicBezTo>
                  <a:pt x="4119376" y="383529"/>
                  <a:pt x="4120791" y="389725"/>
                  <a:pt x="4121682" y="397523"/>
                </a:cubicBezTo>
                <a:cubicBezTo>
                  <a:pt x="4121682" y="397523"/>
                  <a:pt x="4123583" y="400647"/>
                  <a:pt x="4122712" y="402030"/>
                </a:cubicBezTo>
                <a:cubicBezTo>
                  <a:pt x="4131729" y="399974"/>
                  <a:pt x="4130183" y="393214"/>
                  <a:pt x="4129152" y="388706"/>
                </a:cubicBezTo>
                <a:cubicBezTo>
                  <a:pt x="4128480" y="380563"/>
                  <a:pt x="4133855" y="378151"/>
                  <a:pt x="4141129" y="378861"/>
                </a:cubicBezTo>
                <a:lnTo>
                  <a:pt x="4145040" y="380140"/>
                </a:lnTo>
                <a:close/>
                <a:moveTo>
                  <a:pt x="3974038" y="348992"/>
                </a:moveTo>
                <a:lnTo>
                  <a:pt x="3973430" y="353112"/>
                </a:lnTo>
                <a:cubicBezTo>
                  <a:pt x="3974202" y="356492"/>
                  <a:pt x="3977099" y="358796"/>
                  <a:pt x="3984551" y="357687"/>
                </a:cubicBezTo>
                <a:lnTo>
                  <a:pt x="3986372" y="358039"/>
                </a:lnTo>
                <a:lnTo>
                  <a:pt x="3979866" y="352533"/>
                </a:lnTo>
                <a:close/>
                <a:moveTo>
                  <a:pt x="1249979" y="335707"/>
                </a:moveTo>
                <a:lnTo>
                  <a:pt x="1244754" y="336542"/>
                </a:lnTo>
                <a:lnTo>
                  <a:pt x="1243778" y="336821"/>
                </a:lnTo>
                <a:lnTo>
                  <a:pt x="1245620" y="338195"/>
                </a:lnTo>
                <a:close/>
                <a:moveTo>
                  <a:pt x="9343531" y="327172"/>
                </a:moveTo>
                <a:lnTo>
                  <a:pt x="9340813" y="339549"/>
                </a:lnTo>
                <a:lnTo>
                  <a:pt x="9350365" y="343536"/>
                </a:lnTo>
                <a:lnTo>
                  <a:pt x="9347718" y="331163"/>
                </a:lnTo>
                <a:close/>
                <a:moveTo>
                  <a:pt x="1356018" y="313795"/>
                </a:moveTo>
                <a:lnTo>
                  <a:pt x="1329484" y="322220"/>
                </a:lnTo>
                <a:cubicBezTo>
                  <a:pt x="1315544" y="326598"/>
                  <a:pt x="1301055" y="330889"/>
                  <a:pt x="1286224" y="334400"/>
                </a:cubicBezTo>
                <a:cubicBezTo>
                  <a:pt x="1283881" y="332449"/>
                  <a:pt x="1278417" y="331864"/>
                  <a:pt x="1271086" y="332325"/>
                </a:cubicBezTo>
                <a:lnTo>
                  <a:pt x="1263264" y="333579"/>
                </a:lnTo>
                <a:lnTo>
                  <a:pt x="1264973" y="337071"/>
                </a:lnTo>
                <a:cubicBezTo>
                  <a:pt x="1266448" y="342810"/>
                  <a:pt x="1265118" y="351894"/>
                  <a:pt x="1267491" y="356027"/>
                </a:cubicBezTo>
                <a:cubicBezTo>
                  <a:pt x="1269549" y="359047"/>
                  <a:pt x="1272403" y="360642"/>
                  <a:pt x="1274628" y="360012"/>
                </a:cubicBezTo>
                <a:cubicBezTo>
                  <a:pt x="1279075" y="358752"/>
                  <a:pt x="1280669" y="355900"/>
                  <a:pt x="1282263" y="353046"/>
                </a:cubicBezTo>
                <a:cubicBezTo>
                  <a:pt x="1292158" y="328624"/>
                  <a:pt x="1308522" y="322789"/>
                  <a:pt x="1329132" y="336173"/>
                </a:cubicBezTo>
                <a:cubicBezTo>
                  <a:pt x="1335471" y="341586"/>
                  <a:pt x="1341513" y="337472"/>
                  <a:pt x="1343905" y="333192"/>
                </a:cubicBezTo>
                <a:cubicBezTo>
                  <a:pt x="1346097" y="329269"/>
                  <a:pt x="1348120" y="325018"/>
                  <a:pt x="1350259" y="321239"/>
                </a:cubicBezTo>
                <a:close/>
                <a:moveTo>
                  <a:pt x="8498632" y="302895"/>
                </a:moveTo>
                <a:lnTo>
                  <a:pt x="8503103" y="339979"/>
                </a:lnTo>
                <a:lnTo>
                  <a:pt x="8502139" y="340042"/>
                </a:lnTo>
                <a:cubicBezTo>
                  <a:pt x="8489259" y="341211"/>
                  <a:pt x="8474232" y="342574"/>
                  <a:pt x="8457255" y="346280"/>
                </a:cubicBezTo>
                <a:lnTo>
                  <a:pt x="8452275" y="348066"/>
                </a:lnTo>
                <a:lnTo>
                  <a:pt x="8461031" y="347578"/>
                </a:lnTo>
                <a:cubicBezTo>
                  <a:pt x="8481347" y="346853"/>
                  <a:pt x="8500577" y="346860"/>
                  <a:pt x="8516297" y="348527"/>
                </a:cubicBezTo>
                <a:cubicBezTo>
                  <a:pt x="8517374" y="338374"/>
                  <a:pt x="8519587" y="317503"/>
                  <a:pt x="8531939" y="307404"/>
                </a:cubicBezTo>
                <a:close/>
                <a:moveTo>
                  <a:pt x="3009075" y="297006"/>
                </a:moveTo>
                <a:lnTo>
                  <a:pt x="2941904" y="298560"/>
                </a:lnTo>
                <a:cubicBezTo>
                  <a:pt x="2918367" y="300017"/>
                  <a:pt x="2893660" y="302597"/>
                  <a:pt x="2866866" y="306877"/>
                </a:cubicBezTo>
                <a:cubicBezTo>
                  <a:pt x="2879958" y="310680"/>
                  <a:pt x="2867205" y="315492"/>
                  <a:pt x="2858928" y="324444"/>
                </a:cubicBezTo>
                <a:cubicBezTo>
                  <a:pt x="2826875" y="332164"/>
                  <a:pt x="2801805" y="332333"/>
                  <a:pt x="2780370" y="332359"/>
                </a:cubicBezTo>
                <a:lnTo>
                  <a:pt x="2773098" y="332451"/>
                </a:lnTo>
                <a:lnTo>
                  <a:pt x="2773063" y="337166"/>
                </a:lnTo>
                <a:cubicBezTo>
                  <a:pt x="2775781" y="343216"/>
                  <a:pt x="2781104" y="336972"/>
                  <a:pt x="2785623" y="337506"/>
                </a:cubicBezTo>
                <a:cubicBezTo>
                  <a:pt x="2791405" y="337046"/>
                  <a:pt x="2795924" y="337580"/>
                  <a:pt x="2801707" y="337119"/>
                </a:cubicBezTo>
                <a:cubicBezTo>
                  <a:pt x="2809748" y="336926"/>
                  <a:pt x="2815894" y="338224"/>
                  <a:pt x="2819762" y="341834"/>
                </a:cubicBezTo>
                <a:lnTo>
                  <a:pt x="2819991" y="342801"/>
                </a:lnTo>
                <a:lnTo>
                  <a:pt x="2823058" y="341954"/>
                </a:lnTo>
                <a:cubicBezTo>
                  <a:pt x="2828784" y="339851"/>
                  <a:pt x="2834377" y="337094"/>
                  <a:pt x="2839713" y="333209"/>
                </a:cubicBezTo>
                <a:cubicBezTo>
                  <a:pt x="2853075" y="324234"/>
                  <a:pt x="2873870" y="321859"/>
                  <a:pt x="2891384" y="315493"/>
                </a:cubicBezTo>
                <a:cubicBezTo>
                  <a:pt x="2904390" y="310155"/>
                  <a:pt x="2917911" y="307071"/>
                  <a:pt x="2932462" y="308493"/>
                </a:cubicBezTo>
                <a:cubicBezTo>
                  <a:pt x="2958054" y="311543"/>
                  <a:pt x="2983466" y="307968"/>
                  <a:pt x="3006795" y="298200"/>
                </a:cubicBezTo>
                <a:close/>
                <a:moveTo>
                  <a:pt x="2330113" y="291516"/>
                </a:moveTo>
                <a:lnTo>
                  <a:pt x="2327077" y="320675"/>
                </a:lnTo>
                <a:lnTo>
                  <a:pt x="2333255" y="317201"/>
                </a:lnTo>
                <a:cubicBezTo>
                  <a:pt x="2338309" y="313217"/>
                  <a:pt x="2344820" y="316277"/>
                  <a:pt x="2349874" y="312295"/>
                </a:cubicBezTo>
                <a:cubicBezTo>
                  <a:pt x="2345796" y="303221"/>
                  <a:pt x="2340568" y="296588"/>
                  <a:pt x="2333909" y="292363"/>
                </a:cubicBezTo>
                <a:close/>
                <a:moveTo>
                  <a:pt x="1838118" y="259645"/>
                </a:moveTo>
                <a:cubicBezTo>
                  <a:pt x="1820256" y="259665"/>
                  <a:pt x="1799704" y="261738"/>
                  <a:pt x="1785665" y="265650"/>
                </a:cubicBezTo>
                <a:cubicBezTo>
                  <a:pt x="1793253" y="266666"/>
                  <a:pt x="1793253" y="266666"/>
                  <a:pt x="1793253" y="266666"/>
                </a:cubicBezTo>
                <a:cubicBezTo>
                  <a:pt x="1800841" y="267683"/>
                  <a:pt x="1805141" y="264398"/>
                  <a:pt x="1804128" y="271986"/>
                </a:cubicBezTo>
                <a:cubicBezTo>
                  <a:pt x="1804128" y="271986"/>
                  <a:pt x="1802231" y="271731"/>
                  <a:pt x="1799796" y="271888"/>
                </a:cubicBezTo>
                <a:lnTo>
                  <a:pt x="1795651" y="273186"/>
                </a:lnTo>
                <a:lnTo>
                  <a:pt x="1816646" y="274271"/>
                </a:lnTo>
                <a:cubicBezTo>
                  <a:pt x="1828205" y="275677"/>
                  <a:pt x="1839711" y="278022"/>
                  <a:pt x="1851155" y="281710"/>
                </a:cubicBezTo>
                <a:cubicBezTo>
                  <a:pt x="1851155" y="281710"/>
                  <a:pt x="1852280" y="282723"/>
                  <a:pt x="1852280" y="282723"/>
                </a:cubicBezTo>
                <a:cubicBezTo>
                  <a:pt x="1864426" y="284500"/>
                  <a:pt x="1872652" y="280455"/>
                  <a:pt x="1875675" y="272011"/>
                </a:cubicBezTo>
                <a:lnTo>
                  <a:pt x="1876448" y="265859"/>
                </a:lnTo>
                <a:lnTo>
                  <a:pt x="1874444" y="265961"/>
                </a:lnTo>
                <a:cubicBezTo>
                  <a:pt x="1871157" y="261659"/>
                  <a:pt x="1855982" y="259625"/>
                  <a:pt x="1838118" y="259645"/>
                </a:cubicBezTo>
                <a:close/>
                <a:moveTo>
                  <a:pt x="2314744" y="0"/>
                </a:moveTo>
                <a:cubicBezTo>
                  <a:pt x="2382029" y="41181"/>
                  <a:pt x="2450385" y="73324"/>
                  <a:pt x="2492856" y="140206"/>
                </a:cubicBezTo>
                <a:cubicBezTo>
                  <a:pt x="2498447" y="131703"/>
                  <a:pt x="2481635" y="128569"/>
                  <a:pt x="2489217" y="122593"/>
                </a:cubicBezTo>
                <a:cubicBezTo>
                  <a:pt x="2496800" y="116616"/>
                  <a:pt x="2503769" y="125459"/>
                  <a:pt x="2507752" y="130514"/>
                </a:cubicBezTo>
                <a:cubicBezTo>
                  <a:pt x="2529926" y="156047"/>
                  <a:pt x="2561480" y="170090"/>
                  <a:pt x="2588976" y="189380"/>
                </a:cubicBezTo>
                <a:cubicBezTo>
                  <a:pt x="2611225" y="204614"/>
                  <a:pt x="2628153" y="226090"/>
                  <a:pt x="2641290" y="250554"/>
                </a:cubicBezTo>
                <a:cubicBezTo>
                  <a:pt x="2649447" y="268701"/>
                  <a:pt x="2661663" y="281603"/>
                  <a:pt x="2681729" y="286267"/>
                </a:cubicBezTo>
                <a:cubicBezTo>
                  <a:pt x="2698540" y="289402"/>
                  <a:pt x="2711752" y="303566"/>
                  <a:pt x="2725232" y="315470"/>
                </a:cubicBezTo>
                <a:cubicBezTo>
                  <a:pt x="2730480" y="319527"/>
                  <a:pt x="2736914" y="332889"/>
                  <a:pt x="2743307" y="317610"/>
                </a:cubicBezTo>
                <a:cubicBezTo>
                  <a:pt x="2747902" y="307843"/>
                  <a:pt x="2767317" y="298686"/>
                  <a:pt x="2749586" y="283987"/>
                </a:cubicBezTo>
                <a:cubicBezTo>
                  <a:pt x="2743076" y="280926"/>
                  <a:pt x="2739093" y="275874"/>
                  <a:pt x="2735379" y="268560"/>
                </a:cubicBezTo>
                <a:cubicBezTo>
                  <a:pt x="2726953" y="252672"/>
                  <a:pt x="2727104" y="232071"/>
                  <a:pt x="2717416" y="217178"/>
                </a:cubicBezTo>
                <a:cubicBezTo>
                  <a:pt x="2708723" y="203549"/>
                  <a:pt x="2687393" y="199880"/>
                  <a:pt x="2681494" y="181999"/>
                </a:cubicBezTo>
                <a:cubicBezTo>
                  <a:pt x="2685554" y="176752"/>
                  <a:pt x="2688808" y="178283"/>
                  <a:pt x="2693059" y="181077"/>
                </a:cubicBezTo>
                <a:cubicBezTo>
                  <a:pt x="2717032" y="201095"/>
                  <a:pt x="2747323" y="216135"/>
                  <a:pt x="2773824" y="234162"/>
                </a:cubicBezTo>
                <a:cubicBezTo>
                  <a:pt x="2783321" y="241014"/>
                  <a:pt x="2791822" y="246601"/>
                  <a:pt x="2780908" y="261347"/>
                </a:cubicBezTo>
                <a:cubicBezTo>
                  <a:pt x="2776352" y="265962"/>
                  <a:pt x="2775750" y="271046"/>
                  <a:pt x="2777281" y="276240"/>
                </a:cubicBezTo>
                <a:lnTo>
                  <a:pt x="2784620" y="288663"/>
                </a:lnTo>
                <a:lnTo>
                  <a:pt x="2795153" y="291810"/>
                </a:lnTo>
                <a:cubicBezTo>
                  <a:pt x="2809950" y="292647"/>
                  <a:pt x="2834829" y="287634"/>
                  <a:pt x="2857571" y="289983"/>
                </a:cubicBezTo>
                <a:cubicBezTo>
                  <a:pt x="2844478" y="286178"/>
                  <a:pt x="2840001" y="282040"/>
                  <a:pt x="2861370" y="276892"/>
                </a:cubicBezTo>
                <a:cubicBezTo>
                  <a:pt x="2917540" y="279016"/>
                  <a:pt x="3011629" y="258091"/>
                  <a:pt x="3051249" y="278118"/>
                </a:cubicBezTo>
                <a:lnTo>
                  <a:pt x="3075178" y="271827"/>
                </a:lnTo>
                <a:lnTo>
                  <a:pt x="3075141" y="268827"/>
                </a:lnTo>
                <a:cubicBezTo>
                  <a:pt x="3074307" y="254793"/>
                  <a:pt x="3074341" y="239373"/>
                  <a:pt x="3073506" y="225339"/>
                </a:cubicBezTo>
                <a:cubicBezTo>
                  <a:pt x="3073345" y="219449"/>
                  <a:pt x="3074054" y="212174"/>
                  <a:pt x="3080460" y="214268"/>
                </a:cubicBezTo>
                <a:cubicBezTo>
                  <a:pt x="3096041" y="220197"/>
                  <a:pt x="3105762" y="210867"/>
                  <a:pt x="3117901" y="206911"/>
                </a:cubicBezTo>
                <a:cubicBezTo>
                  <a:pt x="3122408" y="205885"/>
                  <a:pt x="3131420" y="203828"/>
                  <a:pt x="3131581" y="209717"/>
                </a:cubicBezTo>
                <a:cubicBezTo>
                  <a:pt x="3133446" y="228259"/>
                  <a:pt x="3150444" y="219639"/>
                  <a:pt x="3156496" y="225370"/>
                </a:cubicBezTo>
                <a:cubicBezTo>
                  <a:pt x="3172751" y="239443"/>
                  <a:pt x="3175394" y="219873"/>
                  <a:pt x="3183024" y="216948"/>
                </a:cubicBezTo>
                <a:cubicBezTo>
                  <a:pt x="3193261" y="209869"/>
                  <a:pt x="3201761" y="205560"/>
                  <a:pt x="3210225" y="216668"/>
                </a:cubicBezTo>
                <a:cubicBezTo>
                  <a:pt x="3213508" y="220660"/>
                  <a:pt x="3219915" y="222756"/>
                  <a:pt x="3223906" y="219474"/>
                </a:cubicBezTo>
                <a:cubicBezTo>
                  <a:pt x="3236752" y="208245"/>
                  <a:pt x="3254071" y="211406"/>
                  <a:pt x="3268461" y="206938"/>
                </a:cubicBezTo>
                <a:cubicBezTo>
                  <a:pt x="3276092" y="204010"/>
                  <a:pt x="3287874" y="203693"/>
                  <a:pt x="3279764" y="188947"/>
                </a:cubicBezTo>
                <a:cubicBezTo>
                  <a:pt x="3276481" y="184955"/>
                  <a:pt x="3283950" y="176138"/>
                  <a:pt x="3293639" y="182225"/>
                </a:cubicBezTo>
                <a:cubicBezTo>
                  <a:pt x="3295537" y="185349"/>
                  <a:pt x="3298306" y="187087"/>
                  <a:pt x="3301429" y="185191"/>
                </a:cubicBezTo>
                <a:cubicBezTo>
                  <a:pt x="3318941" y="178824"/>
                  <a:pt x="3336456" y="172457"/>
                  <a:pt x="3355513" y="172851"/>
                </a:cubicBezTo>
                <a:cubicBezTo>
                  <a:pt x="3372318" y="173759"/>
                  <a:pt x="3391694" y="185933"/>
                  <a:pt x="3406120" y="166045"/>
                </a:cubicBezTo>
                <a:cubicBezTo>
                  <a:pt x="3407857" y="163278"/>
                  <a:pt x="3412881" y="164503"/>
                  <a:pt x="3416518" y="164859"/>
                </a:cubicBezTo>
                <a:cubicBezTo>
                  <a:pt x="3443045" y="156436"/>
                  <a:pt x="3472307" y="165170"/>
                  <a:pt x="3496935" y="153624"/>
                </a:cubicBezTo>
                <a:cubicBezTo>
                  <a:pt x="3516187" y="144490"/>
                  <a:pt x="3532991" y="145396"/>
                  <a:pt x="3552208" y="151682"/>
                </a:cubicBezTo>
                <a:cubicBezTo>
                  <a:pt x="3578701" y="158676"/>
                  <a:pt x="3605356" y="171560"/>
                  <a:pt x="3632556" y="171282"/>
                </a:cubicBezTo>
                <a:cubicBezTo>
                  <a:pt x="3655251" y="172031"/>
                  <a:pt x="3673085" y="177445"/>
                  <a:pt x="3684480" y="196182"/>
                </a:cubicBezTo>
                <a:cubicBezTo>
                  <a:pt x="3677524" y="207252"/>
                  <a:pt x="3668509" y="209309"/>
                  <a:pt x="3655699" y="205120"/>
                </a:cubicBezTo>
                <a:cubicBezTo>
                  <a:pt x="3617618" y="188916"/>
                  <a:pt x="3578473" y="183622"/>
                  <a:pt x="3538939" y="197382"/>
                </a:cubicBezTo>
                <a:cubicBezTo>
                  <a:pt x="3529056" y="200823"/>
                  <a:pt x="3514346" y="193512"/>
                  <a:pt x="3510514" y="202684"/>
                </a:cubicBezTo>
                <a:cubicBezTo>
                  <a:pt x="3496409" y="234351"/>
                  <a:pt x="3471175" y="206917"/>
                  <a:pt x="3455560" y="216408"/>
                </a:cubicBezTo>
                <a:cubicBezTo>
                  <a:pt x="3430485" y="194863"/>
                  <a:pt x="3401671" y="219219"/>
                  <a:pt x="3376047" y="210839"/>
                </a:cubicBezTo>
                <a:cubicBezTo>
                  <a:pt x="3371025" y="209615"/>
                  <a:pt x="3366163" y="214281"/>
                  <a:pt x="3364070" y="220685"/>
                </a:cubicBezTo>
                <a:cubicBezTo>
                  <a:pt x="3359368" y="231240"/>
                  <a:pt x="3356052" y="242665"/>
                  <a:pt x="3350481" y="254605"/>
                </a:cubicBezTo>
                <a:cubicBezTo>
                  <a:pt x="3385827" y="253654"/>
                  <a:pt x="3415798" y="255113"/>
                  <a:pt x="3446797" y="261079"/>
                </a:cubicBezTo>
                <a:cubicBezTo>
                  <a:pt x="3454587" y="264045"/>
                  <a:pt x="3461349" y="262501"/>
                  <a:pt x="3467595" y="258706"/>
                </a:cubicBezTo>
                <a:cubicBezTo>
                  <a:pt x="3481469" y="251984"/>
                  <a:pt x="3496570" y="240241"/>
                  <a:pt x="3511990" y="240279"/>
                </a:cubicBezTo>
                <a:cubicBezTo>
                  <a:pt x="3531916" y="239289"/>
                  <a:pt x="3552198" y="234661"/>
                  <a:pt x="3571610" y="231418"/>
                </a:cubicBezTo>
                <a:cubicBezTo>
                  <a:pt x="3629847" y="221687"/>
                  <a:pt x="3688403" y="223737"/>
                  <a:pt x="3746446" y="223534"/>
                </a:cubicBezTo>
                <a:lnTo>
                  <a:pt x="3756093" y="226783"/>
                </a:lnTo>
                <a:lnTo>
                  <a:pt x="3782247" y="220402"/>
                </a:lnTo>
                <a:cubicBezTo>
                  <a:pt x="3862674" y="193688"/>
                  <a:pt x="3914281" y="136807"/>
                  <a:pt x="3979027" y="135543"/>
                </a:cubicBezTo>
                <a:cubicBezTo>
                  <a:pt x="4021686" y="129798"/>
                  <a:pt x="4049837" y="164156"/>
                  <a:pt x="4069939" y="177696"/>
                </a:cubicBezTo>
                <a:cubicBezTo>
                  <a:pt x="4121600" y="193442"/>
                  <a:pt x="4160934" y="122317"/>
                  <a:pt x="4210265" y="160061"/>
                </a:cubicBezTo>
                <a:lnTo>
                  <a:pt x="4206856" y="192213"/>
                </a:lnTo>
                <a:cubicBezTo>
                  <a:pt x="4278618" y="231195"/>
                  <a:pt x="4418825" y="214688"/>
                  <a:pt x="4482721" y="221463"/>
                </a:cubicBezTo>
                <a:lnTo>
                  <a:pt x="4487205" y="179157"/>
                </a:lnTo>
                <a:cubicBezTo>
                  <a:pt x="4528788" y="183566"/>
                  <a:pt x="4605157" y="169417"/>
                  <a:pt x="4638811" y="151880"/>
                </a:cubicBezTo>
                <a:cubicBezTo>
                  <a:pt x="4652241" y="131628"/>
                  <a:pt x="4653317" y="121475"/>
                  <a:pt x="4686969" y="103937"/>
                </a:cubicBezTo>
                <a:cubicBezTo>
                  <a:pt x="4743117" y="77376"/>
                  <a:pt x="4855266" y="132049"/>
                  <a:pt x="4921556" y="106564"/>
                </a:cubicBezTo>
                <a:cubicBezTo>
                  <a:pt x="4922632" y="96410"/>
                  <a:pt x="4923768" y="85693"/>
                  <a:pt x="4936001" y="76722"/>
                </a:cubicBezTo>
                <a:lnTo>
                  <a:pt x="4967442" y="80055"/>
                </a:lnTo>
                <a:cubicBezTo>
                  <a:pt x="4966367" y="90209"/>
                  <a:pt x="4995594" y="114414"/>
                  <a:pt x="4995594" y="114414"/>
                </a:cubicBezTo>
                <a:cubicBezTo>
                  <a:pt x="5025897" y="128465"/>
                  <a:pt x="5030322" y="86722"/>
                  <a:pt x="5061700" y="100318"/>
                </a:cubicBezTo>
                <a:cubicBezTo>
                  <a:pt x="5061700" y="100318"/>
                  <a:pt x="5068495" y="132981"/>
                  <a:pt x="5122368" y="127856"/>
                </a:cubicBezTo>
                <a:cubicBezTo>
                  <a:pt x="5315314" y="116940"/>
                  <a:pt x="5571077" y="132650"/>
                  <a:pt x="5783230" y="134039"/>
                </a:cubicBezTo>
                <a:cubicBezTo>
                  <a:pt x="5793250" y="145939"/>
                  <a:pt x="5792174" y="156093"/>
                  <a:pt x="5790979" y="167374"/>
                </a:cubicBezTo>
                <a:cubicBezTo>
                  <a:pt x="5835970" y="139631"/>
                  <a:pt x="5868425" y="143072"/>
                  <a:pt x="5917755" y="180816"/>
                </a:cubicBezTo>
                <a:lnTo>
                  <a:pt x="5921163" y="148664"/>
                </a:lnTo>
                <a:cubicBezTo>
                  <a:pt x="5953618" y="152105"/>
                  <a:pt x="5972702" y="175234"/>
                  <a:pt x="6002947" y="189849"/>
                </a:cubicBezTo>
                <a:cubicBezTo>
                  <a:pt x="6043453" y="204412"/>
                  <a:pt x="6089399" y="177339"/>
                  <a:pt x="6110696" y="179597"/>
                </a:cubicBezTo>
                <a:cubicBezTo>
                  <a:pt x="6143273" y="172214"/>
                  <a:pt x="6141061" y="193085"/>
                  <a:pt x="6171305" y="207699"/>
                </a:cubicBezTo>
                <a:cubicBezTo>
                  <a:pt x="6184855" y="176623"/>
                  <a:pt x="6184855" y="176623"/>
                  <a:pt x="6218387" y="169910"/>
                </a:cubicBezTo>
                <a:cubicBezTo>
                  <a:pt x="6246538" y="204269"/>
                  <a:pt x="6280192" y="186731"/>
                  <a:pt x="6303762" y="167555"/>
                </a:cubicBezTo>
                <a:lnTo>
                  <a:pt x="6300353" y="199706"/>
                </a:lnTo>
                <a:cubicBezTo>
                  <a:pt x="6375527" y="196840"/>
                  <a:pt x="6449625" y="194428"/>
                  <a:pt x="6514536" y="201310"/>
                </a:cubicBezTo>
                <a:cubicBezTo>
                  <a:pt x="6540414" y="257104"/>
                  <a:pt x="6615527" y="254800"/>
                  <a:pt x="6699706" y="263725"/>
                </a:cubicBezTo>
                <a:cubicBezTo>
                  <a:pt x="6734557" y="234907"/>
                  <a:pt x="6805185" y="274909"/>
                  <a:pt x="6847963" y="268037"/>
                </a:cubicBezTo>
                <a:cubicBezTo>
                  <a:pt x="6924214" y="255016"/>
                  <a:pt x="7061131" y="269533"/>
                  <a:pt x="7181050" y="260572"/>
                </a:cubicBezTo>
                <a:cubicBezTo>
                  <a:pt x="7236004" y="245293"/>
                  <a:pt x="7331459" y="244576"/>
                  <a:pt x="7385335" y="239451"/>
                </a:cubicBezTo>
                <a:cubicBezTo>
                  <a:pt x="7461586" y="226430"/>
                  <a:pt x="7496468" y="294016"/>
                  <a:pt x="7562577" y="279919"/>
                </a:cubicBezTo>
                <a:cubicBezTo>
                  <a:pt x="7585012" y="271460"/>
                  <a:pt x="7608645" y="242022"/>
                  <a:pt x="7620938" y="232487"/>
                </a:cubicBezTo>
                <a:cubicBezTo>
                  <a:pt x="7653393" y="235929"/>
                  <a:pt x="7683696" y="249980"/>
                  <a:pt x="7715137" y="253314"/>
                </a:cubicBezTo>
                <a:cubicBezTo>
                  <a:pt x="7736434" y="255572"/>
                  <a:pt x="7772421" y="216036"/>
                  <a:pt x="7793719" y="218294"/>
                </a:cubicBezTo>
                <a:cubicBezTo>
                  <a:pt x="7836315" y="222810"/>
                  <a:pt x="7821750" y="253779"/>
                  <a:pt x="7864347" y="258296"/>
                </a:cubicBezTo>
                <a:cubicBezTo>
                  <a:pt x="7959745" y="258143"/>
                  <a:pt x="8055081" y="268252"/>
                  <a:pt x="8158344" y="300306"/>
                </a:cubicBezTo>
                <a:lnTo>
                  <a:pt x="8306419" y="316007"/>
                </a:lnTo>
                <a:cubicBezTo>
                  <a:pt x="8316498" y="327342"/>
                  <a:pt x="8315362" y="338060"/>
                  <a:pt x="8314225" y="348777"/>
                </a:cubicBezTo>
                <a:cubicBezTo>
                  <a:pt x="8319266" y="352022"/>
                  <a:pt x="8330487" y="353212"/>
                  <a:pt x="8345463" y="353275"/>
                </a:cubicBezTo>
                <a:lnTo>
                  <a:pt x="8346565" y="353229"/>
                </a:lnTo>
                <a:lnTo>
                  <a:pt x="8340552" y="348218"/>
                </a:lnTo>
                <a:cubicBezTo>
                  <a:pt x="8337235" y="347437"/>
                  <a:pt x="8333917" y="346656"/>
                  <a:pt x="8333525" y="342362"/>
                </a:cubicBezTo>
                <a:cubicBezTo>
                  <a:pt x="8370991" y="325976"/>
                  <a:pt x="8392067" y="319733"/>
                  <a:pt x="8421728" y="312711"/>
                </a:cubicBezTo>
                <a:lnTo>
                  <a:pt x="8488212" y="301483"/>
                </a:lnTo>
                <a:lnTo>
                  <a:pt x="8485808" y="301158"/>
                </a:lnTo>
                <a:cubicBezTo>
                  <a:pt x="8471370" y="298273"/>
                  <a:pt x="8458470" y="294195"/>
                  <a:pt x="8448896" y="287762"/>
                </a:cubicBezTo>
                <a:cubicBezTo>
                  <a:pt x="8470257" y="279758"/>
                  <a:pt x="8472530" y="258323"/>
                  <a:pt x="8496042" y="239711"/>
                </a:cubicBezTo>
                <a:cubicBezTo>
                  <a:pt x="8518477" y="231252"/>
                  <a:pt x="8561072" y="235768"/>
                  <a:pt x="8573487" y="215409"/>
                </a:cubicBezTo>
                <a:cubicBezTo>
                  <a:pt x="8564422" y="204179"/>
                  <a:pt x="8564422" y="204179"/>
                  <a:pt x="8544259" y="191204"/>
                </a:cubicBezTo>
                <a:cubicBezTo>
                  <a:pt x="8521825" y="199664"/>
                  <a:pt x="8510606" y="208742"/>
                  <a:pt x="8478152" y="205301"/>
                </a:cubicBezTo>
                <a:cubicBezTo>
                  <a:pt x="8470222" y="183354"/>
                  <a:pt x="8479229" y="195148"/>
                  <a:pt x="8448924" y="181096"/>
                </a:cubicBezTo>
                <a:cubicBezTo>
                  <a:pt x="8414134" y="209350"/>
                  <a:pt x="8329955" y="200425"/>
                  <a:pt x="8277217" y="194833"/>
                </a:cubicBezTo>
                <a:lnTo>
                  <a:pt x="8280566" y="163245"/>
                </a:lnTo>
                <a:lnTo>
                  <a:pt x="8269410" y="162062"/>
                </a:lnTo>
                <a:cubicBezTo>
                  <a:pt x="8177518" y="216206"/>
                  <a:pt x="7703884" y="165987"/>
                  <a:pt x="7602955" y="102237"/>
                </a:cubicBezTo>
                <a:cubicBezTo>
                  <a:pt x="7605226" y="80802"/>
                  <a:pt x="7292729" y="58506"/>
                  <a:pt x="7283846" y="35888"/>
                </a:cubicBezTo>
                <a:cubicBezTo>
                  <a:pt x="7300650" y="29755"/>
                  <a:pt x="7355257" y="27550"/>
                  <a:pt x="7420322" y="27548"/>
                </a:cubicBezTo>
                <a:cubicBezTo>
                  <a:pt x="7528762" y="27542"/>
                  <a:pt x="7666250" y="33653"/>
                  <a:pt x="7706184" y="37887"/>
                </a:cubicBezTo>
                <a:cubicBezTo>
                  <a:pt x="7735351" y="62655"/>
                  <a:pt x="7992312" y="57386"/>
                  <a:pt x="8056270" y="53900"/>
                </a:cubicBezTo>
                <a:cubicBezTo>
                  <a:pt x="8164080" y="43085"/>
                  <a:pt x="8368944" y="84201"/>
                  <a:pt x="8520549" y="56924"/>
                </a:cubicBezTo>
                <a:cubicBezTo>
                  <a:pt x="8585643" y="42720"/>
                  <a:pt x="8669952" y="11729"/>
                  <a:pt x="8793501" y="45935"/>
                </a:cubicBezTo>
                <a:cubicBezTo>
                  <a:pt x="8846117" y="62352"/>
                  <a:pt x="8986298" y="152510"/>
                  <a:pt x="9040172" y="147385"/>
                </a:cubicBezTo>
                <a:cubicBezTo>
                  <a:pt x="9062667" y="138361"/>
                  <a:pt x="9086240" y="109488"/>
                  <a:pt x="9108675" y="101028"/>
                </a:cubicBezTo>
                <a:cubicBezTo>
                  <a:pt x="9141191" y="99057"/>
                  <a:pt x="9156880" y="103430"/>
                  <a:pt x="9172585" y="106450"/>
                </a:cubicBezTo>
                <a:lnTo>
                  <a:pt x="9182437" y="107429"/>
                </a:lnTo>
                <a:lnTo>
                  <a:pt x="9174719" y="89900"/>
                </a:lnTo>
                <a:lnTo>
                  <a:pt x="9204422" y="108158"/>
                </a:lnTo>
                <a:lnTo>
                  <a:pt x="9236588" y="103752"/>
                </a:lnTo>
                <a:lnTo>
                  <a:pt x="9264468" y="145070"/>
                </a:lnTo>
                <a:lnTo>
                  <a:pt x="9273080" y="150365"/>
                </a:lnTo>
                <a:lnTo>
                  <a:pt x="9289671" y="163880"/>
                </a:lnTo>
                <a:lnTo>
                  <a:pt x="9298587" y="169204"/>
                </a:lnTo>
                <a:cubicBezTo>
                  <a:pt x="9309783" y="173939"/>
                  <a:pt x="9322121" y="177279"/>
                  <a:pt x="9335306" y="178677"/>
                </a:cubicBezTo>
                <a:cubicBezTo>
                  <a:pt x="9336502" y="167396"/>
                  <a:pt x="9346644" y="168471"/>
                  <a:pt x="9359892" y="159607"/>
                </a:cubicBezTo>
                <a:cubicBezTo>
                  <a:pt x="9354823" y="207414"/>
                  <a:pt x="9367420" y="202866"/>
                  <a:pt x="9375968" y="220190"/>
                </a:cubicBezTo>
                <a:lnTo>
                  <a:pt x="9379468" y="230074"/>
                </a:lnTo>
                <a:lnTo>
                  <a:pt x="9406343" y="252187"/>
                </a:lnTo>
                <a:cubicBezTo>
                  <a:pt x="9420440" y="261301"/>
                  <a:pt x="9435203" y="269634"/>
                  <a:pt x="9448951" y="279280"/>
                </a:cubicBezTo>
                <a:cubicBezTo>
                  <a:pt x="9471200" y="294514"/>
                  <a:pt x="9488128" y="315989"/>
                  <a:pt x="9501264" y="340452"/>
                </a:cubicBezTo>
                <a:cubicBezTo>
                  <a:pt x="9509421" y="358601"/>
                  <a:pt x="9521638" y="371503"/>
                  <a:pt x="9541704" y="376167"/>
                </a:cubicBezTo>
                <a:cubicBezTo>
                  <a:pt x="9558514" y="379301"/>
                  <a:pt x="9571727" y="393464"/>
                  <a:pt x="9585207" y="405370"/>
                </a:cubicBezTo>
                <a:cubicBezTo>
                  <a:pt x="9590453" y="409427"/>
                  <a:pt x="9596888" y="422789"/>
                  <a:pt x="9603282" y="407509"/>
                </a:cubicBezTo>
                <a:cubicBezTo>
                  <a:pt x="9607878" y="397743"/>
                  <a:pt x="9627292" y="388585"/>
                  <a:pt x="9609561" y="373885"/>
                </a:cubicBezTo>
                <a:cubicBezTo>
                  <a:pt x="9603050" y="370826"/>
                  <a:pt x="9599068" y="365773"/>
                  <a:pt x="9595353" y="358460"/>
                </a:cubicBezTo>
                <a:cubicBezTo>
                  <a:pt x="9586928" y="342571"/>
                  <a:pt x="9587079" y="321970"/>
                  <a:pt x="9577390" y="307078"/>
                </a:cubicBezTo>
                <a:cubicBezTo>
                  <a:pt x="9568697" y="293447"/>
                  <a:pt x="9547368" y="289779"/>
                  <a:pt x="9541469" y="271898"/>
                </a:cubicBezTo>
                <a:cubicBezTo>
                  <a:pt x="9545528" y="266652"/>
                  <a:pt x="9548783" y="268182"/>
                  <a:pt x="9553034" y="270977"/>
                </a:cubicBezTo>
                <a:cubicBezTo>
                  <a:pt x="9577007" y="290995"/>
                  <a:pt x="9607298" y="306035"/>
                  <a:pt x="9633798" y="324062"/>
                </a:cubicBezTo>
                <a:cubicBezTo>
                  <a:pt x="9643296" y="330914"/>
                  <a:pt x="9651798" y="336500"/>
                  <a:pt x="9640883" y="351247"/>
                </a:cubicBezTo>
                <a:cubicBezTo>
                  <a:pt x="9636327" y="355861"/>
                  <a:pt x="9635724" y="360945"/>
                  <a:pt x="9637256" y="366139"/>
                </a:cubicBezTo>
                <a:lnTo>
                  <a:pt x="9644594" y="378563"/>
                </a:lnTo>
                <a:lnTo>
                  <a:pt x="9655128" y="381710"/>
                </a:lnTo>
                <a:cubicBezTo>
                  <a:pt x="9669925" y="382547"/>
                  <a:pt x="9694804" y="377533"/>
                  <a:pt x="9717546" y="379883"/>
                </a:cubicBezTo>
                <a:cubicBezTo>
                  <a:pt x="9704454" y="376078"/>
                  <a:pt x="9699977" y="371939"/>
                  <a:pt x="9721346" y="366791"/>
                </a:cubicBezTo>
                <a:cubicBezTo>
                  <a:pt x="9777515" y="368916"/>
                  <a:pt x="9871605" y="347991"/>
                  <a:pt x="9911223" y="368018"/>
                </a:cubicBezTo>
                <a:lnTo>
                  <a:pt x="9935153" y="361726"/>
                </a:lnTo>
                <a:lnTo>
                  <a:pt x="9935115" y="358727"/>
                </a:lnTo>
                <a:cubicBezTo>
                  <a:pt x="9934282" y="344691"/>
                  <a:pt x="9934315" y="329273"/>
                  <a:pt x="9933481" y="315239"/>
                </a:cubicBezTo>
                <a:cubicBezTo>
                  <a:pt x="9933320" y="309349"/>
                  <a:pt x="9934029" y="302074"/>
                  <a:pt x="9940436" y="304168"/>
                </a:cubicBezTo>
                <a:cubicBezTo>
                  <a:pt x="9956015" y="310097"/>
                  <a:pt x="9965738" y="300767"/>
                  <a:pt x="9977875" y="296811"/>
                </a:cubicBezTo>
                <a:cubicBezTo>
                  <a:pt x="9982383" y="295784"/>
                  <a:pt x="9991396" y="293728"/>
                  <a:pt x="9991556" y="299617"/>
                </a:cubicBezTo>
                <a:cubicBezTo>
                  <a:pt x="9993420" y="318158"/>
                  <a:pt x="10010420" y="309538"/>
                  <a:pt x="10016470" y="315269"/>
                </a:cubicBezTo>
                <a:cubicBezTo>
                  <a:pt x="10032725" y="329342"/>
                  <a:pt x="10035368" y="309772"/>
                  <a:pt x="10042998" y="306846"/>
                </a:cubicBezTo>
                <a:cubicBezTo>
                  <a:pt x="10053236" y="299769"/>
                  <a:pt x="10061735" y="295459"/>
                  <a:pt x="10070200" y="306568"/>
                </a:cubicBezTo>
                <a:cubicBezTo>
                  <a:pt x="10073483" y="310560"/>
                  <a:pt x="10079889" y="312654"/>
                  <a:pt x="10083881" y="309374"/>
                </a:cubicBezTo>
                <a:cubicBezTo>
                  <a:pt x="10096727" y="298145"/>
                  <a:pt x="10114046" y="301306"/>
                  <a:pt x="10128436" y="296837"/>
                </a:cubicBezTo>
                <a:cubicBezTo>
                  <a:pt x="10136066" y="293910"/>
                  <a:pt x="10147848" y="293593"/>
                  <a:pt x="10139739" y="278847"/>
                </a:cubicBezTo>
                <a:cubicBezTo>
                  <a:pt x="10136455" y="274855"/>
                  <a:pt x="10143926" y="266038"/>
                  <a:pt x="10153613" y="272125"/>
                </a:cubicBezTo>
                <a:cubicBezTo>
                  <a:pt x="10155513" y="275248"/>
                  <a:pt x="10158281" y="276987"/>
                  <a:pt x="10161404" y="275091"/>
                </a:cubicBezTo>
                <a:cubicBezTo>
                  <a:pt x="10178916" y="268724"/>
                  <a:pt x="10196430" y="262357"/>
                  <a:pt x="10215488" y="262750"/>
                </a:cubicBezTo>
                <a:cubicBezTo>
                  <a:pt x="10232292" y="263658"/>
                  <a:pt x="10251669" y="275832"/>
                  <a:pt x="10266095" y="255944"/>
                </a:cubicBezTo>
                <a:cubicBezTo>
                  <a:pt x="10267832" y="253178"/>
                  <a:pt x="10272855" y="254402"/>
                  <a:pt x="10276493" y="254759"/>
                </a:cubicBezTo>
                <a:cubicBezTo>
                  <a:pt x="10303019" y="246336"/>
                  <a:pt x="10332282" y="255069"/>
                  <a:pt x="10356910" y="243524"/>
                </a:cubicBezTo>
                <a:cubicBezTo>
                  <a:pt x="10376162" y="234388"/>
                  <a:pt x="10392965" y="235295"/>
                  <a:pt x="10412183" y="241581"/>
                </a:cubicBezTo>
                <a:cubicBezTo>
                  <a:pt x="10438676" y="248576"/>
                  <a:pt x="10465330" y="261460"/>
                  <a:pt x="10492531" y="261181"/>
                </a:cubicBezTo>
                <a:cubicBezTo>
                  <a:pt x="10515226" y="261930"/>
                  <a:pt x="10533059" y="267345"/>
                  <a:pt x="10544455" y="286082"/>
                </a:cubicBezTo>
                <a:cubicBezTo>
                  <a:pt x="10537499" y="297151"/>
                  <a:pt x="10528484" y="299208"/>
                  <a:pt x="10515673" y="295019"/>
                </a:cubicBezTo>
                <a:cubicBezTo>
                  <a:pt x="10477592" y="278816"/>
                  <a:pt x="10438448" y="273522"/>
                  <a:pt x="10398915" y="287282"/>
                </a:cubicBezTo>
                <a:cubicBezTo>
                  <a:pt x="10389030" y="290722"/>
                  <a:pt x="10374320" y="283411"/>
                  <a:pt x="10370488" y="292583"/>
                </a:cubicBezTo>
                <a:cubicBezTo>
                  <a:pt x="10356384" y="324250"/>
                  <a:pt x="10331149" y="296817"/>
                  <a:pt x="10315535" y="306307"/>
                </a:cubicBezTo>
                <a:cubicBezTo>
                  <a:pt x="10290459" y="284763"/>
                  <a:pt x="10261645" y="309118"/>
                  <a:pt x="10236022" y="300739"/>
                </a:cubicBezTo>
                <a:cubicBezTo>
                  <a:pt x="10230999" y="299515"/>
                  <a:pt x="10226137" y="304181"/>
                  <a:pt x="10224045" y="310584"/>
                </a:cubicBezTo>
                <a:cubicBezTo>
                  <a:pt x="10219343" y="321139"/>
                  <a:pt x="10216027" y="332565"/>
                  <a:pt x="10210455" y="344505"/>
                </a:cubicBezTo>
                <a:cubicBezTo>
                  <a:pt x="10245802" y="343553"/>
                  <a:pt x="10275773" y="345013"/>
                  <a:pt x="10306772" y="350979"/>
                </a:cubicBezTo>
                <a:cubicBezTo>
                  <a:pt x="10314562" y="353945"/>
                  <a:pt x="10321323" y="352401"/>
                  <a:pt x="10327569" y="348606"/>
                </a:cubicBezTo>
                <a:cubicBezTo>
                  <a:pt x="10341444" y="341884"/>
                  <a:pt x="10356545" y="330140"/>
                  <a:pt x="10371964" y="330179"/>
                </a:cubicBezTo>
                <a:cubicBezTo>
                  <a:pt x="10391890" y="329188"/>
                  <a:pt x="10412172" y="324561"/>
                  <a:pt x="10431584" y="321318"/>
                </a:cubicBezTo>
                <a:cubicBezTo>
                  <a:pt x="10489821" y="311587"/>
                  <a:pt x="10548378" y="313636"/>
                  <a:pt x="10606420" y="313434"/>
                </a:cubicBezTo>
                <a:cubicBezTo>
                  <a:pt x="10627731" y="313313"/>
                  <a:pt x="10642602" y="326515"/>
                  <a:pt x="10645850" y="345926"/>
                </a:cubicBezTo>
                <a:cubicBezTo>
                  <a:pt x="10648584" y="363084"/>
                  <a:pt x="10661911" y="369526"/>
                  <a:pt x="10665869" y="381662"/>
                </a:cubicBezTo>
                <a:cubicBezTo>
                  <a:pt x="10673946" y="411825"/>
                  <a:pt x="10688050" y="380158"/>
                  <a:pt x="10697739" y="386245"/>
                </a:cubicBezTo>
                <a:cubicBezTo>
                  <a:pt x="10702761" y="387471"/>
                  <a:pt x="10707267" y="386442"/>
                  <a:pt x="10712288" y="387667"/>
                </a:cubicBezTo>
                <a:cubicBezTo>
                  <a:pt x="10731862" y="390314"/>
                  <a:pt x="10750049" y="392090"/>
                  <a:pt x="10769817" y="385210"/>
                </a:cubicBezTo>
                <a:cubicBezTo>
                  <a:pt x="10776576" y="383668"/>
                  <a:pt x="10782983" y="385761"/>
                  <a:pt x="10789744" y="384220"/>
                </a:cubicBezTo>
                <a:cubicBezTo>
                  <a:pt x="10818171" y="378920"/>
                  <a:pt x="10844789" y="407222"/>
                  <a:pt x="10874793" y="393264"/>
                </a:cubicBezTo>
                <a:cubicBezTo>
                  <a:pt x="10877046" y="392750"/>
                  <a:pt x="10880685" y="393106"/>
                  <a:pt x="10881200" y="395359"/>
                </a:cubicBezTo>
                <a:cubicBezTo>
                  <a:pt x="10889310" y="410104"/>
                  <a:pt x="10905954" y="405121"/>
                  <a:pt x="10918765" y="409309"/>
                </a:cubicBezTo>
                <a:cubicBezTo>
                  <a:pt x="10925172" y="411405"/>
                  <a:pt x="10934701" y="411602"/>
                  <a:pt x="10931223" y="417138"/>
                </a:cubicBezTo>
                <a:cubicBezTo>
                  <a:pt x="10922884" y="427338"/>
                  <a:pt x="10932379" y="442953"/>
                  <a:pt x="10918504" y="449675"/>
                </a:cubicBezTo>
                <a:cubicBezTo>
                  <a:pt x="10914865" y="449319"/>
                  <a:pt x="10911228" y="448964"/>
                  <a:pt x="10911582" y="445327"/>
                </a:cubicBezTo>
                <a:cubicBezTo>
                  <a:pt x="10915094" y="424372"/>
                  <a:pt x="10900349" y="432480"/>
                  <a:pt x="10891335" y="434536"/>
                </a:cubicBezTo>
                <a:cubicBezTo>
                  <a:pt x="10882321" y="436593"/>
                  <a:pt x="10878167" y="433983"/>
                  <a:pt x="10872987" y="426869"/>
                </a:cubicBezTo>
                <a:cubicBezTo>
                  <a:pt x="10865037" y="418013"/>
                  <a:pt x="10838348" y="420546"/>
                  <a:pt x="10835032" y="431973"/>
                </a:cubicBezTo>
                <a:cubicBezTo>
                  <a:pt x="10832938" y="438376"/>
                  <a:pt x="10829621" y="449803"/>
                  <a:pt x="10844526" y="447587"/>
                </a:cubicBezTo>
                <a:cubicBezTo>
                  <a:pt x="10853540" y="445529"/>
                  <a:pt x="10857338" y="451775"/>
                  <a:pt x="10863390" y="457507"/>
                </a:cubicBezTo>
                <a:cubicBezTo>
                  <a:pt x="10878259" y="470711"/>
                  <a:pt x="10900085" y="472844"/>
                  <a:pt x="10918434" y="480511"/>
                </a:cubicBezTo>
                <a:cubicBezTo>
                  <a:pt x="10927608" y="484344"/>
                  <a:pt x="10932665" y="470151"/>
                  <a:pt x="10941164" y="465842"/>
                </a:cubicBezTo>
                <a:cubicBezTo>
                  <a:pt x="10966147" y="450658"/>
                  <a:pt x="10978090" y="456232"/>
                  <a:pt x="10981658" y="487423"/>
                </a:cubicBezTo>
                <a:cubicBezTo>
                  <a:pt x="10981658" y="487423"/>
                  <a:pt x="10983557" y="490546"/>
                  <a:pt x="10982688" y="491930"/>
                </a:cubicBezTo>
                <a:cubicBezTo>
                  <a:pt x="10991702" y="489874"/>
                  <a:pt x="10990158" y="483114"/>
                  <a:pt x="10989127" y="478606"/>
                </a:cubicBezTo>
                <a:cubicBezTo>
                  <a:pt x="10988454" y="470463"/>
                  <a:pt x="10993830" y="468051"/>
                  <a:pt x="11001106" y="468761"/>
                </a:cubicBezTo>
                <a:cubicBezTo>
                  <a:pt x="11009765" y="470341"/>
                  <a:pt x="11021191" y="473662"/>
                  <a:pt x="11017359" y="482835"/>
                </a:cubicBezTo>
                <a:cubicBezTo>
                  <a:pt x="11010565" y="499794"/>
                  <a:pt x="11020255" y="505881"/>
                  <a:pt x="11031682" y="509202"/>
                </a:cubicBezTo>
                <a:cubicBezTo>
                  <a:pt x="11043978" y="511137"/>
                  <a:pt x="11048451" y="525527"/>
                  <a:pt x="11058850" y="524340"/>
                </a:cubicBezTo>
                <a:cubicBezTo>
                  <a:pt x="11092299" y="520264"/>
                  <a:pt x="11126935" y="526587"/>
                  <a:pt x="11161252" y="521127"/>
                </a:cubicBezTo>
                <a:cubicBezTo>
                  <a:pt x="11175642" y="516657"/>
                  <a:pt x="11191062" y="516696"/>
                  <a:pt x="11205259" y="521755"/>
                </a:cubicBezTo>
                <a:cubicBezTo>
                  <a:pt x="11215302" y="524206"/>
                  <a:pt x="11229339" y="523374"/>
                  <a:pt x="11229304" y="538793"/>
                </a:cubicBezTo>
                <a:cubicBezTo>
                  <a:pt x="11229270" y="554211"/>
                  <a:pt x="11214204" y="550535"/>
                  <a:pt x="11205705" y="554845"/>
                </a:cubicBezTo>
                <a:cubicBezTo>
                  <a:pt x="11203452" y="555359"/>
                  <a:pt x="11202068" y="554489"/>
                  <a:pt x="11199815" y="555003"/>
                </a:cubicBezTo>
                <a:cubicBezTo>
                  <a:pt x="11160316" y="553347"/>
                  <a:pt x="11123355" y="578376"/>
                  <a:pt x="11083536" y="564938"/>
                </a:cubicBezTo>
                <a:cubicBezTo>
                  <a:pt x="11059422" y="578738"/>
                  <a:pt x="11034119" y="582140"/>
                  <a:pt x="11007946" y="586926"/>
                </a:cubicBezTo>
                <a:cubicBezTo>
                  <a:pt x="11005692" y="587441"/>
                  <a:pt x="11003954" y="590209"/>
                  <a:pt x="11003599" y="593846"/>
                </a:cubicBezTo>
                <a:cubicBezTo>
                  <a:pt x="11004629" y="598351"/>
                  <a:pt x="11008267" y="598708"/>
                  <a:pt x="11011390" y="596810"/>
                </a:cubicBezTo>
                <a:cubicBezTo>
                  <a:pt x="11020403" y="594752"/>
                  <a:pt x="11029933" y="594949"/>
                  <a:pt x="11035983" y="600681"/>
                </a:cubicBezTo>
                <a:cubicBezTo>
                  <a:pt x="11052398" y="620643"/>
                  <a:pt x="11073196" y="618270"/>
                  <a:pt x="11093477" y="613641"/>
                </a:cubicBezTo>
                <a:cubicBezTo>
                  <a:pt x="11132301" y="607155"/>
                  <a:pt x="11173378" y="600154"/>
                  <a:pt x="11213908" y="606317"/>
                </a:cubicBezTo>
                <a:cubicBezTo>
                  <a:pt x="11222567" y="607897"/>
                  <a:pt x="11231067" y="603588"/>
                  <a:pt x="11239564" y="599277"/>
                </a:cubicBezTo>
                <a:cubicBezTo>
                  <a:pt x="11271823" y="584805"/>
                  <a:pt x="11306301" y="585235"/>
                  <a:pt x="11340780" y="585670"/>
                </a:cubicBezTo>
                <a:cubicBezTo>
                  <a:pt x="11360706" y="584678"/>
                  <a:pt x="11370201" y="600292"/>
                  <a:pt x="11367558" y="619862"/>
                </a:cubicBezTo>
                <a:cubicBezTo>
                  <a:pt x="11367718" y="625751"/>
                  <a:pt x="11371356" y="626108"/>
                  <a:pt x="11374638" y="630100"/>
                </a:cubicBezTo>
                <a:cubicBezTo>
                  <a:pt x="11388994" y="641050"/>
                  <a:pt x="11388286" y="648324"/>
                  <a:pt x="11371287" y="656944"/>
                </a:cubicBezTo>
                <a:cubicBezTo>
                  <a:pt x="11361404" y="660385"/>
                  <a:pt x="11351521" y="663825"/>
                  <a:pt x="11340253" y="666395"/>
                </a:cubicBezTo>
                <a:cubicBezTo>
                  <a:pt x="11325348" y="668612"/>
                  <a:pt x="11310763" y="682608"/>
                  <a:pt x="11295732" y="663515"/>
                </a:cubicBezTo>
                <a:cubicBezTo>
                  <a:pt x="11292449" y="659521"/>
                  <a:pt x="11284820" y="662448"/>
                  <a:pt x="11284979" y="668339"/>
                </a:cubicBezTo>
                <a:cubicBezTo>
                  <a:pt x="11284753" y="693283"/>
                  <a:pt x="11268141" y="682847"/>
                  <a:pt x="11258099" y="680398"/>
                </a:cubicBezTo>
                <a:cubicBezTo>
                  <a:pt x="11248925" y="676564"/>
                  <a:pt x="11244416" y="677594"/>
                  <a:pt x="11234533" y="681034"/>
                </a:cubicBezTo>
                <a:cubicBezTo>
                  <a:pt x="11206266" y="692225"/>
                  <a:pt x="11179031" y="707922"/>
                  <a:pt x="11149574" y="708716"/>
                </a:cubicBezTo>
                <a:cubicBezTo>
                  <a:pt x="11106598" y="712595"/>
                  <a:pt x="11066711" y="729993"/>
                  <a:pt x="11025278" y="740631"/>
                </a:cubicBezTo>
                <a:cubicBezTo>
                  <a:pt x="11004997" y="745258"/>
                  <a:pt x="10985229" y="752139"/>
                  <a:pt x="10965462" y="759019"/>
                </a:cubicBezTo>
                <a:cubicBezTo>
                  <a:pt x="10962340" y="760918"/>
                  <a:pt x="10955935" y="758823"/>
                  <a:pt x="10959377" y="768706"/>
                </a:cubicBezTo>
                <a:cubicBezTo>
                  <a:pt x="10969033" y="790212"/>
                  <a:pt x="10962947" y="799898"/>
                  <a:pt x="10940766" y="801403"/>
                </a:cubicBezTo>
                <a:cubicBezTo>
                  <a:pt x="10926730" y="802233"/>
                  <a:pt x="10918231" y="806544"/>
                  <a:pt x="10916813" y="821093"/>
                </a:cubicBezTo>
                <a:cubicBezTo>
                  <a:pt x="10914719" y="827496"/>
                  <a:pt x="10914010" y="834771"/>
                  <a:pt x="10904482" y="834575"/>
                </a:cubicBezTo>
                <a:cubicBezTo>
                  <a:pt x="10873641" y="834498"/>
                  <a:pt x="10849173" y="851935"/>
                  <a:pt x="10821776" y="861742"/>
                </a:cubicBezTo>
                <a:cubicBezTo>
                  <a:pt x="10812762" y="863798"/>
                  <a:pt x="10805648" y="868979"/>
                  <a:pt x="10798567" y="858739"/>
                </a:cubicBezTo>
                <a:cubicBezTo>
                  <a:pt x="10795639" y="851110"/>
                  <a:pt x="10788523" y="856290"/>
                  <a:pt x="10784530" y="859572"/>
                </a:cubicBezTo>
                <a:cubicBezTo>
                  <a:pt x="10778284" y="863368"/>
                  <a:pt x="10774808" y="868903"/>
                  <a:pt x="10776867" y="877916"/>
                </a:cubicBezTo>
                <a:cubicBezTo>
                  <a:pt x="10777383" y="880169"/>
                  <a:pt x="10781180" y="886415"/>
                  <a:pt x="10782049" y="885031"/>
                </a:cubicBezTo>
                <a:cubicBezTo>
                  <a:pt x="10798018" y="871904"/>
                  <a:pt x="10809411" y="890642"/>
                  <a:pt x="10824318" y="888427"/>
                </a:cubicBezTo>
                <a:cubicBezTo>
                  <a:pt x="10855865" y="881229"/>
                  <a:pt x="10888089" y="882174"/>
                  <a:pt x="10920828" y="885372"/>
                </a:cubicBezTo>
                <a:cubicBezTo>
                  <a:pt x="10933126" y="887310"/>
                  <a:pt x="10942139" y="885253"/>
                  <a:pt x="10940789" y="868965"/>
                </a:cubicBezTo>
                <a:cubicBezTo>
                  <a:pt x="10939760" y="864458"/>
                  <a:pt x="10938215" y="857697"/>
                  <a:pt x="10946360" y="857025"/>
                </a:cubicBezTo>
                <a:cubicBezTo>
                  <a:pt x="10950867" y="855997"/>
                  <a:pt x="10954151" y="859989"/>
                  <a:pt x="10955179" y="864496"/>
                </a:cubicBezTo>
                <a:cubicBezTo>
                  <a:pt x="10956883" y="877147"/>
                  <a:pt x="10962775" y="876988"/>
                  <a:pt x="10974042" y="874417"/>
                </a:cubicBezTo>
                <a:cubicBezTo>
                  <a:pt x="10987565" y="871333"/>
                  <a:pt x="11001085" y="868248"/>
                  <a:pt x="11010293" y="856663"/>
                </a:cubicBezTo>
                <a:cubicBezTo>
                  <a:pt x="11014285" y="853381"/>
                  <a:pt x="11018631" y="846463"/>
                  <a:pt x="11024168" y="849941"/>
                </a:cubicBezTo>
                <a:cubicBezTo>
                  <a:pt x="11039395" y="859508"/>
                  <a:pt x="11054140" y="851400"/>
                  <a:pt x="11069044" y="849186"/>
                </a:cubicBezTo>
                <a:cubicBezTo>
                  <a:pt x="11088972" y="848195"/>
                  <a:pt x="11107996" y="864007"/>
                  <a:pt x="11108476" y="881678"/>
                </a:cubicBezTo>
                <a:cubicBezTo>
                  <a:pt x="11109665" y="892075"/>
                  <a:pt x="11116586" y="896423"/>
                  <a:pt x="11118645" y="905437"/>
                </a:cubicBezTo>
                <a:cubicBezTo>
                  <a:pt x="11111016" y="908363"/>
                  <a:pt x="11104254" y="909905"/>
                  <a:pt x="11099393" y="914571"/>
                </a:cubicBezTo>
                <a:cubicBezTo>
                  <a:pt x="11062949" y="941852"/>
                  <a:pt x="11015659" y="937232"/>
                  <a:pt x="10976639" y="953247"/>
                </a:cubicBezTo>
                <a:cubicBezTo>
                  <a:pt x="10949759" y="965306"/>
                  <a:pt x="10916504" y="959855"/>
                  <a:pt x="10892197" y="983182"/>
                </a:cubicBezTo>
                <a:cubicBezTo>
                  <a:pt x="10889074" y="985080"/>
                  <a:pt x="10883698" y="987492"/>
                  <a:pt x="10880415" y="983499"/>
                </a:cubicBezTo>
                <a:cubicBezTo>
                  <a:pt x="10871435" y="970138"/>
                  <a:pt x="10866734" y="980694"/>
                  <a:pt x="10861003" y="986743"/>
                </a:cubicBezTo>
                <a:cubicBezTo>
                  <a:pt x="10858394" y="990895"/>
                  <a:pt x="10854917" y="996430"/>
                  <a:pt x="10850409" y="997457"/>
                </a:cubicBezTo>
                <a:cubicBezTo>
                  <a:pt x="10820084" y="999634"/>
                  <a:pt x="10795262" y="1020708"/>
                  <a:pt x="10764937" y="1022886"/>
                </a:cubicBezTo>
                <a:cubicBezTo>
                  <a:pt x="10740503" y="1024905"/>
                  <a:pt x="10721926" y="1042183"/>
                  <a:pt x="10695080" y="1038824"/>
                </a:cubicBezTo>
                <a:cubicBezTo>
                  <a:pt x="10685551" y="1038628"/>
                  <a:pt x="10670965" y="1052624"/>
                  <a:pt x="10655190" y="1056224"/>
                </a:cubicBezTo>
                <a:cubicBezTo>
                  <a:pt x="10643054" y="1060179"/>
                  <a:pt x="10641636" y="1074727"/>
                  <a:pt x="10642825" y="1085124"/>
                </a:cubicBezTo>
                <a:cubicBezTo>
                  <a:pt x="10643145" y="1096904"/>
                  <a:pt x="10655283" y="1092950"/>
                  <a:pt x="10661689" y="1095046"/>
                </a:cubicBezTo>
                <a:cubicBezTo>
                  <a:pt x="10675369" y="1097851"/>
                  <a:pt x="10685608" y="1090773"/>
                  <a:pt x="10697744" y="1086819"/>
                </a:cubicBezTo>
                <a:cubicBezTo>
                  <a:pt x="10700159" y="1092195"/>
                  <a:pt x="10690594" y="1107417"/>
                  <a:pt x="10708462" y="1097412"/>
                </a:cubicBezTo>
                <a:cubicBezTo>
                  <a:pt x="10715579" y="1092233"/>
                  <a:pt x="10720600" y="1093458"/>
                  <a:pt x="10721789" y="1103855"/>
                </a:cubicBezTo>
                <a:cubicBezTo>
                  <a:pt x="10722819" y="1108361"/>
                  <a:pt x="10723847" y="1112868"/>
                  <a:pt x="10730609" y="1111326"/>
                </a:cubicBezTo>
                <a:cubicBezTo>
                  <a:pt x="10736499" y="1111167"/>
                  <a:pt x="10736340" y="1105276"/>
                  <a:pt x="10737564" y="1100255"/>
                </a:cubicBezTo>
                <a:cubicBezTo>
                  <a:pt x="10737598" y="1084837"/>
                  <a:pt x="10748707" y="1076376"/>
                  <a:pt x="10762032" y="1082819"/>
                </a:cubicBezTo>
                <a:cubicBezTo>
                  <a:pt x="10768953" y="1087166"/>
                  <a:pt x="10774844" y="1087008"/>
                  <a:pt x="10779705" y="1082343"/>
                </a:cubicBezTo>
                <a:cubicBezTo>
                  <a:pt x="10801405" y="1063168"/>
                  <a:pt x="10829831" y="1057866"/>
                  <a:pt x="10853944" y="1044067"/>
                </a:cubicBezTo>
                <a:cubicBezTo>
                  <a:pt x="10874935" y="1032166"/>
                  <a:pt x="10894829" y="1046594"/>
                  <a:pt x="10890963" y="1071184"/>
                </a:cubicBezTo>
                <a:cubicBezTo>
                  <a:pt x="10889738" y="1076204"/>
                  <a:pt x="10891636" y="1079328"/>
                  <a:pt x="10895791" y="1081938"/>
                </a:cubicBezTo>
                <a:cubicBezTo>
                  <a:pt x="10903740" y="1090790"/>
                  <a:pt x="10900264" y="1096325"/>
                  <a:pt x="10890893" y="1102020"/>
                </a:cubicBezTo>
                <a:cubicBezTo>
                  <a:pt x="10863657" y="1117717"/>
                  <a:pt x="10832624" y="1127169"/>
                  <a:pt x="10801589" y="1136620"/>
                </a:cubicBezTo>
                <a:cubicBezTo>
                  <a:pt x="10788069" y="1139705"/>
                  <a:pt x="10775062" y="1145044"/>
                  <a:pt x="10776412" y="1161332"/>
                </a:cubicBezTo>
                <a:cubicBezTo>
                  <a:pt x="10778116" y="1173981"/>
                  <a:pt x="10793536" y="1174020"/>
                  <a:pt x="10804449" y="1175087"/>
                </a:cubicBezTo>
                <a:cubicBezTo>
                  <a:pt x="10822122" y="1174609"/>
                  <a:pt x="10830942" y="1182081"/>
                  <a:pt x="10835929" y="1198724"/>
                </a:cubicBezTo>
                <a:cubicBezTo>
                  <a:pt x="10839373" y="1208607"/>
                  <a:pt x="10842461" y="1222127"/>
                  <a:pt x="10851636" y="1225961"/>
                </a:cubicBezTo>
                <a:cubicBezTo>
                  <a:pt x="10878128" y="1232956"/>
                  <a:pt x="10883277" y="1255489"/>
                  <a:pt x="10894669" y="1274228"/>
                </a:cubicBezTo>
                <a:cubicBezTo>
                  <a:pt x="10902265" y="1286718"/>
                  <a:pt x="10898948" y="1298145"/>
                  <a:pt x="10887166" y="1298462"/>
                </a:cubicBezTo>
                <a:cubicBezTo>
                  <a:pt x="10855972" y="1302023"/>
                  <a:pt x="10836332" y="1330213"/>
                  <a:pt x="10803593" y="1327012"/>
                </a:cubicBezTo>
                <a:cubicBezTo>
                  <a:pt x="10788172" y="1326976"/>
                  <a:pt x="10772043" y="1334212"/>
                  <a:pt x="10758041" y="1319624"/>
                </a:cubicBezTo>
                <a:cubicBezTo>
                  <a:pt x="10756143" y="1316502"/>
                  <a:pt x="10751121" y="1315277"/>
                  <a:pt x="10747998" y="1317176"/>
                </a:cubicBezTo>
                <a:cubicBezTo>
                  <a:pt x="10735152" y="1328404"/>
                  <a:pt x="10717993" y="1331134"/>
                  <a:pt x="10694944" y="1334022"/>
                </a:cubicBezTo>
                <a:cubicBezTo>
                  <a:pt x="10716574" y="1345681"/>
                  <a:pt x="10736147" y="1348330"/>
                  <a:pt x="10751019" y="1361531"/>
                </a:cubicBezTo>
                <a:cubicBezTo>
                  <a:pt x="10755171" y="1364140"/>
                  <a:pt x="10757070" y="1367263"/>
                  <a:pt x="10754462" y="1371414"/>
                </a:cubicBezTo>
                <a:cubicBezTo>
                  <a:pt x="10751853" y="1375565"/>
                  <a:pt x="10747347" y="1376593"/>
                  <a:pt x="10741810" y="1373116"/>
                </a:cubicBezTo>
                <a:cubicBezTo>
                  <a:pt x="10735404" y="1371022"/>
                  <a:pt x="10735083" y="1359239"/>
                  <a:pt x="10725715" y="1364933"/>
                </a:cubicBezTo>
                <a:cubicBezTo>
                  <a:pt x="10724845" y="1366317"/>
                  <a:pt x="10724845" y="1366317"/>
                  <a:pt x="10725361" y="1368570"/>
                </a:cubicBezTo>
                <a:cubicBezTo>
                  <a:pt x="10731572" y="1380193"/>
                  <a:pt x="10752528" y="1383710"/>
                  <a:pt x="10749017" y="1404663"/>
                </a:cubicBezTo>
                <a:cubicBezTo>
                  <a:pt x="10749017" y="1404663"/>
                  <a:pt x="10758705" y="1410750"/>
                  <a:pt x="10760285" y="1402092"/>
                </a:cubicBezTo>
                <a:cubicBezTo>
                  <a:pt x="10761863" y="1393435"/>
                  <a:pt x="10764986" y="1391536"/>
                  <a:pt x="10772776" y="1394500"/>
                </a:cubicBezTo>
                <a:cubicBezTo>
                  <a:pt x="10785587" y="1398689"/>
                  <a:pt x="10797885" y="1400625"/>
                  <a:pt x="10803742" y="1415885"/>
                </a:cubicBezTo>
                <a:lnTo>
                  <a:pt x="10803908" y="1416041"/>
                </a:lnTo>
                <a:lnTo>
                  <a:pt x="10816726" y="1415711"/>
                </a:lnTo>
                <a:lnTo>
                  <a:pt x="10823591" y="1413677"/>
                </a:lnTo>
                <a:lnTo>
                  <a:pt x="10824020" y="1413185"/>
                </a:lnTo>
                <a:lnTo>
                  <a:pt x="10824585" y="1413382"/>
                </a:lnTo>
                <a:lnTo>
                  <a:pt x="10837970" y="1409413"/>
                </a:lnTo>
                <a:cubicBezTo>
                  <a:pt x="10854440" y="1402854"/>
                  <a:pt x="10870997" y="1403931"/>
                  <a:pt x="10885129" y="1415217"/>
                </a:cubicBezTo>
                <a:cubicBezTo>
                  <a:pt x="10913392" y="1437793"/>
                  <a:pt x="10945249" y="1441231"/>
                  <a:pt x="10979506" y="1431915"/>
                </a:cubicBezTo>
                <a:cubicBezTo>
                  <a:pt x="11008671" y="1422659"/>
                  <a:pt x="11027922" y="1436430"/>
                  <a:pt x="11045945" y="1454035"/>
                </a:cubicBezTo>
                <a:cubicBezTo>
                  <a:pt x="11056244" y="1464095"/>
                  <a:pt x="11054054" y="1494667"/>
                  <a:pt x="11045219" y="1501135"/>
                </a:cubicBezTo>
                <a:cubicBezTo>
                  <a:pt x="11028838" y="1515330"/>
                  <a:pt x="11028838" y="1515330"/>
                  <a:pt x="11045542" y="1529131"/>
                </a:cubicBezTo>
                <a:cubicBezTo>
                  <a:pt x="11040542" y="1536827"/>
                  <a:pt x="11034133" y="1533085"/>
                  <a:pt x="11027757" y="1531891"/>
                </a:cubicBezTo>
                <a:cubicBezTo>
                  <a:pt x="11025211" y="1531918"/>
                  <a:pt x="11017547" y="1529465"/>
                  <a:pt x="11017607" y="1534555"/>
                </a:cubicBezTo>
                <a:cubicBezTo>
                  <a:pt x="11019188" y="1561264"/>
                  <a:pt x="10988647" y="1561627"/>
                  <a:pt x="10977387" y="1578305"/>
                </a:cubicBezTo>
                <a:cubicBezTo>
                  <a:pt x="10974870" y="1580881"/>
                  <a:pt x="10972383" y="1586002"/>
                  <a:pt x="10969868" y="1588577"/>
                </a:cubicBezTo>
                <a:cubicBezTo>
                  <a:pt x="10975048" y="1596152"/>
                  <a:pt x="10995437" y="1598455"/>
                  <a:pt x="10989149" y="1604894"/>
                </a:cubicBezTo>
                <a:cubicBezTo>
                  <a:pt x="10976600" y="1620316"/>
                  <a:pt x="10979471" y="1648281"/>
                  <a:pt x="10952791" y="1652417"/>
                </a:cubicBezTo>
                <a:cubicBezTo>
                  <a:pt x="10923566" y="1656582"/>
                  <a:pt x="10894370" y="1663292"/>
                  <a:pt x="10867809" y="1677608"/>
                </a:cubicBezTo>
                <a:cubicBezTo>
                  <a:pt x="10861490" y="1681503"/>
                  <a:pt x="10852568" y="1680335"/>
                  <a:pt x="10852687" y="1690516"/>
                </a:cubicBezTo>
                <a:cubicBezTo>
                  <a:pt x="10854063" y="1699409"/>
                  <a:pt x="10861786" y="1706954"/>
                  <a:pt x="10871996" y="1709377"/>
                </a:cubicBezTo>
                <a:cubicBezTo>
                  <a:pt x="10886010" y="1710484"/>
                  <a:pt x="10898735" y="1710331"/>
                  <a:pt x="10912689" y="1706348"/>
                </a:cubicBezTo>
                <a:cubicBezTo>
                  <a:pt x="10939310" y="1697123"/>
                  <a:pt x="10967305" y="1696790"/>
                  <a:pt x="10996590" y="1697716"/>
                </a:cubicBezTo>
                <a:cubicBezTo>
                  <a:pt x="10999136" y="1697686"/>
                  <a:pt x="11004195" y="1695079"/>
                  <a:pt x="11004225" y="1697625"/>
                </a:cubicBezTo>
                <a:cubicBezTo>
                  <a:pt x="11022277" y="1717773"/>
                  <a:pt x="11042490" y="1704807"/>
                  <a:pt x="11060277" y="1702050"/>
                </a:cubicBezTo>
                <a:cubicBezTo>
                  <a:pt x="11145377" y="1687040"/>
                  <a:pt x="11233227" y="1689814"/>
                  <a:pt x="11315693" y="1667198"/>
                </a:cubicBezTo>
                <a:cubicBezTo>
                  <a:pt x="11325845" y="1664532"/>
                  <a:pt x="11332223" y="1665730"/>
                  <a:pt x="11334884" y="1675879"/>
                </a:cubicBezTo>
                <a:cubicBezTo>
                  <a:pt x="11336261" y="1684772"/>
                  <a:pt x="11333775" y="1689892"/>
                  <a:pt x="11326169" y="1692529"/>
                </a:cubicBezTo>
                <a:cubicBezTo>
                  <a:pt x="11308411" y="1697830"/>
                  <a:pt x="11295833" y="1710708"/>
                  <a:pt x="11284513" y="1722296"/>
                </a:cubicBezTo>
                <a:cubicBezTo>
                  <a:pt x="11269419" y="1737747"/>
                  <a:pt x="11252951" y="1744308"/>
                  <a:pt x="11233878" y="1745807"/>
                </a:cubicBezTo>
                <a:cubicBezTo>
                  <a:pt x="11216091" y="1748563"/>
                  <a:pt x="11198364" y="1756411"/>
                  <a:pt x="11181895" y="1762971"/>
                </a:cubicBezTo>
                <a:cubicBezTo>
                  <a:pt x="11159105" y="1773423"/>
                  <a:pt x="11164344" y="1786088"/>
                  <a:pt x="11173444" y="1802525"/>
                </a:cubicBezTo>
                <a:cubicBezTo>
                  <a:pt x="11177306" y="1806298"/>
                  <a:pt x="11182455" y="1811329"/>
                  <a:pt x="11177424" y="1816478"/>
                </a:cubicBezTo>
                <a:cubicBezTo>
                  <a:pt x="11172393" y="1821630"/>
                  <a:pt x="11168501" y="1815312"/>
                  <a:pt x="11164668" y="1814084"/>
                </a:cubicBezTo>
                <a:cubicBezTo>
                  <a:pt x="11150625" y="1810433"/>
                  <a:pt x="11136702" y="1816963"/>
                  <a:pt x="11129157" y="1824688"/>
                </a:cubicBezTo>
                <a:cubicBezTo>
                  <a:pt x="11120380" y="1836246"/>
                  <a:pt x="11134481" y="1844990"/>
                  <a:pt x="11142176" y="1849989"/>
                </a:cubicBezTo>
                <a:cubicBezTo>
                  <a:pt x="11157565" y="1859987"/>
                  <a:pt x="11172895" y="1864896"/>
                  <a:pt x="11190622" y="1857049"/>
                </a:cubicBezTo>
                <a:cubicBezTo>
                  <a:pt x="11194424" y="1855732"/>
                  <a:pt x="11200742" y="1851838"/>
                  <a:pt x="11205893" y="1856868"/>
                </a:cubicBezTo>
                <a:cubicBezTo>
                  <a:pt x="11209754" y="1860640"/>
                  <a:pt x="11204723" y="1865791"/>
                  <a:pt x="11202207" y="1868366"/>
                </a:cubicBezTo>
                <a:cubicBezTo>
                  <a:pt x="11197206" y="1876062"/>
                  <a:pt x="11201067" y="1879834"/>
                  <a:pt x="11207474" y="1883576"/>
                </a:cubicBezTo>
                <a:cubicBezTo>
                  <a:pt x="11235618" y="1895969"/>
                  <a:pt x="11262476" y="1907106"/>
                  <a:pt x="11295475" y="1899077"/>
                </a:cubicBezTo>
                <a:cubicBezTo>
                  <a:pt x="11301822" y="1897730"/>
                  <a:pt x="11308339" y="1897175"/>
                  <a:pt x="11314961" y="1897117"/>
                </a:cubicBezTo>
                <a:lnTo>
                  <a:pt x="11330087" y="1897879"/>
                </a:lnTo>
                <a:lnTo>
                  <a:pt x="11382575" y="1890555"/>
                </a:lnTo>
                <a:cubicBezTo>
                  <a:pt x="11385704" y="1884616"/>
                  <a:pt x="11385704" y="1884616"/>
                  <a:pt x="11385704" y="1884616"/>
                </a:cubicBezTo>
                <a:cubicBezTo>
                  <a:pt x="11385704" y="1884616"/>
                  <a:pt x="11391645" y="1887746"/>
                  <a:pt x="11391645" y="1887746"/>
                </a:cubicBezTo>
                <a:cubicBezTo>
                  <a:pt x="11394774" y="1881807"/>
                  <a:pt x="11409785" y="1882127"/>
                  <a:pt x="11409785" y="1882127"/>
                </a:cubicBezTo>
                <a:cubicBezTo>
                  <a:pt x="11418853" y="1879317"/>
                  <a:pt x="11415724" y="1885256"/>
                  <a:pt x="11406655" y="1888066"/>
                </a:cubicBezTo>
                <a:lnTo>
                  <a:pt x="11404922" y="1890461"/>
                </a:lnTo>
                <a:lnTo>
                  <a:pt x="11397587" y="1890876"/>
                </a:lnTo>
                <a:cubicBezTo>
                  <a:pt x="11400557" y="1892439"/>
                  <a:pt x="11402044" y="1893222"/>
                  <a:pt x="11403175" y="1892870"/>
                </a:cubicBezTo>
                <a:lnTo>
                  <a:pt x="11404922" y="1890461"/>
                </a:lnTo>
                <a:lnTo>
                  <a:pt x="11415064" y="1889887"/>
                </a:lnTo>
                <a:cubicBezTo>
                  <a:pt x="11433726" y="1886204"/>
                  <a:pt x="11454191" y="1877069"/>
                  <a:pt x="11460755" y="1886218"/>
                </a:cubicBezTo>
                <a:cubicBezTo>
                  <a:pt x="11403995" y="1907526"/>
                  <a:pt x="11385929" y="1936417"/>
                  <a:pt x="11342318" y="1955051"/>
                </a:cubicBezTo>
                <a:lnTo>
                  <a:pt x="11320981" y="1962429"/>
                </a:lnTo>
                <a:lnTo>
                  <a:pt x="11303995" y="1975340"/>
                </a:lnTo>
                <a:cubicBezTo>
                  <a:pt x="11286327" y="1988279"/>
                  <a:pt x="11267370" y="1999958"/>
                  <a:pt x="11245844" y="2009123"/>
                </a:cubicBezTo>
                <a:cubicBezTo>
                  <a:pt x="11257516" y="2028077"/>
                  <a:pt x="11272875" y="2035530"/>
                  <a:pt x="11293177" y="2030196"/>
                </a:cubicBezTo>
                <a:cubicBezTo>
                  <a:pt x="11309678" y="2026183"/>
                  <a:pt x="11309765" y="2033819"/>
                  <a:pt x="11304822" y="2046604"/>
                </a:cubicBezTo>
                <a:cubicBezTo>
                  <a:pt x="11301167" y="2060648"/>
                  <a:pt x="11287211" y="2064632"/>
                  <a:pt x="11278408" y="2073644"/>
                </a:cubicBezTo>
                <a:cubicBezTo>
                  <a:pt x="11265801" y="2083978"/>
                  <a:pt x="11251906" y="2093051"/>
                  <a:pt x="11239298" y="2103384"/>
                </a:cubicBezTo>
                <a:cubicBezTo>
                  <a:pt x="11235524" y="2107246"/>
                  <a:pt x="11227919" y="2109882"/>
                  <a:pt x="11230523" y="2114944"/>
                </a:cubicBezTo>
                <a:cubicBezTo>
                  <a:pt x="11233159" y="2122548"/>
                  <a:pt x="11240793" y="2122456"/>
                  <a:pt x="11245883" y="2122396"/>
                </a:cubicBezTo>
                <a:cubicBezTo>
                  <a:pt x="11250972" y="2122336"/>
                  <a:pt x="11257322" y="2120988"/>
                  <a:pt x="11262410" y="2120927"/>
                </a:cubicBezTo>
                <a:cubicBezTo>
                  <a:pt x="11303075" y="2115353"/>
                  <a:pt x="11346283" y="2109749"/>
                  <a:pt x="11386975" y="2106720"/>
                </a:cubicBezTo>
                <a:cubicBezTo>
                  <a:pt x="11404790" y="2106510"/>
                  <a:pt x="11422666" y="2111387"/>
                  <a:pt x="11428021" y="2134233"/>
                </a:cubicBezTo>
                <a:cubicBezTo>
                  <a:pt x="11429397" y="2143125"/>
                  <a:pt x="11437092" y="2148127"/>
                  <a:pt x="11444757" y="2150580"/>
                </a:cubicBezTo>
                <a:cubicBezTo>
                  <a:pt x="11447301" y="2150550"/>
                  <a:pt x="11451133" y="2151777"/>
                  <a:pt x="11453680" y="2151747"/>
                </a:cubicBezTo>
                <a:cubicBezTo>
                  <a:pt x="11462691" y="2160549"/>
                  <a:pt x="11475535" y="2170578"/>
                  <a:pt x="11473138" y="2183335"/>
                </a:cubicBezTo>
                <a:cubicBezTo>
                  <a:pt x="11470740" y="2196090"/>
                  <a:pt x="11456756" y="2197529"/>
                  <a:pt x="11445288" y="2196393"/>
                </a:cubicBezTo>
                <a:cubicBezTo>
                  <a:pt x="11404566" y="2196876"/>
                  <a:pt x="11365191" y="2203708"/>
                  <a:pt x="11325933" y="2220719"/>
                </a:cubicBezTo>
                <a:cubicBezTo>
                  <a:pt x="11314524" y="2224672"/>
                  <a:pt x="11313325" y="2231051"/>
                  <a:pt x="11313443" y="2241232"/>
                </a:cubicBezTo>
                <a:cubicBezTo>
                  <a:pt x="11313591" y="2253958"/>
                  <a:pt x="11323742" y="2251291"/>
                  <a:pt x="11331377" y="2251200"/>
                </a:cubicBezTo>
                <a:cubicBezTo>
                  <a:pt x="11349193" y="2250988"/>
                  <a:pt x="11367009" y="2250778"/>
                  <a:pt x="11383567" y="2251854"/>
                </a:cubicBezTo>
                <a:cubicBezTo>
                  <a:pt x="11392490" y="2253020"/>
                  <a:pt x="11401442" y="2256732"/>
                  <a:pt x="11399015" y="2266943"/>
                </a:cubicBezTo>
                <a:cubicBezTo>
                  <a:pt x="11396588" y="2277153"/>
                  <a:pt x="11387577" y="2268351"/>
                  <a:pt x="11379942" y="2268442"/>
                </a:cubicBezTo>
                <a:cubicBezTo>
                  <a:pt x="11376109" y="2267215"/>
                  <a:pt x="11371020" y="2267276"/>
                  <a:pt x="11367186" y="2266048"/>
                </a:cubicBezTo>
                <a:cubicBezTo>
                  <a:pt x="11332813" y="2265185"/>
                  <a:pt x="11331556" y="2266471"/>
                  <a:pt x="11348466" y="2298088"/>
                </a:cubicBezTo>
                <a:cubicBezTo>
                  <a:pt x="11352388" y="2306951"/>
                  <a:pt x="11348585" y="2308270"/>
                  <a:pt x="11343554" y="2313421"/>
                </a:cubicBezTo>
                <a:cubicBezTo>
                  <a:pt x="11315794" y="2334114"/>
                  <a:pt x="11287974" y="2349717"/>
                  <a:pt x="11249709" y="2342535"/>
                </a:cubicBezTo>
                <a:cubicBezTo>
                  <a:pt x="11214018" y="2337869"/>
                  <a:pt x="11179704" y="2342095"/>
                  <a:pt x="11145447" y="2351410"/>
                </a:cubicBezTo>
                <a:cubicBezTo>
                  <a:pt x="11108647" y="2360756"/>
                  <a:pt x="11069124" y="2354864"/>
                  <a:pt x="11032410" y="2371844"/>
                </a:cubicBezTo>
                <a:cubicBezTo>
                  <a:pt x="11027350" y="2374449"/>
                  <a:pt x="11020972" y="2373252"/>
                  <a:pt x="11017140" y="2372025"/>
                </a:cubicBezTo>
                <a:cubicBezTo>
                  <a:pt x="10958483" y="2362541"/>
                  <a:pt x="10901292" y="2369582"/>
                  <a:pt x="10844132" y="2379170"/>
                </a:cubicBezTo>
                <a:cubicBezTo>
                  <a:pt x="10832692" y="2380580"/>
                  <a:pt x="10818708" y="2382019"/>
                  <a:pt x="10818887" y="2397290"/>
                </a:cubicBezTo>
                <a:cubicBezTo>
                  <a:pt x="10817804" y="2413848"/>
                  <a:pt x="10831818" y="2414954"/>
                  <a:pt x="10845831" y="2416059"/>
                </a:cubicBezTo>
                <a:cubicBezTo>
                  <a:pt x="10862390" y="2417136"/>
                  <a:pt x="10878969" y="2420121"/>
                  <a:pt x="10895839" y="2420558"/>
                </a:cubicBezTo>
                <a:lnTo>
                  <a:pt x="10900748" y="2420209"/>
                </a:lnTo>
                <a:lnTo>
                  <a:pt x="10903409" y="2418661"/>
                </a:lnTo>
                <a:lnTo>
                  <a:pt x="10929180" y="2416071"/>
                </a:lnTo>
                <a:lnTo>
                  <a:pt x="10947578" y="2409761"/>
                </a:lnTo>
                <a:cubicBezTo>
                  <a:pt x="10955797" y="2405208"/>
                  <a:pt x="10963119" y="2405441"/>
                  <a:pt x="10967938" y="2409519"/>
                </a:cubicBezTo>
                <a:lnTo>
                  <a:pt x="10969454" y="2412132"/>
                </a:lnTo>
                <a:lnTo>
                  <a:pt x="11016990" y="2405648"/>
                </a:lnTo>
                <a:cubicBezTo>
                  <a:pt x="11050504" y="2403791"/>
                  <a:pt x="11074709" y="2403794"/>
                  <a:pt x="11119391" y="2409389"/>
                </a:cubicBezTo>
                <a:cubicBezTo>
                  <a:pt x="11121246" y="2418701"/>
                  <a:pt x="11106353" y="2416836"/>
                  <a:pt x="11108209" y="2426147"/>
                </a:cubicBezTo>
                <a:cubicBezTo>
                  <a:pt x="11175238" y="2422435"/>
                  <a:pt x="11221790" y="2413132"/>
                  <a:pt x="11279511" y="2411281"/>
                </a:cubicBezTo>
                <a:cubicBezTo>
                  <a:pt x="11335371" y="2400117"/>
                  <a:pt x="11393089" y="2398266"/>
                  <a:pt x="11471285" y="2402003"/>
                </a:cubicBezTo>
                <a:cubicBezTo>
                  <a:pt x="11428461" y="2405719"/>
                  <a:pt x="11454521" y="2415035"/>
                  <a:pt x="11471272" y="2426211"/>
                </a:cubicBezTo>
                <a:cubicBezTo>
                  <a:pt x="11476856" y="2429935"/>
                  <a:pt x="11486166" y="2428077"/>
                  <a:pt x="11491750" y="2431801"/>
                </a:cubicBezTo>
                <a:cubicBezTo>
                  <a:pt x="11491750" y="2431801"/>
                  <a:pt x="11488024" y="2437387"/>
                  <a:pt x="11478713" y="2439248"/>
                </a:cubicBezTo>
                <a:cubicBezTo>
                  <a:pt x="11478713" y="2439248"/>
                  <a:pt x="11478713" y="2439248"/>
                  <a:pt x="11469403" y="2441108"/>
                </a:cubicBezTo>
                <a:cubicBezTo>
                  <a:pt x="11488024" y="2437387"/>
                  <a:pt x="11476843" y="2454144"/>
                  <a:pt x="11447055" y="2450414"/>
                </a:cubicBezTo>
                <a:cubicBezTo>
                  <a:pt x="11447055" y="2450414"/>
                  <a:pt x="11447055" y="2450414"/>
                  <a:pt x="11445198" y="2441104"/>
                </a:cubicBezTo>
                <a:cubicBezTo>
                  <a:pt x="11439615" y="2437379"/>
                  <a:pt x="11430304" y="2439240"/>
                  <a:pt x="11430304" y="2439240"/>
                </a:cubicBezTo>
                <a:cubicBezTo>
                  <a:pt x="11428447" y="2429927"/>
                  <a:pt x="11434031" y="2433654"/>
                  <a:pt x="11443341" y="2431793"/>
                </a:cubicBezTo>
                <a:cubicBezTo>
                  <a:pt x="11443341" y="2431793"/>
                  <a:pt x="11443341" y="2431793"/>
                  <a:pt x="11452651" y="2429932"/>
                </a:cubicBezTo>
                <a:cubicBezTo>
                  <a:pt x="11417280" y="2422476"/>
                  <a:pt x="11350251" y="2426189"/>
                  <a:pt x="11342799" y="2437361"/>
                </a:cubicBezTo>
                <a:cubicBezTo>
                  <a:pt x="11275769" y="2441074"/>
                  <a:pt x="11210609" y="2429890"/>
                  <a:pt x="11175225" y="2446642"/>
                </a:cubicBezTo>
                <a:cubicBezTo>
                  <a:pt x="11132400" y="2450358"/>
                  <a:pt x="11149165" y="2437328"/>
                  <a:pt x="11119376" y="2433598"/>
                </a:cubicBezTo>
                <a:cubicBezTo>
                  <a:pt x="11076551" y="2437313"/>
                  <a:pt x="11083992" y="2450350"/>
                  <a:pt x="11056062" y="2455933"/>
                </a:cubicBezTo>
                <a:cubicBezTo>
                  <a:pt x="11043495" y="2453602"/>
                  <a:pt x="11031742" y="2452320"/>
                  <a:pt x="11020748" y="2451794"/>
                </a:cubicBezTo>
                <a:lnTo>
                  <a:pt x="11009222" y="2451944"/>
                </a:lnTo>
                <a:lnTo>
                  <a:pt x="11095799" y="2460183"/>
                </a:lnTo>
                <a:cubicBezTo>
                  <a:pt x="11131469" y="2462942"/>
                  <a:pt x="11167125" y="2464427"/>
                  <a:pt x="11202740" y="2462731"/>
                </a:cubicBezTo>
                <a:cubicBezTo>
                  <a:pt x="11237084" y="2461050"/>
                  <a:pt x="11268915" y="2461946"/>
                  <a:pt x="11294689" y="2489640"/>
                </a:cubicBezTo>
                <a:cubicBezTo>
                  <a:pt x="11299838" y="2494669"/>
                  <a:pt x="11307504" y="2497124"/>
                  <a:pt x="11316396" y="2495747"/>
                </a:cubicBezTo>
                <a:cubicBezTo>
                  <a:pt x="11350683" y="2488974"/>
                  <a:pt x="11382629" y="2500050"/>
                  <a:pt x="11415804" y="2507292"/>
                </a:cubicBezTo>
                <a:cubicBezTo>
                  <a:pt x="11438769" y="2512111"/>
                  <a:pt x="11460447" y="2515671"/>
                  <a:pt x="11482125" y="2519232"/>
                </a:cubicBezTo>
                <a:cubicBezTo>
                  <a:pt x="11492335" y="2521657"/>
                  <a:pt x="11503832" y="2525338"/>
                  <a:pt x="11509041" y="2535458"/>
                </a:cubicBezTo>
                <a:cubicBezTo>
                  <a:pt x="11512991" y="2546865"/>
                  <a:pt x="11516942" y="2558274"/>
                  <a:pt x="11496610" y="2561060"/>
                </a:cubicBezTo>
                <a:cubicBezTo>
                  <a:pt x="11464810" y="2562710"/>
                  <a:pt x="11438279" y="2579572"/>
                  <a:pt x="11402766" y="2590175"/>
                </a:cubicBezTo>
                <a:cubicBezTo>
                  <a:pt x="11436028" y="2605052"/>
                  <a:pt x="11462945" y="2621278"/>
                  <a:pt x="11494716" y="2617084"/>
                </a:cubicBezTo>
                <a:cubicBezTo>
                  <a:pt x="11501063" y="2615737"/>
                  <a:pt x="11507441" y="2616932"/>
                  <a:pt x="11511332" y="2623249"/>
                </a:cubicBezTo>
                <a:cubicBezTo>
                  <a:pt x="11513966" y="2630856"/>
                  <a:pt x="11507618" y="2632203"/>
                  <a:pt x="11502557" y="2634808"/>
                </a:cubicBezTo>
                <a:cubicBezTo>
                  <a:pt x="11494981" y="2639990"/>
                  <a:pt x="11495070" y="2647625"/>
                  <a:pt x="11498961" y="2653943"/>
                </a:cubicBezTo>
                <a:cubicBezTo>
                  <a:pt x="11504169" y="2664062"/>
                  <a:pt x="11513034" y="2660139"/>
                  <a:pt x="11518064" y="2654989"/>
                </a:cubicBezTo>
                <a:cubicBezTo>
                  <a:pt x="11528126" y="2644687"/>
                  <a:pt x="11537079" y="2648398"/>
                  <a:pt x="11544803" y="2655944"/>
                </a:cubicBezTo>
                <a:cubicBezTo>
                  <a:pt x="11556358" y="2664715"/>
                  <a:pt x="11562883" y="2678638"/>
                  <a:pt x="11555367" y="2688910"/>
                </a:cubicBezTo>
                <a:cubicBezTo>
                  <a:pt x="11546562" y="2697924"/>
                  <a:pt x="11537522" y="2686576"/>
                  <a:pt x="11528539" y="2680318"/>
                </a:cubicBezTo>
                <a:cubicBezTo>
                  <a:pt x="11525965" y="2677805"/>
                  <a:pt x="11523419" y="2677834"/>
                  <a:pt x="11519559" y="2674062"/>
                </a:cubicBezTo>
                <a:cubicBezTo>
                  <a:pt x="11514586" y="2684303"/>
                  <a:pt x="11524795" y="2686727"/>
                  <a:pt x="11526142" y="2693074"/>
                </a:cubicBezTo>
                <a:cubicBezTo>
                  <a:pt x="11528804" y="2703225"/>
                  <a:pt x="11531469" y="2713377"/>
                  <a:pt x="11514882" y="2709754"/>
                </a:cubicBezTo>
                <a:cubicBezTo>
                  <a:pt x="11508504" y="2708558"/>
                  <a:pt x="11507216" y="2707299"/>
                  <a:pt x="11503471" y="2713707"/>
                </a:cubicBezTo>
                <a:cubicBezTo>
                  <a:pt x="11487179" y="2735538"/>
                  <a:pt x="11465708" y="2749794"/>
                  <a:pt x="11444209" y="2761504"/>
                </a:cubicBezTo>
                <a:cubicBezTo>
                  <a:pt x="11420161" y="2773243"/>
                  <a:pt x="11396116" y="2784983"/>
                  <a:pt x="11377251" y="2804299"/>
                </a:cubicBezTo>
                <a:cubicBezTo>
                  <a:pt x="11373476" y="2808162"/>
                  <a:pt x="11365900" y="2813342"/>
                  <a:pt x="11360809" y="2813403"/>
                </a:cubicBezTo>
                <a:cubicBezTo>
                  <a:pt x="11336587" y="2809872"/>
                  <a:pt x="11325355" y="2829098"/>
                  <a:pt x="11315323" y="2841945"/>
                </a:cubicBezTo>
                <a:cubicBezTo>
                  <a:pt x="11309034" y="2848383"/>
                  <a:pt x="11299030" y="2863774"/>
                  <a:pt x="11297860" y="2872698"/>
                </a:cubicBezTo>
                <a:cubicBezTo>
                  <a:pt x="11298066" y="2890514"/>
                  <a:pt x="11289144" y="2889346"/>
                  <a:pt x="11277706" y="2890757"/>
                </a:cubicBezTo>
                <a:cubicBezTo>
                  <a:pt x="11270071" y="2890844"/>
                  <a:pt x="11263694" y="2889648"/>
                  <a:pt x="11265098" y="2901086"/>
                </a:cubicBezTo>
                <a:cubicBezTo>
                  <a:pt x="11265128" y="2903633"/>
                  <a:pt x="11263870" y="2904920"/>
                  <a:pt x="11263900" y="2907465"/>
                </a:cubicBezTo>
                <a:cubicBezTo>
                  <a:pt x="11252402" y="2903784"/>
                  <a:pt x="11246742" y="2909577"/>
                  <a:pt x="11241730" y="2916319"/>
                </a:cubicBezTo>
                <a:lnTo>
                  <a:pt x="11237811" y="2921296"/>
                </a:lnTo>
                <a:lnTo>
                  <a:pt x="11259014" y="2923428"/>
                </a:lnTo>
                <a:cubicBezTo>
                  <a:pt x="11267226" y="2923041"/>
                  <a:pt x="11275366" y="2920981"/>
                  <a:pt x="11283349" y="2915895"/>
                </a:cubicBezTo>
                <a:cubicBezTo>
                  <a:pt x="11285826" y="2914973"/>
                  <a:pt x="11290008" y="2914828"/>
                  <a:pt x="11290929" y="2917308"/>
                </a:cubicBezTo>
                <a:cubicBezTo>
                  <a:pt x="11302348" y="2932810"/>
                  <a:pt x="11320474" y="2924655"/>
                  <a:pt x="11335636" y="2927477"/>
                </a:cubicBezTo>
                <a:cubicBezTo>
                  <a:pt x="11343217" y="2928889"/>
                  <a:pt x="11354054" y="2927679"/>
                  <a:pt x="11350944" y="2934480"/>
                </a:cubicBezTo>
                <a:cubicBezTo>
                  <a:pt x="11343020" y="2947303"/>
                  <a:pt x="11356138" y="2963585"/>
                  <a:pt x="11341413" y="2973297"/>
                </a:cubicBezTo>
                <a:cubicBezTo>
                  <a:pt x="11337233" y="2973442"/>
                  <a:pt x="11333054" y="2973584"/>
                  <a:pt x="11332908" y="2969408"/>
                </a:cubicBezTo>
                <a:cubicBezTo>
                  <a:pt x="11333739" y="2945114"/>
                  <a:pt x="11318235" y="2956527"/>
                  <a:pt x="11308321" y="2960216"/>
                </a:cubicBezTo>
                <a:cubicBezTo>
                  <a:pt x="11298407" y="2963905"/>
                  <a:pt x="11293303" y="2961572"/>
                  <a:pt x="11286357" y="2954281"/>
                </a:cubicBezTo>
                <a:cubicBezTo>
                  <a:pt x="11276007" y="2945435"/>
                  <a:pt x="11246119" y="2952322"/>
                  <a:pt x="11244078" y="2965782"/>
                </a:cubicBezTo>
                <a:cubicBezTo>
                  <a:pt x="11242666" y="2973360"/>
                  <a:pt x="11240622" y="2986818"/>
                  <a:pt x="11257195" y="2982061"/>
                </a:cubicBezTo>
                <a:cubicBezTo>
                  <a:pt x="11267109" y="2978373"/>
                  <a:pt x="11272357" y="2984886"/>
                  <a:pt x="11280083" y="2990474"/>
                </a:cubicBezTo>
                <a:cubicBezTo>
                  <a:pt x="11298935" y="3003212"/>
                  <a:pt x="11324011" y="3002346"/>
                  <a:pt x="11345975" y="3008282"/>
                </a:cubicBezTo>
                <a:cubicBezTo>
                  <a:pt x="11356958" y="3011248"/>
                  <a:pt x="11360557" y="2994390"/>
                  <a:pt x="11369548" y="2988223"/>
                </a:cubicBezTo>
                <a:cubicBezTo>
                  <a:pt x="11395598" y="2967242"/>
                  <a:pt x="11409982" y="2971766"/>
                  <a:pt x="11418725" y="3006607"/>
                </a:cubicBezTo>
                <a:cubicBezTo>
                  <a:pt x="11418725" y="3006607"/>
                  <a:pt x="11421348" y="3009862"/>
                  <a:pt x="11420572" y="3011563"/>
                </a:cubicBezTo>
                <a:cubicBezTo>
                  <a:pt x="11430484" y="3007874"/>
                  <a:pt x="11427716" y="3000438"/>
                  <a:pt x="11425871" y="2995483"/>
                </a:cubicBezTo>
                <a:cubicBezTo>
                  <a:pt x="11423878" y="2986347"/>
                  <a:pt x="11429613" y="2982802"/>
                  <a:pt x="11437972" y="2982512"/>
                </a:cubicBezTo>
                <a:cubicBezTo>
                  <a:pt x="11448030" y="2983003"/>
                  <a:pt x="11461491" y="2985048"/>
                  <a:pt x="11458526" y="2996028"/>
                </a:cubicBezTo>
                <a:cubicBezTo>
                  <a:pt x="11453371" y="3016287"/>
                  <a:pt x="11465277" y="3021733"/>
                  <a:pt x="11478738" y="3023779"/>
                </a:cubicBezTo>
                <a:cubicBezTo>
                  <a:pt x="11492977" y="3024123"/>
                  <a:pt x="11500214" y="3039771"/>
                  <a:pt x="11511830" y="3036860"/>
                </a:cubicBezTo>
                <a:cubicBezTo>
                  <a:pt x="11549152" y="3027204"/>
                  <a:pt x="11589390" y="3029161"/>
                  <a:pt x="11627491" y="3017805"/>
                </a:cubicBezTo>
                <a:cubicBezTo>
                  <a:pt x="11643139" y="3010570"/>
                  <a:pt x="11660634" y="3008293"/>
                  <a:pt x="11677496" y="3011894"/>
                </a:cubicBezTo>
                <a:cubicBezTo>
                  <a:pt x="11689256" y="3013161"/>
                  <a:pt x="11705050" y="3010105"/>
                  <a:pt x="11707332" y="3027599"/>
                </a:cubicBezTo>
                <a:cubicBezTo>
                  <a:pt x="11709614" y="3045092"/>
                  <a:pt x="11691974" y="3043189"/>
                  <a:pt x="11682983" y="3049357"/>
                </a:cubicBezTo>
                <a:cubicBezTo>
                  <a:pt x="11680504" y="3050279"/>
                  <a:pt x="11678803" y="3049501"/>
                  <a:pt x="11676324" y="3050423"/>
                </a:cubicBezTo>
                <a:cubicBezTo>
                  <a:pt x="11631276" y="3054489"/>
                  <a:pt x="11593123" y="3088439"/>
                  <a:pt x="11545938" y="3079190"/>
                </a:cubicBezTo>
                <a:cubicBezTo>
                  <a:pt x="11520665" y="3098471"/>
                  <a:pt x="11492479" y="3106138"/>
                  <a:pt x="11463514" y="3115505"/>
                </a:cubicBezTo>
                <a:cubicBezTo>
                  <a:pt x="11461037" y="3116429"/>
                  <a:pt x="11459481" y="3119828"/>
                  <a:pt x="11459626" y="3124007"/>
                </a:cubicBezTo>
                <a:cubicBezTo>
                  <a:pt x="11461472" y="3128963"/>
                  <a:pt x="11465652" y="3128820"/>
                  <a:pt x="11468907" y="3126196"/>
                </a:cubicBezTo>
                <a:cubicBezTo>
                  <a:pt x="11478822" y="3122507"/>
                  <a:pt x="11489660" y="3121297"/>
                  <a:pt x="11497383" y="3126886"/>
                </a:cubicBezTo>
                <a:cubicBezTo>
                  <a:pt x="11519007" y="3147058"/>
                  <a:pt x="11542236" y="3141236"/>
                  <a:pt x="11564542" y="3132934"/>
                </a:cubicBezTo>
                <a:cubicBezTo>
                  <a:pt x="11607600" y="3119734"/>
                  <a:pt x="11653137" y="3105610"/>
                  <a:pt x="11700032" y="3106502"/>
                </a:cubicBezTo>
                <a:cubicBezTo>
                  <a:pt x="11710092" y="3106991"/>
                  <a:pt x="11719082" y="3100824"/>
                  <a:pt x="11728073" y="3094657"/>
                </a:cubicBezTo>
                <a:cubicBezTo>
                  <a:pt x="11762482" y="3073387"/>
                  <a:pt x="11801651" y="3068685"/>
                  <a:pt x="11840820" y="3063989"/>
                </a:cubicBezTo>
                <a:cubicBezTo>
                  <a:pt x="11863271" y="3059866"/>
                  <a:pt x="11876391" y="3076147"/>
                  <a:pt x="11876338" y="3098741"/>
                </a:cubicBezTo>
                <a:cubicBezTo>
                  <a:pt x="11877405" y="3105396"/>
                  <a:pt x="11881587" y="3105252"/>
                  <a:pt x="11885910" y="3109287"/>
                </a:cubicBezTo>
                <a:cubicBezTo>
                  <a:pt x="11903841" y="3119545"/>
                  <a:pt x="11904132" y="3127902"/>
                  <a:pt x="11886149" y="3140236"/>
                </a:cubicBezTo>
                <a:cubicBezTo>
                  <a:pt x="11875457" y="3145626"/>
                  <a:pt x="11864765" y="3151015"/>
                  <a:pt x="11852373" y="3155628"/>
                </a:cubicBezTo>
                <a:cubicBezTo>
                  <a:pt x="11835801" y="3160383"/>
                  <a:pt x="11821365" y="3178454"/>
                  <a:pt x="11801444" y="3159060"/>
                </a:cubicBezTo>
                <a:cubicBezTo>
                  <a:pt x="11797119" y="3155025"/>
                  <a:pt x="11788907" y="3159493"/>
                  <a:pt x="11789974" y="3166150"/>
                </a:cubicBezTo>
                <a:cubicBezTo>
                  <a:pt x="11793470" y="3194477"/>
                  <a:pt x="11773060" y="3185140"/>
                  <a:pt x="11761300" y="3183873"/>
                </a:cubicBezTo>
                <a:cubicBezTo>
                  <a:pt x="11750317" y="3180905"/>
                  <a:pt x="11745361" y="3182751"/>
                  <a:pt x="11734669" y="3188140"/>
                </a:cubicBezTo>
                <a:cubicBezTo>
                  <a:pt x="11704295" y="3205087"/>
                  <a:pt x="11675766" y="3226988"/>
                  <a:pt x="11642476" y="3232323"/>
                </a:cubicBezTo>
                <a:cubicBezTo>
                  <a:pt x="11594316" y="3243189"/>
                  <a:pt x="11551695" y="3268925"/>
                  <a:pt x="11506304" y="3287227"/>
                </a:cubicBezTo>
                <a:cubicBezTo>
                  <a:pt x="11483997" y="3295528"/>
                  <a:pt x="11462613" y="3306305"/>
                  <a:pt x="11441230" y="3317085"/>
                </a:cubicBezTo>
                <a:cubicBezTo>
                  <a:pt x="11437974" y="3319707"/>
                  <a:pt x="11430393" y="3318296"/>
                  <a:pt x="11435784" y="3328986"/>
                </a:cubicBezTo>
                <a:cubicBezTo>
                  <a:pt x="11449972" y="3351925"/>
                  <a:pt x="11444528" y="3363827"/>
                  <a:pt x="11419597" y="3368872"/>
                </a:cubicBezTo>
                <a:cubicBezTo>
                  <a:pt x="11403803" y="3371927"/>
                  <a:pt x="11394812" y="3378095"/>
                  <a:pt x="11395395" y="3394809"/>
                </a:cubicBezTo>
                <a:cubicBezTo>
                  <a:pt x="11393982" y="3402388"/>
                  <a:pt x="11394273" y="3410745"/>
                  <a:pt x="11383437" y="3411955"/>
                </a:cubicBezTo>
                <a:cubicBezTo>
                  <a:pt x="11348446" y="3416511"/>
                  <a:pt x="11323319" y="3439969"/>
                  <a:pt x="11293722" y="3455216"/>
                </a:cubicBezTo>
                <a:cubicBezTo>
                  <a:pt x="11283808" y="3458904"/>
                  <a:pt x="11276519" y="3465850"/>
                  <a:pt x="11266946" y="3455303"/>
                </a:cubicBezTo>
                <a:cubicBezTo>
                  <a:pt x="11262477" y="3447091"/>
                  <a:pt x="11255185" y="3454036"/>
                  <a:pt x="11251152" y="3458359"/>
                </a:cubicBezTo>
                <a:cubicBezTo>
                  <a:pt x="11244639" y="3463605"/>
                  <a:pt x="11241529" y="3470406"/>
                  <a:pt x="11245221" y="3480319"/>
                </a:cubicBezTo>
                <a:cubicBezTo>
                  <a:pt x="11246145" y="3482796"/>
                  <a:pt x="11251391" y="3489309"/>
                  <a:pt x="11252168" y="3487609"/>
                </a:cubicBezTo>
                <a:cubicBezTo>
                  <a:pt x="11268305" y="3470316"/>
                  <a:pt x="11284047" y="3489855"/>
                  <a:pt x="11300619" y="3485100"/>
                </a:cubicBezTo>
                <a:cubicBezTo>
                  <a:pt x="11335318" y="3472187"/>
                  <a:pt x="11372008" y="3468409"/>
                  <a:pt x="11409622" y="3467112"/>
                </a:cubicBezTo>
                <a:cubicBezTo>
                  <a:pt x="11423860" y="3467457"/>
                  <a:pt x="11433774" y="3463766"/>
                  <a:pt x="11429791" y="3445498"/>
                </a:cubicBezTo>
                <a:cubicBezTo>
                  <a:pt x="11427946" y="3440540"/>
                  <a:pt x="11425177" y="3433105"/>
                  <a:pt x="11434313" y="3431116"/>
                </a:cubicBezTo>
                <a:cubicBezTo>
                  <a:pt x="11439270" y="3429271"/>
                  <a:pt x="11443594" y="3433306"/>
                  <a:pt x="11445441" y="3438263"/>
                </a:cubicBezTo>
                <a:cubicBezTo>
                  <a:pt x="11449278" y="3452354"/>
                  <a:pt x="11455935" y="3451287"/>
                  <a:pt x="11468328" y="3446677"/>
                </a:cubicBezTo>
                <a:cubicBezTo>
                  <a:pt x="11483200" y="3441143"/>
                  <a:pt x="11498070" y="3435609"/>
                  <a:pt x="11506771" y="3421085"/>
                </a:cubicBezTo>
                <a:cubicBezTo>
                  <a:pt x="11510804" y="3416761"/>
                  <a:pt x="11514694" y="3408260"/>
                  <a:pt x="11521496" y="3411372"/>
                </a:cubicBezTo>
                <a:cubicBezTo>
                  <a:pt x="11540204" y="3419930"/>
                  <a:pt x="11555708" y="3408516"/>
                  <a:pt x="11572280" y="3403762"/>
                </a:cubicBezTo>
                <a:cubicBezTo>
                  <a:pt x="11594733" y="3399639"/>
                  <a:pt x="11618689" y="3414710"/>
                  <a:pt x="11621892" y="3434680"/>
                </a:cubicBezTo>
                <a:cubicBezTo>
                  <a:pt x="11624806" y="3446294"/>
                  <a:pt x="11633310" y="3450182"/>
                  <a:pt x="11637004" y="3460097"/>
                </a:cubicBezTo>
                <a:cubicBezTo>
                  <a:pt x="11628789" y="3464563"/>
                  <a:pt x="11621354" y="3467330"/>
                  <a:pt x="11616541" y="3473354"/>
                </a:cubicBezTo>
                <a:cubicBezTo>
                  <a:pt x="11579314" y="3509781"/>
                  <a:pt x="11524982" y="3511657"/>
                  <a:pt x="11483138" y="3535693"/>
                </a:cubicBezTo>
                <a:cubicBezTo>
                  <a:pt x="11454465" y="3553418"/>
                  <a:pt x="11415926" y="3552238"/>
                  <a:pt x="11391868" y="3582353"/>
                </a:cubicBezTo>
                <a:cubicBezTo>
                  <a:pt x="11388611" y="3584976"/>
                  <a:pt x="11382878" y="3588522"/>
                  <a:pt x="11378554" y="3584486"/>
                </a:cubicBezTo>
                <a:cubicBezTo>
                  <a:pt x="11366357" y="3570683"/>
                  <a:pt x="11362614" y="3583364"/>
                  <a:pt x="11357024" y="3591087"/>
                </a:cubicBezTo>
                <a:cubicBezTo>
                  <a:pt x="11354690" y="3596189"/>
                  <a:pt x="11351579" y="3602990"/>
                  <a:pt x="11346621" y="3604834"/>
                </a:cubicBezTo>
                <a:cubicBezTo>
                  <a:pt x="11312555" y="3611866"/>
                  <a:pt x="11287574" y="3639504"/>
                  <a:pt x="11253506" y="3646537"/>
                </a:cubicBezTo>
                <a:cubicBezTo>
                  <a:pt x="11226098" y="3652505"/>
                  <a:pt x="11207629" y="3674896"/>
                  <a:pt x="11176673" y="3675128"/>
                </a:cubicBezTo>
                <a:cubicBezTo>
                  <a:pt x="11165837" y="3676340"/>
                  <a:pt x="11151401" y="3694407"/>
                  <a:pt x="11134051" y="3700865"/>
                </a:cubicBezTo>
                <a:cubicBezTo>
                  <a:pt x="11120881" y="3707177"/>
                  <a:pt x="11121462" y="3723891"/>
                  <a:pt x="11124376" y="3735505"/>
                </a:cubicBezTo>
                <a:cubicBezTo>
                  <a:pt x="11126512" y="3748816"/>
                  <a:pt x="11139682" y="3742507"/>
                  <a:pt x="11147262" y="3743918"/>
                </a:cubicBezTo>
                <a:cubicBezTo>
                  <a:pt x="11163202" y="3745041"/>
                  <a:pt x="11173749" y="3735473"/>
                  <a:pt x="11186919" y="3729162"/>
                </a:cubicBezTo>
                <a:cubicBezTo>
                  <a:pt x="11190466" y="3734896"/>
                  <a:pt x="11181910" y="3753598"/>
                  <a:pt x="11200670" y="3739563"/>
                </a:cubicBezTo>
                <a:cubicBezTo>
                  <a:pt x="11207961" y="3732618"/>
                  <a:pt x="11213841" y="3733251"/>
                  <a:pt x="11216755" y="3744864"/>
                </a:cubicBezTo>
                <a:cubicBezTo>
                  <a:pt x="11218601" y="3749821"/>
                  <a:pt x="11220446" y="3754779"/>
                  <a:pt x="11227883" y="3752012"/>
                </a:cubicBezTo>
                <a:cubicBezTo>
                  <a:pt x="11234540" y="3750944"/>
                  <a:pt x="11233471" y="3744288"/>
                  <a:pt x="11234106" y="3738409"/>
                </a:cubicBezTo>
                <a:cubicBezTo>
                  <a:pt x="11231823" y="3720916"/>
                  <a:pt x="11243148" y="3709649"/>
                  <a:pt x="11259232" y="3714949"/>
                </a:cubicBezTo>
                <a:cubicBezTo>
                  <a:pt x="11267736" y="3718840"/>
                  <a:pt x="11274394" y="3717774"/>
                  <a:pt x="11279205" y="3711750"/>
                </a:cubicBezTo>
                <a:cubicBezTo>
                  <a:pt x="11300931" y="3686736"/>
                  <a:pt x="11332374" y="3676446"/>
                  <a:pt x="11357646" y="3657165"/>
                </a:cubicBezTo>
                <a:cubicBezTo>
                  <a:pt x="11379662" y="3640508"/>
                  <a:pt x="11404396" y="3653878"/>
                  <a:pt x="11403712" y="3682350"/>
                </a:cubicBezTo>
                <a:cubicBezTo>
                  <a:pt x="11403078" y="3688228"/>
                  <a:pt x="11405704" y="3691485"/>
                  <a:pt x="11410805" y="3693820"/>
                </a:cubicBezTo>
                <a:cubicBezTo>
                  <a:pt x="11421154" y="3702664"/>
                  <a:pt x="11418043" y="3709465"/>
                  <a:pt x="11408274" y="3717334"/>
                </a:cubicBezTo>
                <a:cubicBezTo>
                  <a:pt x="11379746" y="3739236"/>
                  <a:pt x="11345971" y="3754627"/>
                  <a:pt x="11312194" y="3770017"/>
                </a:cubicBezTo>
                <a:cubicBezTo>
                  <a:pt x="11297323" y="3775551"/>
                  <a:pt x="11283375" y="3783563"/>
                  <a:pt x="11287358" y="3801833"/>
                </a:cubicBezTo>
                <a:cubicBezTo>
                  <a:pt x="11291194" y="3815925"/>
                  <a:pt x="11308689" y="3813647"/>
                  <a:pt x="11321226" y="3813215"/>
                </a:cubicBezTo>
                <a:cubicBezTo>
                  <a:pt x="11341200" y="3810015"/>
                  <a:pt x="11352327" y="3817162"/>
                  <a:pt x="11360489" y="3835287"/>
                </a:cubicBezTo>
                <a:cubicBezTo>
                  <a:pt x="11365882" y="3845978"/>
                  <a:pt x="11371419" y="3860847"/>
                  <a:pt x="11382403" y="3863815"/>
                </a:cubicBezTo>
                <a:cubicBezTo>
                  <a:pt x="11413502" y="3867762"/>
                  <a:pt x="11422732" y="3892543"/>
                  <a:pt x="11438473" y="3912081"/>
                </a:cubicBezTo>
                <a:cubicBezTo>
                  <a:pt x="11448970" y="3925105"/>
                  <a:pt x="11446928" y="3938565"/>
                  <a:pt x="11433612" y="3940697"/>
                </a:cubicBezTo>
                <a:cubicBezTo>
                  <a:pt x="11398766" y="3949430"/>
                  <a:pt x="11380733" y="3984359"/>
                  <a:pt x="11343119" y="3985656"/>
                </a:cubicBezTo>
                <a:cubicBezTo>
                  <a:pt x="11325624" y="3987935"/>
                  <a:pt x="11308419" y="3998569"/>
                  <a:pt x="11290344" y="3984133"/>
                </a:cubicBezTo>
                <a:cubicBezTo>
                  <a:pt x="11287721" y="3980877"/>
                  <a:pt x="11281841" y="3980243"/>
                  <a:pt x="11278585" y="3982865"/>
                </a:cubicBezTo>
                <a:cubicBezTo>
                  <a:pt x="11265705" y="3997535"/>
                  <a:pt x="11246654" y="4003213"/>
                  <a:pt x="11220946" y="4009958"/>
                </a:cubicBezTo>
                <a:cubicBezTo>
                  <a:pt x="11247235" y="4019926"/>
                  <a:pt x="11269832" y="4019984"/>
                  <a:pt x="11288686" y="4032719"/>
                </a:cubicBezTo>
                <a:cubicBezTo>
                  <a:pt x="11293789" y="4035052"/>
                  <a:pt x="11296411" y="4038310"/>
                  <a:pt x="11294078" y="4043410"/>
                </a:cubicBezTo>
                <a:cubicBezTo>
                  <a:pt x="11291744" y="4048512"/>
                  <a:pt x="11286788" y="4050355"/>
                  <a:pt x="11279985" y="4047243"/>
                </a:cubicBezTo>
                <a:cubicBezTo>
                  <a:pt x="11272405" y="4045834"/>
                  <a:pt x="11270268" y="4032518"/>
                  <a:pt x="11260499" y="4040387"/>
                </a:cubicBezTo>
                <a:cubicBezTo>
                  <a:pt x="11259721" y="4042087"/>
                  <a:pt x="11259721" y="4042087"/>
                  <a:pt x="11260645" y="4044565"/>
                </a:cubicBezTo>
                <a:cubicBezTo>
                  <a:pt x="11269439" y="4056811"/>
                  <a:pt x="11293736" y="4057647"/>
                  <a:pt x="11292907" y="4081940"/>
                </a:cubicBezTo>
                <a:cubicBezTo>
                  <a:pt x="11292907" y="4081940"/>
                  <a:pt x="11304812" y="4087386"/>
                  <a:pt x="11305299" y="4077327"/>
                </a:cubicBezTo>
                <a:cubicBezTo>
                  <a:pt x="11305786" y="4067272"/>
                  <a:pt x="11309043" y="4064647"/>
                  <a:pt x="11318325" y="4066838"/>
                </a:cubicBezTo>
                <a:cubicBezTo>
                  <a:pt x="11333486" y="4069662"/>
                  <a:pt x="11347725" y="4070006"/>
                  <a:pt x="11356665" y="4086433"/>
                </a:cubicBezTo>
                <a:cubicBezTo>
                  <a:pt x="11361912" y="4092945"/>
                  <a:pt x="11367013" y="4095279"/>
                  <a:pt x="11375081" y="4086632"/>
                </a:cubicBezTo>
                <a:cubicBezTo>
                  <a:pt x="11377415" y="4081532"/>
                  <a:pt x="11379749" y="4076430"/>
                  <a:pt x="11387474" y="4082022"/>
                </a:cubicBezTo>
                <a:cubicBezTo>
                  <a:pt x="11393499" y="4086833"/>
                  <a:pt x="11394567" y="4093490"/>
                  <a:pt x="11393156" y="4101069"/>
                </a:cubicBezTo>
                <a:cubicBezTo>
                  <a:pt x="11391747" y="4108649"/>
                  <a:pt x="11386790" y="4110492"/>
                  <a:pt x="11380910" y="4109859"/>
                </a:cubicBezTo>
                <a:cubicBezTo>
                  <a:pt x="11366671" y="4109514"/>
                  <a:pt x="11353988" y="4105768"/>
                  <a:pt x="11339407" y="4119659"/>
                </a:cubicBezTo>
                <a:cubicBezTo>
                  <a:pt x="11377311" y="4126719"/>
                  <a:pt x="11410890" y="4129742"/>
                  <a:pt x="11448847" y="4114206"/>
                </a:cubicBezTo>
                <a:cubicBezTo>
                  <a:pt x="11439421" y="4107838"/>
                  <a:pt x="11430284" y="4109828"/>
                  <a:pt x="11423480" y="4106716"/>
                </a:cubicBezTo>
                <a:cubicBezTo>
                  <a:pt x="11414200" y="4104526"/>
                  <a:pt x="11401661" y="4104960"/>
                  <a:pt x="11403703" y="4091501"/>
                </a:cubicBezTo>
                <a:cubicBezTo>
                  <a:pt x="11404970" y="4079743"/>
                  <a:pt x="11414884" y="4076054"/>
                  <a:pt x="11426642" y="4077322"/>
                </a:cubicBezTo>
                <a:cubicBezTo>
                  <a:pt x="11472128" y="4085791"/>
                  <a:pt x="11517611" y="4094261"/>
                  <a:pt x="11563096" y="4102731"/>
                </a:cubicBezTo>
                <a:cubicBezTo>
                  <a:pt x="11574079" y="4105699"/>
                  <a:pt x="11598129" y="4147541"/>
                  <a:pt x="11594239" y="4156042"/>
                </a:cubicBezTo>
                <a:cubicBezTo>
                  <a:pt x="11586317" y="4168867"/>
                  <a:pt x="11576693" y="4180913"/>
                  <a:pt x="11559053" y="4179012"/>
                </a:cubicBezTo>
                <a:cubicBezTo>
                  <a:pt x="11551472" y="4177600"/>
                  <a:pt x="11549139" y="4182701"/>
                  <a:pt x="11545104" y="4187024"/>
                </a:cubicBezTo>
                <a:cubicBezTo>
                  <a:pt x="11530816" y="4209271"/>
                  <a:pt x="11510841" y="4212472"/>
                  <a:pt x="11486398" y="4207460"/>
                </a:cubicBezTo>
                <a:cubicBezTo>
                  <a:pt x="11466135" y="4202301"/>
                  <a:pt x="11444315" y="4200545"/>
                  <a:pt x="11425605" y="4191986"/>
                </a:cubicBezTo>
                <a:cubicBezTo>
                  <a:pt x="11420504" y="4189653"/>
                  <a:pt x="11412923" y="4188240"/>
                  <a:pt x="11409035" y="4196744"/>
                </a:cubicBezTo>
                <a:cubicBezTo>
                  <a:pt x="11414282" y="4203254"/>
                  <a:pt x="11420161" y="4203888"/>
                  <a:pt x="11426042" y="4204522"/>
                </a:cubicBezTo>
                <a:cubicBezTo>
                  <a:pt x="11430220" y="4204378"/>
                  <a:pt x="11436101" y="4205012"/>
                  <a:pt x="11435469" y="4210891"/>
                </a:cubicBezTo>
                <a:lnTo>
                  <a:pt x="11431989" y="4215088"/>
                </a:lnTo>
                <a:lnTo>
                  <a:pt x="11436247" y="4216124"/>
                </a:lnTo>
                <a:cubicBezTo>
                  <a:pt x="11438820" y="4218385"/>
                  <a:pt x="11441075" y="4222502"/>
                  <a:pt x="11442795" y="4229311"/>
                </a:cubicBezTo>
                <a:cubicBezTo>
                  <a:pt x="11444186" y="4235800"/>
                  <a:pt x="11453314" y="4236972"/>
                  <a:pt x="11455845" y="4231729"/>
                </a:cubicBezTo>
                <a:cubicBezTo>
                  <a:pt x="11467214" y="4206838"/>
                  <a:pt x="11486898" y="4218274"/>
                  <a:pt x="11503799" y="4216734"/>
                </a:cubicBezTo>
                <a:cubicBezTo>
                  <a:pt x="11516812" y="4216549"/>
                  <a:pt x="11528543" y="4217684"/>
                  <a:pt x="11540274" y="4218820"/>
                </a:cubicBezTo>
                <a:cubicBezTo>
                  <a:pt x="11561168" y="4223732"/>
                  <a:pt x="11563879" y="4231504"/>
                  <a:pt x="11551081" y="4247305"/>
                </a:cubicBezTo>
                <a:cubicBezTo>
                  <a:pt x="11548552" y="4252546"/>
                  <a:pt x="11544664" y="4253904"/>
                  <a:pt x="11546056" y="4260392"/>
                </a:cubicBezTo>
                <a:cubicBezTo>
                  <a:pt x="11554154" y="4281103"/>
                  <a:pt x="11547917" y="4300717"/>
                  <a:pt x="11525848" y="4304933"/>
                </a:cubicBezTo>
                <a:cubicBezTo>
                  <a:pt x="11488235" y="4314577"/>
                  <a:pt x="11450620" y="4324221"/>
                  <a:pt x="11411470" y="4316966"/>
                </a:cubicBezTo>
                <a:cubicBezTo>
                  <a:pt x="11401023" y="4314509"/>
                  <a:pt x="11390576" y="4312053"/>
                  <a:pt x="11381519" y="4316087"/>
                </a:cubicBezTo>
                <a:lnTo>
                  <a:pt x="11372475" y="4318456"/>
                </a:lnTo>
                <a:lnTo>
                  <a:pt x="11378304" y="4326866"/>
                </a:lnTo>
                <a:cubicBezTo>
                  <a:pt x="11378230" y="4333772"/>
                  <a:pt x="11373030" y="4340646"/>
                  <a:pt x="11362411" y="4348124"/>
                </a:cubicBezTo>
                <a:cubicBezTo>
                  <a:pt x="11359155" y="4350746"/>
                  <a:pt x="11353419" y="4354291"/>
                  <a:pt x="11356966" y="4360026"/>
                </a:cubicBezTo>
                <a:cubicBezTo>
                  <a:pt x="11364837" y="4369794"/>
                  <a:pt x="11356623" y="4374262"/>
                  <a:pt x="11348411" y="4378729"/>
                </a:cubicBezTo>
                <a:lnTo>
                  <a:pt x="11344730" y="4380790"/>
                </a:lnTo>
                <a:lnTo>
                  <a:pt x="11347029" y="4380762"/>
                </a:lnTo>
                <a:cubicBezTo>
                  <a:pt x="11358086" y="4380281"/>
                  <a:pt x="11369052" y="4379068"/>
                  <a:pt x="11379749" y="4375987"/>
                </a:cubicBezTo>
                <a:cubicBezTo>
                  <a:pt x="11382352" y="4375951"/>
                  <a:pt x="11383635" y="4374630"/>
                  <a:pt x="11386236" y="4374594"/>
                </a:cubicBezTo>
                <a:cubicBezTo>
                  <a:pt x="11396685" y="4377049"/>
                  <a:pt x="11412192" y="4369021"/>
                  <a:pt x="11416332" y="4385883"/>
                </a:cubicBezTo>
                <a:cubicBezTo>
                  <a:pt x="11420470" y="4402746"/>
                  <a:pt x="11404889" y="4405570"/>
                  <a:pt x="11394551" y="4410923"/>
                </a:cubicBezTo>
                <a:cubicBezTo>
                  <a:pt x="11380362" y="4420234"/>
                  <a:pt x="11363498" y="4424378"/>
                  <a:pt x="11346561" y="4423317"/>
                </a:cubicBezTo>
                <a:cubicBezTo>
                  <a:pt x="11307556" y="4426471"/>
                  <a:pt x="11271334" y="4442602"/>
                  <a:pt x="11233648" y="4447043"/>
                </a:cubicBezTo>
                <a:lnTo>
                  <a:pt x="11228348" y="4451504"/>
                </a:lnTo>
                <a:lnTo>
                  <a:pt x="11228735" y="4451436"/>
                </a:lnTo>
                <a:cubicBezTo>
                  <a:pt x="11244383" y="4444203"/>
                  <a:pt x="11261878" y="4441926"/>
                  <a:pt x="11278740" y="4445527"/>
                </a:cubicBezTo>
                <a:cubicBezTo>
                  <a:pt x="11290500" y="4446794"/>
                  <a:pt x="11306294" y="4443738"/>
                  <a:pt x="11308576" y="4461231"/>
                </a:cubicBezTo>
                <a:cubicBezTo>
                  <a:pt x="11310858" y="4478723"/>
                  <a:pt x="11293218" y="4476821"/>
                  <a:pt x="11284227" y="4482989"/>
                </a:cubicBezTo>
                <a:cubicBezTo>
                  <a:pt x="11281748" y="4483911"/>
                  <a:pt x="11280047" y="4483133"/>
                  <a:pt x="11277568" y="4484055"/>
                </a:cubicBezTo>
                <a:cubicBezTo>
                  <a:pt x="11255044" y="4486087"/>
                  <a:pt x="11234244" y="4495592"/>
                  <a:pt x="11213176" y="4503431"/>
                </a:cubicBezTo>
                <a:lnTo>
                  <a:pt x="11198887" y="4507609"/>
                </a:lnTo>
                <a:lnTo>
                  <a:pt x="11198147" y="4515230"/>
                </a:lnTo>
                <a:cubicBezTo>
                  <a:pt x="11194939" y="4518529"/>
                  <a:pt x="11189770" y="4521206"/>
                  <a:pt x="11185242" y="4523222"/>
                </a:cubicBezTo>
                <a:cubicBezTo>
                  <a:pt x="11177469" y="4525935"/>
                  <a:pt x="11170945" y="4524725"/>
                  <a:pt x="11169517" y="4515634"/>
                </a:cubicBezTo>
                <a:lnTo>
                  <a:pt x="11169042" y="4512808"/>
                </a:lnTo>
                <a:lnTo>
                  <a:pt x="11159051" y="4512815"/>
                </a:lnTo>
                <a:lnTo>
                  <a:pt x="11159236" y="4529549"/>
                </a:lnTo>
                <a:lnTo>
                  <a:pt x="11155795" y="4536594"/>
                </a:lnTo>
                <a:lnTo>
                  <a:pt x="11158426" y="4546774"/>
                </a:lnTo>
                <a:lnTo>
                  <a:pt x="11153567" y="4569330"/>
                </a:lnTo>
                <a:lnTo>
                  <a:pt x="11165786" y="4566567"/>
                </a:lnTo>
                <a:cubicBezTo>
                  <a:pt x="11208844" y="4553366"/>
                  <a:pt x="11254381" y="4539243"/>
                  <a:pt x="11301276" y="4540133"/>
                </a:cubicBezTo>
                <a:cubicBezTo>
                  <a:pt x="11311336" y="4540624"/>
                  <a:pt x="11320326" y="4534456"/>
                  <a:pt x="11329317" y="4528290"/>
                </a:cubicBezTo>
                <a:cubicBezTo>
                  <a:pt x="11363726" y="4507019"/>
                  <a:pt x="11402895" y="4502318"/>
                  <a:pt x="11442064" y="4497620"/>
                </a:cubicBezTo>
                <a:cubicBezTo>
                  <a:pt x="11464515" y="4493498"/>
                  <a:pt x="11477635" y="4509779"/>
                  <a:pt x="11477582" y="4532372"/>
                </a:cubicBezTo>
                <a:cubicBezTo>
                  <a:pt x="11478649" y="4539028"/>
                  <a:pt x="11482831" y="4538885"/>
                  <a:pt x="11487154" y="4542919"/>
                </a:cubicBezTo>
                <a:cubicBezTo>
                  <a:pt x="11505085" y="4553177"/>
                  <a:pt x="11505376" y="4561534"/>
                  <a:pt x="11487393" y="4573867"/>
                </a:cubicBezTo>
                <a:cubicBezTo>
                  <a:pt x="11476701" y="4579259"/>
                  <a:pt x="11466009" y="4584647"/>
                  <a:pt x="11453617" y="4589259"/>
                </a:cubicBezTo>
                <a:cubicBezTo>
                  <a:pt x="11437045" y="4594015"/>
                  <a:pt x="11422610" y="4612085"/>
                  <a:pt x="11402688" y="4592693"/>
                </a:cubicBezTo>
                <a:cubicBezTo>
                  <a:pt x="11398363" y="4588656"/>
                  <a:pt x="11390151" y="4593124"/>
                  <a:pt x="11391218" y="4599781"/>
                </a:cubicBezTo>
                <a:cubicBezTo>
                  <a:pt x="11394714" y="4628108"/>
                  <a:pt x="11374304" y="4618771"/>
                  <a:pt x="11362544" y="4617505"/>
                </a:cubicBezTo>
                <a:cubicBezTo>
                  <a:pt x="11351561" y="4614538"/>
                  <a:pt x="11346605" y="4616383"/>
                  <a:pt x="11335913" y="4621772"/>
                </a:cubicBezTo>
                <a:cubicBezTo>
                  <a:pt x="11305539" y="4638719"/>
                  <a:pt x="11277011" y="4660620"/>
                  <a:pt x="11243721" y="4665955"/>
                </a:cubicBezTo>
                <a:cubicBezTo>
                  <a:pt x="11195560" y="4676822"/>
                  <a:pt x="11152939" y="4702557"/>
                  <a:pt x="11107549" y="4720858"/>
                </a:cubicBezTo>
                <a:cubicBezTo>
                  <a:pt x="11085241" y="4729159"/>
                  <a:pt x="11063857" y="4739938"/>
                  <a:pt x="11042474" y="4750716"/>
                </a:cubicBezTo>
                <a:cubicBezTo>
                  <a:pt x="11039217" y="4753340"/>
                  <a:pt x="11031637" y="4751929"/>
                  <a:pt x="11037028" y="4762619"/>
                </a:cubicBezTo>
                <a:cubicBezTo>
                  <a:pt x="11051216" y="4785557"/>
                  <a:pt x="11045772" y="4797460"/>
                  <a:pt x="11020841" y="4802503"/>
                </a:cubicBezTo>
                <a:cubicBezTo>
                  <a:pt x="11005047" y="4805559"/>
                  <a:pt x="10996056" y="4811727"/>
                  <a:pt x="10996638" y="4828442"/>
                </a:cubicBezTo>
                <a:cubicBezTo>
                  <a:pt x="10995226" y="4836020"/>
                  <a:pt x="10995517" y="4844377"/>
                  <a:pt x="10984682" y="4845588"/>
                </a:cubicBezTo>
                <a:cubicBezTo>
                  <a:pt x="10949690" y="4850144"/>
                  <a:pt x="10924563" y="4873601"/>
                  <a:pt x="10894966" y="4888848"/>
                </a:cubicBezTo>
                <a:cubicBezTo>
                  <a:pt x="10885052" y="4892536"/>
                  <a:pt x="10877762" y="4899483"/>
                  <a:pt x="10868190" y="4888935"/>
                </a:cubicBezTo>
                <a:cubicBezTo>
                  <a:pt x="10863721" y="4880723"/>
                  <a:pt x="10856429" y="4887669"/>
                  <a:pt x="10852396" y="4891992"/>
                </a:cubicBezTo>
                <a:cubicBezTo>
                  <a:pt x="10845883" y="4897237"/>
                  <a:pt x="10842773" y="4904037"/>
                  <a:pt x="10846464" y="4913950"/>
                </a:cubicBezTo>
                <a:cubicBezTo>
                  <a:pt x="10847388" y="4916429"/>
                  <a:pt x="10852636" y="4922941"/>
                  <a:pt x="10853412" y="4921242"/>
                </a:cubicBezTo>
                <a:cubicBezTo>
                  <a:pt x="10869549" y="4903949"/>
                  <a:pt x="10885290" y="4923487"/>
                  <a:pt x="10901863" y="4918731"/>
                </a:cubicBezTo>
                <a:cubicBezTo>
                  <a:pt x="10936563" y="4905820"/>
                  <a:pt x="10973253" y="4902041"/>
                  <a:pt x="11010865" y="4900743"/>
                </a:cubicBezTo>
                <a:cubicBezTo>
                  <a:pt x="11025104" y="4901088"/>
                  <a:pt x="11035018" y="4897398"/>
                  <a:pt x="11031035" y="4879130"/>
                </a:cubicBezTo>
                <a:cubicBezTo>
                  <a:pt x="11029190" y="4874172"/>
                  <a:pt x="11026421" y="4866738"/>
                  <a:pt x="11035557" y="4864748"/>
                </a:cubicBezTo>
                <a:cubicBezTo>
                  <a:pt x="11040514" y="4862903"/>
                  <a:pt x="11044838" y="4866938"/>
                  <a:pt x="11046685" y="4871895"/>
                </a:cubicBezTo>
                <a:cubicBezTo>
                  <a:pt x="11050521" y="4885987"/>
                  <a:pt x="11057179" y="4884919"/>
                  <a:pt x="11069572" y="4880309"/>
                </a:cubicBezTo>
                <a:cubicBezTo>
                  <a:pt x="11084444" y="4874775"/>
                  <a:pt x="11099314" y="4869241"/>
                  <a:pt x="11108015" y="4854718"/>
                </a:cubicBezTo>
                <a:cubicBezTo>
                  <a:pt x="11112048" y="4850394"/>
                  <a:pt x="11115938" y="4841891"/>
                  <a:pt x="11122740" y="4845004"/>
                </a:cubicBezTo>
                <a:cubicBezTo>
                  <a:pt x="11141448" y="4853561"/>
                  <a:pt x="11156952" y="4842148"/>
                  <a:pt x="11173524" y="4837394"/>
                </a:cubicBezTo>
                <a:cubicBezTo>
                  <a:pt x="11195977" y="4833272"/>
                  <a:pt x="11219934" y="4848341"/>
                  <a:pt x="11223136" y="4868312"/>
                </a:cubicBezTo>
                <a:cubicBezTo>
                  <a:pt x="11226050" y="4879925"/>
                  <a:pt x="11234554" y="4883815"/>
                  <a:pt x="11238247" y="4893729"/>
                </a:cubicBezTo>
                <a:cubicBezTo>
                  <a:pt x="11230033" y="4898194"/>
                  <a:pt x="11222598" y="4900963"/>
                  <a:pt x="11217785" y="4906986"/>
                </a:cubicBezTo>
                <a:cubicBezTo>
                  <a:pt x="11180557" y="4943413"/>
                  <a:pt x="11126226" y="4945290"/>
                  <a:pt x="11084382" y="4969325"/>
                </a:cubicBezTo>
                <a:cubicBezTo>
                  <a:pt x="11055709" y="4987049"/>
                  <a:pt x="11017170" y="4985869"/>
                  <a:pt x="10993112" y="5015985"/>
                </a:cubicBezTo>
                <a:cubicBezTo>
                  <a:pt x="10989855" y="5018609"/>
                  <a:pt x="10984122" y="5022153"/>
                  <a:pt x="10979798" y="5018119"/>
                </a:cubicBezTo>
                <a:cubicBezTo>
                  <a:pt x="10967601" y="5004316"/>
                  <a:pt x="10963859" y="5016997"/>
                  <a:pt x="10958268" y="5024719"/>
                </a:cubicBezTo>
                <a:cubicBezTo>
                  <a:pt x="10955934" y="5029821"/>
                  <a:pt x="10952823" y="5036622"/>
                  <a:pt x="10947865" y="5038466"/>
                </a:cubicBezTo>
                <a:cubicBezTo>
                  <a:pt x="10913799" y="5045498"/>
                  <a:pt x="10888817" y="5073136"/>
                  <a:pt x="10854751" y="5080170"/>
                </a:cubicBezTo>
                <a:cubicBezTo>
                  <a:pt x="10827342" y="5086137"/>
                  <a:pt x="10808873" y="5108528"/>
                  <a:pt x="10777917" y="5108760"/>
                </a:cubicBezTo>
                <a:cubicBezTo>
                  <a:pt x="10767081" y="5109971"/>
                  <a:pt x="10752645" y="5128040"/>
                  <a:pt x="10735294" y="5134497"/>
                </a:cubicBezTo>
                <a:cubicBezTo>
                  <a:pt x="10722126" y="5140809"/>
                  <a:pt x="10722707" y="5157523"/>
                  <a:pt x="10725620" y="5169136"/>
                </a:cubicBezTo>
                <a:cubicBezTo>
                  <a:pt x="10727756" y="5182449"/>
                  <a:pt x="10740926" y="5176138"/>
                  <a:pt x="10748506" y="5177550"/>
                </a:cubicBezTo>
                <a:cubicBezTo>
                  <a:pt x="10764446" y="5178673"/>
                  <a:pt x="10774993" y="5169105"/>
                  <a:pt x="10788163" y="5162794"/>
                </a:cubicBezTo>
                <a:cubicBezTo>
                  <a:pt x="10791710" y="5168527"/>
                  <a:pt x="10783154" y="5187230"/>
                  <a:pt x="10801914" y="5173195"/>
                </a:cubicBezTo>
                <a:cubicBezTo>
                  <a:pt x="10809206" y="5166250"/>
                  <a:pt x="10815086" y="5166884"/>
                  <a:pt x="10817999" y="5178497"/>
                </a:cubicBezTo>
                <a:cubicBezTo>
                  <a:pt x="10819845" y="5183452"/>
                  <a:pt x="10821691" y="5188411"/>
                  <a:pt x="10829127" y="5185643"/>
                </a:cubicBezTo>
                <a:cubicBezTo>
                  <a:pt x="10835784" y="5184577"/>
                  <a:pt x="10834715" y="5177920"/>
                  <a:pt x="10835350" y="5172040"/>
                </a:cubicBezTo>
                <a:cubicBezTo>
                  <a:pt x="10833067" y="5154548"/>
                  <a:pt x="10844392" y="5143281"/>
                  <a:pt x="10860476" y="5148582"/>
                </a:cubicBezTo>
                <a:cubicBezTo>
                  <a:pt x="10868980" y="5152472"/>
                  <a:pt x="10875637" y="5151406"/>
                  <a:pt x="10880449" y="5145382"/>
                </a:cubicBezTo>
                <a:cubicBezTo>
                  <a:pt x="10902175" y="5120368"/>
                  <a:pt x="10933618" y="5110078"/>
                  <a:pt x="10958890" y="5090797"/>
                </a:cubicBezTo>
                <a:cubicBezTo>
                  <a:pt x="10980906" y="5074141"/>
                  <a:pt x="11005640" y="5087510"/>
                  <a:pt x="11004956" y="5115983"/>
                </a:cubicBezTo>
                <a:cubicBezTo>
                  <a:pt x="11004322" y="5121861"/>
                  <a:pt x="11006948" y="5125118"/>
                  <a:pt x="11012049" y="5127451"/>
                </a:cubicBezTo>
                <a:cubicBezTo>
                  <a:pt x="11022398" y="5136296"/>
                  <a:pt x="11019287" y="5143098"/>
                  <a:pt x="11009519" y="5150967"/>
                </a:cubicBezTo>
                <a:cubicBezTo>
                  <a:pt x="10980990" y="5172869"/>
                  <a:pt x="10947215" y="5188259"/>
                  <a:pt x="10913438" y="5203650"/>
                </a:cubicBezTo>
                <a:cubicBezTo>
                  <a:pt x="10898567" y="5209183"/>
                  <a:pt x="10884619" y="5217196"/>
                  <a:pt x="10888602" y="5235466"/>
                </a:cubicBezTo>
                <a:cubicBezTo>
                  <a:pt x="10892438" y="5249557"/>
                  <a:pt x="10909933" y="5247280"/>
                  <a:pt x="10922470" y="5246846"/>
                </a:cubicBezTo>
                <a:cubicBezTo>
                  <a:pt x="10942444" y="5243647"/>
                  <a:pt x="10953571" y="5250794"/>
                  <a:pt x="10961734" y="5268919"/>
                </a:cubicBezTo>
                <a:cubicBezTo>
                  <a:pt x="10967128" y="5279609"/>
                  <a:pt x="10972664" y="5294479"/>
                  <a:pt x="10983647" y="5297447"/>
                </a:cubicBezTo>
                <a:cubicBezTo>
                  <a:pt x="11014745" y="5301394"/>
                  <a:pt x="11023977" y="5326176"/>
                  <a:pt x="11039717" y="5345713"/>
                </a:cubicBezTo>
                <a:cubicBezTo>
                  <a:pt x="11050215" y="5358738"/>
                  <a:pt x="11048171" y="5372197"/>
                  <a:pt x="11034855" y="5374329"/>
                </a:cubicBezTo>
                <a:cubicBezTo>
                  <a:pt x="11000010" y="5383063"/>
                  <a:pt x="10981977" y="5417991"/>
                  <a:pt x="10944363" y="5419287"/>
                </a:cubicBezTo>
                <a:cubicBezTo>
                  <a:pt x="10926868" y="5421568"/>
                  <a:pt x="10909663" y="5432202"/>
                  <a:pt x="10891588" y="5417764"/>
                </a:cubicBezTo>
                <a:cubicBezTo>
                  <a:pt x="10888965" y="5414509"/>
                  <a:pt x="10883085" y="5413875"/>
                  <a:pt x="10879829" y="5416498"/>
                </a:cubicBezTo>
                <a:cubicBezTo>
                  <a:pt x="10866949" y="5431167"/>
                  <a:pt x="10847898" y="5436844"/>
                  <a:pt x="10822190" y="5443589"/>
                </a:cubicBezTo>
                <a:cubicBezTo>
                  <a:pt x="10848479" y="5453559"/>
                  <a:pt x="10871076" y="5453616"/>
                  <a:pt x="10889930" y="5466350"/>
                </a:cubicBezTo>
                <a:cubicBezTo>
                  <a:pt x="10895032" y="5468684"/>
                  <a:pt x="10897655" y="5471941"/>
                  <a:pt x="10895322" y="5477043"/>
                </a:cubicBezTo>
                <a:cubicBezTo>
                  <a:pt x="10892989" y="5482143"/>
                  <a:pt x="10888032" y="5483988"/>
                  <a:pt x="10881229" y="5480875"/>
                </a:cubicBezTo>
                <a:cubicBezTo>
                  <a:pt x="10873648" y="5479466"/>
                  <a:pt x="10871511" y="5466150"/>
                  <a:pt x="10861743" y="5474019"/>
                </a:cubicBezTo>
                <a:cubicBezTo>
                  <a:pt x="10860965" y="5475720"/>
                  <a:pt x="10860965" y="5475720"/>
                  <a:pt x="10861889" y="5478197"/>
                </a:cubicBezTo>
                <a:cubicBezTo>
                  <a:pt x="10870682" y="5490443"/>
                  <a:pt x="10894980" y="5491279"/>
                  <a:pt x="10894151" y="5515572"/>
                </a:cubicBezTo>
                <a:cubicBezTo>
                  <a:pt x="10894151" y="5515572"/>
                  <a:pt x="10906056" y="5521019"/>
                  <a:pt x="10906543" y="5510960"/>
                </a:cubicBezTo>
                <a:cubicBezTo>
                  <a:pt x="10907030" y="5500904"/>
                  <a:pt x="10910288" y="5498280"/>
                  <a:pt x="10919569" y="5500471"/>
                </a:cubicBezTo>
                <a:cubicBezTo>
                  <a:pt x="10934730" y="5503294"/>
                  <a:pt x="10948969" y="5503637"/>
                  <a:pt x="10957908" y="5520064"/>
                </a:cubicBezTo>
                <a:cubicBezTo>
                  <a:pt x="10963156" y="5526577"/>
                  <a:pt x="10968257" y="5528911"/>
                  <a:pt x="10976325" y="5520264"/>
                </a:cubicBezTo>
                <a:cubicBezTo>
                  <a:pt x="10978659" y="5515164"/>
                  <a:pt x="10980993" y="5510063"/>
                  <a:pt x="10988718" y="5515653"/>
                </a:cubicBezTo>
                <a:cubicBezTo>
                  <a:pt x="10994743" y="5520465"/>
                  <a:pt x="10995811" y="5527122"/>
                  <a:pt x="10994400" y="5534702"/>
                </a:cubicBezTo>
                <a:cubicBezTo>
                  <a:pt x="10992991" y="5542280"/>
                  <a:pt x="10988034" y="5544124"/>
                  <a:pt x="10982154" y="5543491"/>
                </a:cubicBezTo>
                <a:cubicBezTo>
                  <a:pt x="10967915" y="5543146"/>
                  <a:pt x="10955232" y="5539400"/>
                  <a:pt x="10940652" y="5553291"/>
                </a:cubicBezTo>
                <a:cubicBezTo>
                  <a:pt x="10978556" y="5560350"/>
                  <a:pt x="11012134" y="5563373"/>
                  <a:pt x="11050092" y="5547838"/>
                </a:cubicBezTo>
                <a:cubicBezTo>
                  <a:pt x="11040665" y="5541470"/>
                  <a:pt x="11031528" y="5543460"/>
                  <a:pt x="11024724" y="5540347"/>
                </a:cubicBezTo>
                <a:cubicBezTo>
                  <a:pt x="11015443" y="5538159"/>
                  <a:pt x="11002905" y="5538591"/>
                  <a:pt x="11004947" y="5525133"/>
                </a:cubicBezTo>
                <a:cubicBezTo>
                  <a:pt x="11006214" y="5513375"/>
                  <a:pt x="11016128" y="5509686"/>
                  <a:pt x="11027886" y="5510954"/>
                </a:cubicBezTo>
                <a:cubicBezTo>
                  <a:pt x="11073372" y="5519423"/>
                  <a:pt x="11118855" y="5527893"/>
                  <a:pt x="11164340" y="5536363"/>
                </a:cubicBezTo>
                <a:cubicBezTo>
                  <a:pt x="11175323" y="5539332"/>
                  <a:pt x="11199373" y="5581173"/>
                  <a:pt x="11195483" y="5589674"/>
                </a:cubicBezTo>
                <a:cubicBezTo>
                  <a:pt x="11187562" y="5602498"/>
                  <a:pt x="11177937" y="5614544"/>
                  <a:pt x="11160297" y="5612643"/>
                </a:cubicBezTo>
                <a:cubicBezTo>
                  <a:pt x="11152716" y="5611233"/>
                  <a:pt x="11150383" y="5616333"/>
                  <a:pt x="11146348" y="5620656"/>
                </a:cubicBezTo>
                <a:cubicBezTo>
                  <a:pt x="11132059" y="5642903"/>
                  <a:pt x="11112085" y="5646104"/>
                  <a:pt x="11087642" y="5641092"/>
                </a:cubicBezTo>
                <a:cubicBezTo>
                  <a:pt x="11067379" y="5635934"/>
                  <a:pt x="11045559" y="5634177"/>
                  <a:pt x="11026849" y="5625618"/>
                </a:cubicBezTo>
                <a:cubicBezTo>
                  <a:pt x="11021748" y="5623285"/>
                  <a:pt x="11014167" y="5621873"/>
                  <a:pt x="11010278" y="5630376"/>
                </a:cubicBezTo>
                <a:cubicBezTo>
                  <a:pt x="11015526" y="5636887"/>
                  <a:pt x="11021405" y="5637520"/>
                  <a:pt x="11027286" y="5638155"/>
                </a:cubicBezTo>
                <a:cubicBezTo>
                  <a:pt x="11031464" y="5638010"/>
                  <a:pt x="11037345" y="5638644"/>
                  <a:pt x="11036713" y="5644523"/>
                </a:cubicBezTo>
                <a:lnTo>
                  <a:pt x="11033233" y="5648721"/>
                </a:lnTo>
                <a:lnTo>
                  <a:pt x="11037491" y="5649755"/>
                </a:lnTo>
                <a:cubicBezTo>
                  <a:pt x="11040064" y="5652017"/>
                  <a:pt x="11042319" y="5656134"/>
                  <a:pt x="11044039" y="5662942"/>
                </a:cubicBezTo>
                <a:cubicBezTo>
                  <a:pt x="11045431" y="5669432"/>
                  <a:pt x="11054558" y="5670604"/>
                  <a:pt x="11057089" y="5665362"/>
                </a:cubicBezTo>
                <a:cubicBezTo>
                  <a:pt x="11068458" y="5640471"/>
                  <a:pt x="11088142" y="5651906"/>
                  <a:pt x="11105044" y="5650365"/>
                </a:cubicBezTo>
                <a:cubicBezTo>
                  <a:pt x="11118056" y="5650180"/>
                  <a:pt x="11129787" y="5651317"/>
                  <a:pt x="11141518" y="5652453"/>
                </a:cubicBezTo>
                <a:cubicBezTo>
                  <a:pt x="11162412" y="5657364"/>
                  <a:pt x="11165123" y="5665135"/>
                  <a:pt x="11152325" y="5680936"/>
                </a:cubicBezTo>
                <a:cubicBezTo>
                  <a:pt x="11149795" y="5686178"/>
                  <a:pt x="11145908" y="5687536"/>
                  <a:pt x="11147300" y="5694024"/>
                </a:cubicBezTo>
                <a:cubicBezTo>
                  <a:pt x="11155398" y="5714735"/>
                  <a:pt x="11149161" y="5734349"/>
                  <a:pt x="11127092" y="5738566"/>
                </a:cubicBezTo>
                <a:cubicBezTo>
                  <a:pt x="11089479" y="5748210"/>
                  <a:pt x="11051864" y="5757853"/>
                  <a:pt x="11012714" y="5750598"/>
                </a:cubicBezTo>
                <a:cubicBezTo>
                  <a:pt x="11002267" y="5748141"/>
                  <a:pt x="10991820" y="5745686"/>
                  <a:pt x="10982763" y="5749719"/>
                </a:cubicBezTo>
                <a:lnTo>
                  <a:pt x="10973719" y="5752089"/>
                </a:lnTo>
                <a:lnTo>
                  <a:pt x="10979548" y="5760498"/>
                </a:lnTo>
                <a:cubicBezTo>
                  <a:pt x="10979474" y="5767404"/>
                  <a:pt x="10974274" y="5774278"/>
                  <a:pt x="10963655" y="5781756"/>
                </a:cubicBezTo>
                <a:cubicBezTo>
                  <a:pt x="10960399" y="5784378"/>
                  <a:pt x="10954664" y="5787923"/>
                  <a:pt x="10958210" y="5793658"/>
                </a:cubicBezTo>
                <a:cubicBezTo>
                  <a:pt x="10966081" y="5803427"/>
                  <a:pt x="10957867" y="5807894"/>
                  <a:pt x="10949655" y="5812360"/>
                </a:cubicBezTo>
                <a:lnTo>
                  <a:pt x="10945974" y="5814421"/>
                </a:lnTo>
                <a:lnTo>
                  <a:pt x="10948273" y="5814394"/>
                </a:lnTo>
                <a:cubicBezTo>
                  <a:pt x="10959330" y="5813912"/>
                  <a:pt x="10970296" y="5812700"/>
                  <a:pt x="10980993" y="5809619"/>
                </a:cubicBezTo>
                <a:cubicBezTo>
                  <a:pt x="10983595" y="5809584"/>
                  <a:pt x="10984879" y="5808263"/>
                  <a:pt x="10987480" y="5808227"/>
                </a:cubicBezTo>
                <a:cubicBezTo>
                  <a:pt x="10997929" y="5810681"/>
                  <a:pt x="11013436" y="5802652"/>
                  <a:pt x="11017576" y="5819515"/>
                </a:cubicBezTo>
                <a:cubicBezTo>
                  <a:pt x="11021714" y="5836378"/>
                  <a:pt x="11006133" y="5839202"/>
                  <a:pt x="10995795" y="5844555"/>
                </a:cubicBezTo>
                <a:cubicBezTo>
                  <a:pt x="10981606" y="5853867"/>
                  <a:pt x="10964742" y="5858011"/>
                  <a:pt x="10947805" y="5856949"/>
                </a:cubicBezTo>
                <a:cubicBezTo>
                  <a:pt x="10908800" y="5860103"/>
                  <a:pt x="10872578" y="5876235"/>
                  <a:pt x="10834893" y="5880674"/>
                </a:cubicBezTo>
                <a:cubicBezTo>
                  <a:pt x="10823197" y="5882141"/>
                  <a:pt x="10822130" y="5899078"/>
                  <a:pt x="10809188" y="5904466"/>
                </a:cubicBezTo>
                <a:cubicBezTo>
                  <a:pt x="10797567" y="5911139"/>
                  <a:pt x="10788584" y="5920379"/>
                  <a:pt x="10800530" y="5937131"/>
                </a:cubicBezTo>
                <a:cubicBezTo>
                  <a:pt x="10807164" y="5946148"/>
                  <a:pt x="10795542" y="5952821"/>
                  <a:pt x="10786486" y="5956854"/>
                </a:cubicBezTo>
                <a:cubicBezTo>
                  <a:pt x="10778713" y="5959567"/>
                  <a:pt x="10772189" y="5958358"/>
                  <a:pt x="10770761" y="5949266"/>
                </a:cubicBezTo>
                <a:cubicBezTo>
                  <a:pt x="10770689" y="5944060"/>
                  <a:pt x="10770581" y="5936252"/>
                  <a:pt x="10760170" y="5936400"/>
                </a:cubicBezTo>
                <a:cubicBezTo>
                  <a:pt x="10761490" y="5937683"/>
                  <a:pt x="10760242" y="5941607"/>
                  <a:pt x="10760242" y="5941607"/>
                </a:cubicBezTo>
                <a:cubicBezTo>
                  <a:pt x="10761340" y="5950376"/>
                  <a:pt x="10761439" y="5957534"/>
                  <a:pt x="10760480" y="5963181"/>
                </a:cubicBezTo>
                <a:lnTo>
                  <a:pt x="10757039" y="5970226"/>
                </a:lnTo>
                <a:lnTo>
                  <a:pt x="10759670" y="5980407"/>
                </a:lnTo>
                <a:cubicBezTo>
                  <a:pt x="10764477" y="6010362"/>
                  <a:pt x="10746516" y="6021807"/>
                  <a:pt x="10727558" y="6031638"/>
                </a:cubicBezTo>
                <a:lnTo>
                  <a:pt x="10723320" y="6033913"/>
                </a:lnTo>
                <a:lnTo>
                  <a:pt x="10722371" y="6038300"/>
                </a:lnTo>
                <a:cubicBezTo>
                  <a:pt x="10719630" y="6040128"/>
                  <a:pt x="10715424" y="6041815"/>
                  <a:pt x="10712197" y="6043814"/>
                </a:cubicBezTo>
                <a:cubicBezTo>
                  <a:pt x="10699290" y="6051805"/>
                  <a:pt x="10679752" y="6050782"/>
                  <a:pt x="10674800" y="6069073"/>
                </a:cubicBezTo>
                <a:cubicBezTo>
                  <a:pt x="10674836" y="6071677"/>
                  <a:pt x="10670949" y="6073033"/>
                  <a:pt x="10668347" y="6073069"/>
                </a:cubicBezTo>
                <a:cubicBezTo>
                  <a:pt x="10631799" y="6065777"/>
                  <a:pt x="10610199" y="6103830"/>
                  <a:pt x="10577683" y="6105591"/>
                </a:cubicBezTo>
                <a:cubicBezTo>
                  <a:pt x="10569875" y="6105702"/>
                  <a:pt x="10563424" y="6109699"/>
                  <a:pt x="10555614" y="6109809"/>
                </a:cubicBezTo>
                <a:cubicBezTo>
                  <a:pt x="10532153" y="6107537"/>
                  <a:pt x="10512721" y="6114321"/>
                  <a:pt x="10492009" y="6122424"/>
                </a:cubicBezTo>
                <a:lnTo>
                  <a:pt x="10487427" y="6124022"/>
                </a:lnTo>
                <a:lnTo>
                  <a:pt x="10472238" y="6145557"/>
                </a:lnTo>
                <a:cubicBezTo>
                  <a:pt x="10470714" y="6150620"/>
                  <a:pt x="10475778" y="6152147"/>
                  <a:pt x="10496352" y="6146196"/>
                </a:cubicBezTo>
                <a:lnTo>
                  <a:pt x="10433572" y="6171068"/>
                </a:lnTo>
                <a:lnTo>
                  <a:pt x="10430409" y="6185774"/>
                </a:lnTo>
                <a:cubicBezTo>
                  <a:pt x="10432016" y="6207879"/>
                  <a:pt x="10419257" y="6226283"/>
                  <a:pt x="10395903" y="6231819"/>
                </a:cubicBezTo>
                <a:cubicBezTo>
                  <a:pt x="10332333" y="6247037"/>
                  <a:pt x="10268799" y="6264857"/>
                  <a:pt x="10202483" y="6269701"/>
                </a:cubicBezTo>
                <a:cubicBezTo>
                  <a:pt x="10191431" y="6270507"/>
                  <a:pt x="10180048" y="6270994"/>
                  <a:pt x="10168670" y="6271806"/>
                </a:cubicBezTo>
                <a:lnTo>
                  <a:pt x="10148635" y="6274212"/>
                </a:lnTo>
                <a:lnTo>
                  <a:pt x="10116725" y="6289711"/>
                </a:lnTo>
                <a:cubicBezTo>
                  <a:pt x="10102180" y="6295821"/>
                  <a:pt x="10088598" y="6300564"/>
                  <a:pt x="10072687" y="6305710"/>
                </a:cubicBezTo>
                <a:cubicBezTo>
                  <a:pt x="10058703" y="6308124"/>
                  <a:pt x="10043754" y="6311903"/>
                  <a:pt x="10025993" y="6316768"/>
                </a:cubicBezTo>
                <a:lnTo>
                  <a:pt x="9974246" y="6331071"/>
                </a:lnTo>
                <a:lnTo>
                  <a:pt x="9978228" y="6336653"/>
                </a:lnTo>
                <a:cubicBezTo>
                  <a:pt x="9982223" y="6343105"/>
                  <a:pt x="9988783" y="6346917"/>
                  <a:pt x="9993953" y="6344240"/>
                </a:cubicBezTo>
                <a:cubicBezTo>
                  <a:pt x="10019764" y="6328256"/>
                  <a:pt x="10057774" y="6347243"/>
                  <a:pt x="10079483" y="6316998"/>
                </a:cubicBezTo>
                <a:cubicBezTo>
                  <a:pt x="10099094" y="6323228"/>
                  <a:pt x="10119412" y="6286495"/>
                  <a:pt x="10143269" y="6317397"/>
                </a:cubicBezTo>
                <a:cubicBezTo>
                  <a:pt x="10149902" y="6326415"/>
                  <a:pt x="10164055" y="6314500"/>
                  <a:pt x="10175786" y="6315635"/>
                </a:cubicBezTo>
                <a:cubicBezTo>
                  <a:pt x="10222708" y="6320177"/>
                  <a:pt x="10264135" y="6303973"/>
                  <a:pt x="10301498" y="6276109"/>
                </a:cubicBezTo>
                <a:cubicBezTo>
                  <a:pt x="10314402" y="6268117"/>
                  <a:pt x="10324814" y="6267969"/>
                  <a:pt x="10335369" y="6278233"/>
                </a:cubicBezTo>
                <a:cubicBezTo>
                  <a:pt x="10327886" y="6301769"/>
                  <a:pt x="10309812" y="6312437"/>
                  <a:pt x="10285175" y="6319294"/>
                </a:cubicBezTo>
                <a:cubicBezTo>
                  <a:pt x="10255333" y="6326226"/>
                  <a:pt x="10229594" y="6347415"/>
                  <a:pt x="10202464" y="6362118"/>
                </a:cubicBezTo>
                <a:cubicBezTo>
                  <a:pt x="10183105" y="6374106"/>
                  <a:pt x="10164958" y="6379569"/>
                  <a:pt x="10141461" y="6374696"/>
                </a:cubicBezTo>
                <a:cubicBezTo>
                  <a:pt x="10111439" y="6368612"/>
                  <a:pt x="10081741" y="6385953"/>
                  <a:pt x="10050472" y="6383792"/>
                </a:cubicBezTo>
                <a:cubicBezTo>
                  <a:pt x="10046586" y="6385149"/>
                  <a:pt x="10041416" y="6387826"/>
                  <a:pt x="10038778" y="6385260"/>
                </a:cubicBezTo>
                <a:cubicBezTo>
                  <a:pt x="10017703" y="6367334"/>
                  <a:pt x="9999736" y="6385812"/>
                  <a:pt x="9981590" y="6391275"/>
                </a:cubicBezTo>
                <a:cubicBezTo>
                  <a:pt x="9960839" y="6396775"/>
                  <a:pt x="9939981" y="6394467"/>
                  <a:pt x="9919123" y="6392158"/>
                </a:cubicBezTo>
                <a:cubicBezTo>
                  <a:pt x="9915200" y="6390913"/>
                  <a:pt x="9912634" y="6393552"/>
                  <a:pt x="9911386" y="6397474"/>
                </a:cubicBezTo>
                <a:cubicBezTo>
                  <a:pt x="9902403" y="6406714"/>
                  <a:pt x="9891885" y="6399052"/>
                  <a:pt x="9894415" y="6393808"/>
                </a:cubicBezTo>
                <a:cubicBezTo>
                  <a:pt x="9899367" y="6375517"/>
                  <a:pt x="9886388" y="6378303"/>
                  <a:pt x="9877261" y="6377130"/>
                </a:cubicBezTo>
                <a:cubicBezTo>
                  <a:pt x="9860325" y="6376069"/>
                  <a:pt x="9842214" y="6384134"/>
                  <a:pt x="9825170" y="6375264"/>
                </a:cubicBezTo>
                <a:cubicBezTo>
                  <a:pt x="9819928" y="6372735"/>
                  <a:pt x="9813476" y="6376730"/>
                  <a:pt x="9810945" y="6381974"/>
                </a:cubicBezTo>
                <a:cubicBezTo>
                  <a:pt x="9804636" y="6396380"/>
                  <a:pt x="9794191" y="6393926"/>
                  <a:pt x="9781104" y="6388904"/>
                </a:cubicBezTo>
                <a:cubicBezTo>
                  <a:pt x="9771975" y="6387732"/>
                  <a:pt x="9763878" y="6367021"/>
                  <a:pt x="9749834" y="6386744"/>
                </a:cubicBezTo>
                <a:cubicBezTo>
                  <a:pt x="9744737" y="6394625"/>
                  <a:pt x="9723842" y="6389715"/>
                  <a:pt x="9726734" y="6410500"/>
                </a:cubicBezTo>
                <a:cubicBezTo>
                  <a:pt x="9728126" y="6416988"/>
                  <a:pt x="9717714" y="6417136"/>
                  <a:pt x="9712508" y="6417210"/>
                </a:cubicBezTo>
                <a:cubicBezTo>
                  <a:pt x="9698175" y="6416110"/>
                  <a:pt x="9685053" y="6408487"/>
                  <a:pt x="9669581" y="6419119"/>
                </a:cubicBezTo>
                <a:cubicBezTo>
                  <a:pt x="9663128" y="6423113"/>
                  <a:pt x="9660417" y="6415342"/>
                  <a:pt x="9659026" y="6408855"/>
                </a:cubicBezTo>
                <a:cubicBezTo>
                  <a:pt x="9656207" y="6393274"/>
                  <a:pt x="9652067" y="6376411"/>
                  <a:pt x="9649247" y="6360831"/>
                </a:cubicBezTo>
                <a:cubicBezTo>
                  <a:pt x="9647821" y="6351741"/>
                  <a:pt x="9646392" y="6342648"/>
                  <a:pt x="9638548" y="6340156"/>
                </a:cubicBezTo>
                <a:cubicBezTo>
                  <a:pt x="9629384" y="6336381"/>
                  <a:pt x="9625570" y="6342943"/>
                  <a:pt x="9620437" y="6348222"/>
                </a:cubicBezTo>
                <a:cubicBezTo>
                  <a:pt x="9612773" y="6358744"/>
                  <a:pt x="9606248" y="6357536"/>
                  <a:pt x="9594481" y="6353797"/>
                </a:cubicBezTo>
                <a:cubicBezTo>
                  <a:pt x="9557862" y="6341297"/>
                  <a:pt x="9518821" y="6341851"/>
                  <a:pt x="9482562" y="6355379"/>
                </a:cubicBezTo>
                <a:cubicBezTo>
                  <a:pt x="9467018" y="6360807"/>
                  <a:pt x="9451403" y="6361027"/>
                  <a:pt x="9435748" y="6358646"/>
                </a:cubicBezTo>
                <a:cubicBezTo>
                  <a:pt x="9414889" y="6356338"/>
                  <a:pt x="9391501" y="6359271"/>
                  <a:pt x="9374493" y="6353004"/>
                </a:cubicBezTo>
                <a:cubicBezTo>
                  <a:pt x="9347002" y="6341677"/>
                  <a:pt x="9319799" y="6351175"/>
                  <a:pt x="9293699" y="6346336"/>
                </a:cubicBezTo>
                <a:cubicBezTo>
                  <a:pt x="9280649" y="6343917"/>
                  <a:pt x="9268955" y="6345384"/>
                  <a:pt x="9255977" y="6348173"/>
                </a:cubicBezTo>
                <a:cubicBezTo>
                  <a:pt x="9207952" y="6357963"/>
                  <a:pt x="9159783" y="6357343"/>
                  <a:pt x="9111432" y="6343707"/>
                </a:cubicBezTo>
                <a:cubicBezTo>
                  <a:pt x="9107510" y="6342461"/>
                  <a:pt x="9102269" y="6339933"/>
                  <a:pt x="9101057" y="6346459"/>
                </a:cubicBezTo>
                <a:cubicBezTo>
                  <a:pt x="9097426" y="6366034"/>
                  <a:pt x="9081772" y="6363652"/>
                  <a:pt x="9068758" y="6363836"/>
                </a:cubicBezTo>
                <a:cubicBezTo>
                  <a:pt x="9038808" y="6362958"/>
                  <a:pt x="9012997" y="6378944"/>
                  <a:pt x="8981799" y="6381988"/>
                </a:cubicBezTo>
                <a:cubicBezTo>
                  <a:pt x="8966652" y="6416045"/>
                  <a:pt x="8953349" y="6395407"/>
                  <a:pt x="8938837" y="6381294"/>
                </a:cubicBezTo>
                <a:cubicBezTo>
                  <a:pt x="8934877" y="6377445"/>
                  <a:pt x="8927033" y="6374953"/>
                  <a:pt x="8921936" y="6382834"/>
                </a:cubicBezTo>
                <a:cubicBezTo>
                  <a:pt x="8904005" y="6403915"/>
                  <a:pt x="8884468" y="6402890"/>
                  <a:pt x="8865922" y="6379722"/>
                </a:cubicBezTo>
                <a:cubicBezTo>
                  <a:pt x="8863283" y="6377156"/>
                  <a:pt x="8860645" y="6374590"/>
                  <a:pt x="8855439" y="6374664"/>
                </a:cubicBezTo>
                <a:cubicBezTo>
                  <a:pt x="8852837" y="6374700"/>
                  <a:pt x="8850270" y="6377340"/>
                  <a:pt x="8849022" y="6381263"/>
                </a:cubicBezTo>
                <a:cubicBezTo>
                  <a:pt x="8846564" y="6391711"/>
                  <a:pt x="8866464" y="6418764"/>
                  <a:pt x="8831163" y="6407548"/>
                </a:cubicBezTo>
                <a:cubicBezTo>
                  <a:pt x="8821114" y="6433724"/>
                  <a:pt x="8792375" y="6426320"/>
                  <a:pt x="8774373" y="6442194"/>
                </a:cubicBezTo>
                <a:cubicBezTo>
                  <a:pt x="8765352" y="6448830"/>
                  <a:pt x="8754978" y="6451580"/>
                  <a:pt x="8739252" y="6443994"/>
                </a:cubicBezTo>
                <a:cubicBezTo>
                  <a:pt x="8727449" y="6437652"/>
                  <a:pt x="8707984" y="6441832"/>
                  <a:pt x="8691083" y="6443372"/>
                </a:cubicBezTo>
                <a:cubicBezTo>
                  <a:pt x="8681955" y="6442200"/>
                  <a:pt x="8674147" y="6442311"/>
                  <a:pt x="8666267" y="6437215"/>
                </a:cubicBezTo>
                <a:cubicBezTo>
                  <a:pt x="8658386" y="6432121"/>
                  <a:pt x="8643836" y="6415405"/>
                  <a:pt x="8641631" y="6444072"/>
                </a:cubicBezTo>
                <a:cubicBezTo>
                  <a:pt x="8631076" y="6433808"/>
                  <a:pt x="8622489" y="6471677"/>
                  <a:pt x="8611681" y="6443194"/>
                </a:cubicBezTo>
                <a:cubicBezTo>
                  <a:pt x="8611681" y="6443194"/>
                  <a:pt x="8610361" y="6441911"/>
                  <a:pt x="8609078" y="6443231"/>
                </a:cubicBezTo>
                <a:cubicBezTo>
                  <a:pt x="8600966" y="6444973"/>
                  <a:pt x="8593302" y="6443780"/>
                  <a:pt x="8585806" y="6441302"/>
                </a:cubicBezTo>
                <a:lnTo>
                  <a:pt x="8576277" y="6437184"/>
                </a:lnTo>
                <a:lnTo>
                  <a:pt x="8555662" y="6442555"/>
                </a:lnTo>
                <a:cubicBezTo>
                  <a:pt x="8528488" y="6448304"/>
                  <a:pt x="8503844" y="6450923"/>
                  <a:pt x="8486312" y="6445795"/>
                </a:cubicBezTo>
                <a:lnTo>
                  <a:pt x="8483811" y="6446975"/>
                </a:lnTo>
                <a:lnTo>
                  <a:pt x="8476445" y="6452917"/>
                </a:lnTo>
                <a:cubicBezTo>
                  <a:pt x="8470065" y="6462119"/>
                  <a:pt x="8460972" y="6463549"/>
                  <a:pt x="8451881" y="6464979"/>
                </a:cubicBezTo>
                <a:lnTo>
                  <a:pt x="8444004" y="6465628"/>
                </a:lnTo>
                <a:lnTo>
                  <a:pt x="8397357" y="6478649"/>
                </a:lnTo>
                <a:cubicBezTo>
                  <a:pt x="8364353" y="6485506"/>
                  <a:pt x="8328705" y="6488721"/>
                  <a:pt x="8292534" y="6489628"/>
                </a:cubicBezTo>
                <a:cubicBezTo>
                  <a:pt x="8288964" y="6495285"/>
                  <a:pt x="8288964" y="6495285"/>
                  <a:pt x="8288964" y="6495285"/>
                </a:cubicBezTo>
                <a:cubicBezTo>
                  <a:pt x="8288964" y="6495285"/>
                  <a:pt x="8283305" y="6491716"/>
                  <a:pt x="8283305" y="6491716"/>
                </a:cubicBezTo>
                <a:cubicBezTo>
                  <a:pt x="8279737" y="6497372"/>
                  <a:pt x="8264850" y="6495891"/>
                  <a:pt x="8264850" y="6495891"/>
                </a:cubicBezTo>
                <a:cubicBezTo>
                  <a:pt x="8255624" y="6497977"/>
                  <a:pt x="8259191" y="6492320"/>
                  <a:pt x="8268418" y="6490234"/>
                </a:cubicBezTo>
                <a:lnTo>
                  <a:pt x="8270328" y="6487988"/>
                </a:lnTo>
                <a:lnTo>
                  <a:pt x="8277646" y="6488146"/>
                </a:lnTo>
                <a:lnTo>
                  <a:pt x="8274691" y="6486823"/>
                </a:lnTo>
                <a:lnTo>
                  <a:pt x="8270971" y="6487231"/>
                </a:lnTo>
                <a:lnTo>
                  <a:pt x="8270328" y="6487988"/>
                </a:lnTo>
                <a:lnTo>
                  <a:pt x="8265089" y="6487875"/>
                </a:lnTo>
                <a:lnTo>
                  <a:pt x="8262227" y="6488190"/>
                </a:lnTo>
                <a:cubicBezTo>
                  <a:pt x="8249179" y="6489435"/>
                  <a:pt x="8236385" y="6491037"/>
                  <a:pt x="8225045" y="6497390"/>
                </a:cubicBezTo>
                <a:cubicBezTo>
                  <a:pt x="8207323" y="6507430"/>
                  <a:pt x="8191241" y="6507725"/>
                  <a:pt x="8172486" y="6503061"/>
                </a:cubicBezTo>
                <a:cubicBezTo>
                  <a:pt x="8146746" y="6498224"/>
                  <a:pt x="8120445" y="6487783"/>
                  <a:pt x="8094533" y="6489929"/>
                </a:cubicBezTo>
                <a:cubicBezTo>
                  <a:pt x="8072845" y="6490784"/>
                  <a:pt x="8055470" y="6486854"/>
                  <a:pt x="8043313" y="6469778"/>
                </a:cubicBezTo>
                <a:cubicBezTo>
                  <a:pt x="8049180" y="6458743"/>
                  <a:pt x="8057630" y="6456160"/>
                  <a:pt x="8070133" y="6459269"/>
                </a:cubicBezTo>
                <a:cubicBezTo>
                  <a:pt x="8107557" y="6472087"/>
                  <a:pt x="8145239" y="6474428"/>
                  <a:pt x="8181977" y="6458576"/>
                </a:cubicBezTo>
                <a:cubicBezTo>
                  <a:pt x="8191163" y="6454614"/>
                  <a:pt x="8205692" y="6460569"/>
                  <a:pt x="8208710" y="6451560"/>
                </a:cubicBezTo>
                <a:lnTo>
                  <a:pt x="8210554" y="6449105"/>
                </a:lnTo>
                <a:lnTo>
                  <a:pt x="8171848" y="6452019"/>
                </a:lnTo>
                <a:cubicBezTo>
                  <a:pt x="8156946" y="6456785"/>
                  <a:pt x="8144564" y="6455660"/>
                  <a:pt x="8133602" y="6451096"/>
                </a:cubicBezTo>
                <a:lnTo>
                  <a:pt x="8115161" y="6437741"/>
                </a:lnTo>
                <a:lnTo>
                  <a:pt x="8077190" y="6444357"/>
                </a:lnTo>
                <a:cubicBezTo>
                  <a:pt x="8024797" y="6459792"/>
                  <a:pt x="7976245" y="6480767"/>
                  <a:pt x="7920705" y="6488918"/>
                </a:cubicBezTo>
                <a:cubicBezTo>
                  <a:pt x="7877664" y="6495990"/>
                  <a:pt x="7836035" y="6509655"/>
                  <a:pt x="7792633" y="6512561"/>
                </a:cubicBezTo>
                <a:cubicBezTo>
                  <a:pt x="7751659" y="6514420"/>
                  <a:pt x="7713898" y="6543697"/>
                  <a:pt x="7671844" y="6533059"/>
                </a:cubicBezTo>
                <a:cubicBezTo>
                  <a:pt x="7668366" y="6531680"/>
                  <a:pt x="7665250" y="6534465"/>
                  <a:pt x="7662821" y="6535515"/>
                </a:cubicBezTo>
                <a:cubicBezTo>
                  <a:pt x="7636445" y="6541149"/>
                  <a:pt x="7614956" y="6554754"/>
                  <a:pt x="7596257" y="6571475"/>
                </a:cubicBezTo>
                <a:cubicBezTo>
                  <a:pt x="7578245" y="6586460"/>
                  <a:pt x="7561579" y="6587898"/>
                  <a:pt x="7542784" y="6574413"/>
                </a:cubicBezTo>
                <a:cubicBezTo>
                  <a:pt x="7536519" y="6569917"/>
                  <a:pt x="7529203" y="6562995"/>
                  <a:pt x="7522610" y="6564403"/>
                </a:cubicBezTo>
                <a:cubicBezTo>
                  <a:pt x="7505616" y="6571744"/>
                  <a:pt x="7493021" y="6542616"/>
                  <a:pt x="7474322" y="6559339"/>
                </a:cubicBezTo>
                <a:cubicBezTo>
                  <a:pt x="7473272" y="6556911"/>
                  <a:pt x="7471533" y="6556222"/>
                  <a:pt x="7470485" y="6553793"/>
                </a:cubicBezTo>
                <a:cubicBezTo>
                  <a:pt x="7466974" y="6542347"/>
                  <a:pt x="7461431" y="6546182"/>
                  <a:pt x="7454148" y="6549329"/>
                </a:cubicBezTo>
                <a:cubicBezTo>
                  <a:pt x="7442698" y="6552835"/>
                  <a:pt x="7434726" y="6557719"/>
                  <a:pt x="7427382" y="6540727"/>
                </a:cubicBezTo>
                <a:cubicBezTo>
                  <a:pt x="7422494" y="6532756"/>
                  <a:pt x="7406485" y="6522389"/>
                  <a:pt x="7397793" y="6518941"/>
                </a:cubicBezTo>
                <a:cubicBezTo>
                  <a:pt x="7382834" y="6510998"/>
                  <a:pt x="7364038" y="6497514"/>
                  <a:pt x="7342550" y="6511119"/>
                </a:cubicBezTo>
                <a:cubicBezTo>
                  <a:pt x="7337693" y="6513216"/>
                  <a:pt x="7328311" y="6511507"/>
                  <a:pt x="7323096" y="6509440"/>
                </a:cubicBezTo>
                <a:cubicBezTo>
                  <a:pt x="7297016" y="6499101"/>
                  <a:pt x="7269233" y="6498142"/>
                  <a:pt x="7241446" y="6497184"/>
                </a:cubicBezTo>
                <a:cubicBezTo>
                  <a:pt x="7216087" y="6495175"/>
                  <a:pt x="7189682" y="6490740"/>
                  <a:pt x="7164980" y="6476923"/>
                </a:cubicBezTo>
                <a:cubicBezTo>
                  <a:pt x="7158715" y="6472429"/>
                  <a:pt x="7158024" y="6474168"/>
                  <a:pt x="7152481" y="6478004"/>
                </a:cubicBezTo>
                <a:cubicBezTo>
                  <a:pt x="7138276" y="6488463"/>
                  <a:pt x="7136505" y="6477702"/>
                  <a:pt x="7134734" y="6466944"/>
                </a:cubicBezTo>
                <a:cubicBezTo>
                  <a:pt x="7133326" y="6460352"/>
                  <a:pt x="7141985" y="6453730"/>
                  <a:pt x="7132934" y="6446118"/>
                </a:cubicBezTo>
                <a:cubicBezTo>
                  <a:pt x="7130864" y="6451332"/>
                  <a:pt x="7128437" y="6452381"/>
                  <a:pt x="7127059" y="6455856"/>
                </a:cubicBezTo>
                <a:cubicBezTo>
                  <a:pt x="7121184" y="6465597"/>
                  <a:pt x="7117412" y="6480190"/>
                  <a:pt x="7105241" y="6475366"/>
                </a:cubicBezTo>
                <a:cubicBezTo>
                  <a:pt x="7093762" y="6468802"/>
                  <a:pt x="7094058" y="6452829"/>
                  <a:pt x="7101310" y="6439613"/>
                </a:cubicBezTo>
                <a:cubicBezTo>
                  <a:pt x="7105442" y="6429185"/>
                  <a:pt x="7112366" y="6421873"/>
                  <a:pt x="7126274" y="6427387"/>
                </a:cubicBezTo>
                <a:cubicBezTo>
                  <a:pt x="7133228" y="6430145"/>
                  <a:pt x="7143301" y="6430116"/>
                  <a:pt x="7143957" y="6418308"/>
                </a:cubicBezTo>
                <a:cubicBezTo>
                  <a:pt x="7144976" y="6410666"/>
                  <a:pt x="7141827" y="6403383"/>
                  <a:pt x="7132444" y="6401675"/>
                </a:cubicBezTo>
                <a:cubicBezTo>
                  <a:pt x="7126542" y="6401345"/>
                  <a:pt x="7119946" y="6402755"/>
                  <a:pt x="7119225" y="6394422"/>
                </a:cubicBezTo>
                <a:cubicBezTo>
                  <a:pt x="7120242" y="6386782"/>
                  <a:pt x="7125786" y="6382946"/>
                  <a:pt x="7132380" y="6381537"/>
                </a:cubicBezTo>
                <a:cubicBezTo>
                  <a:pt x="7164301" y="6372068"/>
                  <a:pt x="7182971" y="6345277"/>
                  <a:pt x="7208232" y="6317077"/>
                </a:cubicBezTo>
                <a:cubicBezTo>
                  <a:pt x="7170047" y="6322051"/>
                  <a:pt x="7137736" y="6317286"/>
                  <a:pt x="7106865" y="6329183"/>
                </a:cubicBezTo>
                <a:cubicBezTo>
                  <a:pt x="7086394" y="6335148"/>
                  <a:pt x="7085311" y="6322649"/>
                  <a:pt x="7084230" y="6310154"/>
                </a:cubicBezTo>
                <a:cubicBezTo>
                  <a:pt x="7084889" y="6298346"/>
                  <a:pt x="7094238" y="6289987"/>
                  <a:pt x="7102899" y="6283363"/>
                </a:cubicBezTo>
                <a:cubicBezTo>
                  <a:pt x="7121959" y="6270806"/>
                  <a:pt x="7141022" y="6258251"/>
                  <a:pt x="7160772" y="6243957"/>
                </a:cubicBezTo>
                <a:cubicBezTo>
                  <a:pt x="7189183" y="6223040"/>
                  <a:pt x="7214806" y="6199005"/>
                  <a:pt x="7250203" y="6190916"/>
                </a:cubicBezTo>
                <a:cubicBezTo>
                  <a:pt x="7259223" y="6188456"/>
                  <a:pt x="7265458" y="6182884"/>
                  <a:pt x="7268215" y="6175931"/>
                </a:cubicBezTo>
                <a:cubicBezTo>
                  <a:pt x="7280947" y="6138742"/>
                  <a:pt x="7310767" y="6124416"/>
                  <a:pt x="7344066" y="6111472"/>
                </a:cubicBezTo>
                <a:cubicBezTo>
                  <a:pt x="7378579" y="6098001"/>
                  <a:pt x="7411779" y="6081497"/>
                  <a:pt x="7444454" y="6063779"/>
                </a:cubicBezTo>
                <a:lnTo>
                  <a:pt x="7523114" y="6019308"/>
                </a:lnTo>
                <a:lnTo>
                  <a:pt x="7512115" y="6024044"/>
                </a:lnTo>
                <a:cubicBezTo>
                  <a:pt x="7501904" y="6029197"/>
                  <a:pt x="7491296" y="6035390"/>
                  <a:pt x="7480359" y="6042921"/>
                </a:cubicBezTo>
                <a:cubicBezTo>
                  <a:pt x="7451495" y="6049451"/>
                  <a:pt x="7453037" y="6033930"/>
                  <a:pt x="7410828" y="6048535"/>
                </a:cubicBezTo>
                <a:cubicBezTo>
                  <a:pt x="7384144" y="6064686"/>
                  <a:pt x="7405566" y="6069952"/>
                  <a:pt x="7363362" y="6084557"/>
                </a:cubicBezTo>
                <a:cubicBezTo>
                  <a:pt x="7322695" y="6083641"/>
                  <a:pt x="7265605" y="6121841"/>
                  <a:pt x="7200434" y="6146696"/>
                </a:cubicBezTo>
                <a:cubicBezTo>
                  <a:pt x="7188631" y="6139251"/>
                  <a:pt x="7123462" y="6164106"/>
                  <a:pt x="7093058" y="6186155"/>
                </a:cubicBezTo>
                <a:cubicBezTo>
                  <a:pt x="7102679" y="6183979"/>
                  <a:pt x="7102679" y="6183979"/>
                  <a:pt x="7102679" y="6183979"/>
                </a:cubicBezTo>
                <a:cubicBezTo>
                  <a:pt x="7112300" y="6181802"/>
                  <a:pt x="7116021" y="6175903"/>
                  <a:pt x="7118201" y="6185525"/>
                </a:cubicBezTo>
                <a:cubicBezTo>
                  <a:pt x="7118201" y="6185525"/>
                  <a:pt x="7108581" y="6187702"/>
                  <a:pt x="7104859" y="6193599"/>
                </a:cubicBezTo>
                <a:cubicBezTo>
                  <a:pt x="7107039" y="6203221"/>
                  <a:pt x="7107039" y="6203221"/>
                  <a:pt x="7107039" y="6203221"/>
                </a:cubicBezTo>
                <a:cubicBezTo>
                  <a:pt x="7080355" y="6219370"/>
                  <a:pt x="7062652" y="6208203"/>
                  <a:pt x="7081895" y="6203851"/>
                </a:cubicBezTo>
                <a:cubicBezTo>
                  <a:pt x="7072275" y="6206027"/>
                  <a:pt x="7072275" y="6206027"/>
                  <a:pt x="7072275" y="6206027"/>
                </a:cubicBezTo>
                <a:cubicBezTo>
                  <a:pt x="7062652" y="6208203"/>
                  <a:pt x="7056752" y="6204481"/>
                  <a:pt x="7056752" y="6204481"/>
                </a:cubicBezTo>
                <a:cubicBezTo>
                  <a:pt x="7060472" y="6198583"/>
                  <a:pt x="7070093" y="6196407"/>
                  <a:pt x="7073814" y="6190509"/>
                </a:cubicBezTo>
                <a:cubicBezTo>
                  <a:pt x="7084977" y="6172812"/>
                  <a:pt x="7105761" y="6152942"/>
                  <a:pt x="7063554" y="6167545"/>
                </a:cubicBezTo>
                <a:lnTo>
                  <a:pt x="7085269" y="6157617"/>
                </a:lnTo>
                <a:lnTo>
                  <a:pt x="7051319" y="6171067"/>
                </a:lnTo>
                <a:lnTo>
                  <a:pt x="7048156" y="6185773"/>
                </a:lnTo>
                <a:cubicBezTo>
                  <a:pt x="7049763" y="6207879"/>
                  <a:pt x="7037003" y="6226282"/>
                  <a:pt x="7013650" y="6231818"/>
                </a:cubicBezTo>
                <a:cubicBezTo>
                  <a:pt x="6950080" y="6247036"/>
                  <a:pt x="6886547" y="6264856"/>
                  <a:pt x="6820231" y="6269699"/>
                </a:cubicBezTo>
                <a:cubicBezTo>
                  <a:pt x="6809178" y="6270506"/>
                  <a:pt x="6797795" y="6270993"/>
                  <a:pt x="6786418" y="6271805"/>
                </a:cubicBezTo>
                <a:lnTo>
                  <a:pt x="6766382" y="6274210"/>
                </a:lnTo>
                <a:lnTo>
                  <a:pt x="6734472" y="6289710"/>
                </a:lnTo>
                <a:cubicBezTo>
                  <a:pt x="6719928" y="6295820"/>
                  <a:pt x="6706346" y="6300563"/>
                  <a:pt x="6690434" y="6305709"/>
                </a:cubicBezTo>
                <a:cubicBezTo>
                  <a:pt x="6676450" y="6308123"/>
                  <a:pt x="6661502" y="6311902"/>
                  <a:pt x="6643740" y="6316767"/>
                </a:cubicBezTo>
                <a:lnTo>
                  <a:pt x="6591994" y="6331070"/>
                </a:lnTo>
                <a:lnTo>
                  <a:pt x="6595975" y="6336652"/>
                </a:lnTo>
                <a:cubicBezTo>
                  <a:pt x="6599970" y="6343104"/>
                  <a:pt x="6606531" y="6346916"/>
                  <a:pt x="6611701" y="6344239"/>
                </a:cubicBezTo>
                <a:cubicBezTo>
                  <a:pt x="6637511" y="6328255"/>
                  <a:pt x="6675523" y="6347242"/>
                  <a:pt x="6697232" y="6316998"/>
                </a:cubicBezTo>
                <a:cubicBezTo>
                  <a:pt x="6716843" y="6323227"/>
                  <a:pt x="6737158" y="6286494"/>
                  <a:pt x="6761017" y="6317395"/>
                </a:cubicBezTo>
                <a:cubicBezTo>
                  <a:pt x="6767649" y="6326414"/>
                  <a:pt x="6781803" y="6314499"/>
                  <a:pt x="6793534" y="6315634"/>
                </a:cubicBezTo>
                <a:cubicBezTo>
                  <a:pt x="6840455" y="6320177"/>
                  <a:pt x="6881883" y="6303972"/>
                  <a:pt x="6919244" y="6276108"/>
                </a:cubicBezTo>
                <a:cubicBezTo>
                  <a:pt x="6932151" y="6268117"/>
                  <a:pt x="6942562" y="6267968"/>
                  <a:pt x="6953117" y="6278233"/>
                </a:cubicBezTo>
                <a:cubicBezTo>
                  <a:pt x="6945635" y="6301768"/>
                  <a:pt x="6927558" y="6312436"/>
                  <a:pt x="6902923" y="6319293"/>
                </a:cubicBezTo>
                <a:cubicBezTo>
                  <a:pt x="6873082" y="6326224"/>
                  <a:pt x="6847342" y="6347415"/>
                  <a:pt x="6820211" y="6362117"/>
                </a:cubicBezTo>
                <a:cubicBezTo>
                  <a:pt x="6800852" y="6374106"/>
                  <a:pt x="6782704" y="6379568"/>
                  <a:pt x="6759209" y="6374695"/>
                </a:cubicBezTo>
                <a:cubicBezTo>
                  <a:pt x="6729186" y="6368611"/>
                  <a:pt x="6699488" y="6385952"/>
                  <a:pt x="6668219" y="6383791"/>
                </a:cubicBezTo>
                <a:cubicBezTo>
                  <a:pt x="6664333" y="6385148"/>
                  <a:pt x="6659165" y="6387825"/>
                  <a:pt x="6656524" y="6385259"/>
                </a:cubicBezTo>
                <a:cubicBezTo>
                  <a:pt x="6635452" y="6367332"/>
                  <a:pt x="6617483" y="6385810"/>
                  <a:pt x="6599336" y="6391274"/>
                </a:cubicBezTo>
                <a:cubicBezTo>
                  <a:pt x="6578586" y="6396774"/>
                  <a:pt x="6557728" y="6394466"/>
                  <a:pt x="6536870" y="6392157"/>
                </a:cubicBezTo>
                <a:cubicBezTo>
                  <a:pt x="6532947" y="6390912"/>
                  <a:pt x="6530381" y="6393551"/>
                  <a:pt x="6529134" y="6397473"/>
                </a:cubicBezTo>
                <a:cubicBezTo>
                  <a:pt x="6520151" y="6406712"/>
                  <a:pt x="6509631" y="6399051"/>
                  <a:pt x="6512161" y="6393807"/>
                </a:cubicBezTo>
                <a:cubicBezTo>
                  <a:pt x="6517115" y="6375516"/>
                  <a:pt x="6504136" y="6378302"/>
                  <a:pt x="6495009" y="6377129"/>
                </a:cubicBezTo>
                <a:cubicBezTo>
                  <a:pt x="6478072" y="6376068"/>
                  <a:pt x="6459962" y="6384133"/>
                  <a:pt x="6442918" y="6375263"/>
                </a:cubicBezTo>
                <a:cubicBezTo>
                  <a:pt x="6437677" y="6372735"/>
                  <a:pt x="6431223" y="6376729"/>
                  <a:pt x="6428691" y="6381973"/>
                </a:cubicBezTo>
                <a:cubicBezTo>
                  <a:pt x="6422385" y="6396379"/>
                  <a:pt x="6411937" y="6393925"/>
                  <a:pt x="6398851" y="6388903"/>
                </a:cubicBezTo>
                <a:cubicBezTo>
                  <a:pt x="6389722" y="6387731"/>
                  <a:pt x="6381626" y="6367019"/>
                  <a:pt x="6367581" y="6386743"/>
                </a:cubicBezTo>
                <a:cubicBezTo>
                  <a:pt x="6362483" y="6394624"/>
                  <a:pt x="6341590" y="6389714"/>
                  <a:pt x="6344480" y="6410499"/>
                </a:cubicBezTo>
                <a:cubicBezTo>
                  <a:pt x="6345872" y="6416988"/>
                  <a:pt x="6335462" y="6417134"/>
                  <a:pt x="6330257" y="6417209"/>
                </a:cubicBezTo>
                <a:cubicBezTo>
                  <a:pt x="6315923" y="6416109"/>
                  <a:pt x="6302800" y="6408485"/>
                  <a:pt x="6287329" y="6419118"/>
                </a:cubicBezTo>
                <a:cubicBezTo>
                  <a:pt x="6280876" y="6423113"/>
                  <a:pt x="6278165" y="6415341"/>
                  <a:pt x="6276773" y="6408854"/>
                </a:cubicBezTo>
                <a:cubicBezTo>
                  <a:pt x="6273953" y="6393273"/>
                  <a:pt x="6269815" y="6376410"/>
                  <a:pt x="6266995" y="6360830"/>
                </a:cubicBezTo>
                <a:cubicBezTo>
                  <a:pt x="6265567" y="6351740"/>
                  <a:pt x="6264141" y="6342648"/>
                  <a:pt x="6256296" y="6340156"/>
                </a:cubicBezTo>
                <a:cubicBezTo>
                  <a:pt x="6247131" y="6336380"/>
                  <a:pt x="6243319" y="6342942"/>
                  <a:pt x="6238184" y="6348221"/>
                </a:cubicBezTo>
                <a:cubicBezTo>
                  <a:pt x="6230522" y="6358744"/>
                  <a:pt x="6223995" y="6357535"/>
                  <a:pt x="6212229" y="6353795"/>
                </a:cubicBezTo>
                <a:cubicBezTo>
                  <a:pt x="6175611" y="6341297"/>
                  <a:pt x="6136569" y="6341850"/>
                  <a:pt x="6100311" y="6355379"/>
                </a:cubicBezTo>
                <a:cubicBezTo>
                  <a:pt x="6084766" y="6360806"/>
                  <a:pt x="6069149" y="6361026"/>
                  <a:pt x="6053496" y="6358644"/>
                </a:cubicBezTo>
                <a:cubicBezTo>
                  <a:pt x="6032637" y="6356337"/>
                  <a:pt x="6009248" y="6359270"/>
                  <a:pt x="5992241" y="6353003"/>
                </a:cubicBezTo>
                <a:cubicBezTo>
                  <a:pt x="5964752" y="6341676"/>
                  <a:pt x="5937546" y="6351173"/>
                  <a:pt x="5911447" y="6346335"/>
                </a:cubicBezTo>
                <a:cubicBezTo>
                  <a:pt x="5898397" y="6343916"/>
                  <a:pt x="5886703" y="6345384"/>
                  <a:pt x="5873724" y="6348171"/>
                </a:cubicBezTo>
                <a:cubicBezTo>
                  <a:pt x="5825700" y="6357962"/>
                  <a:pt x="5777531" y="6357342"/>
                  <a:pt x="5729181" y="6343706"/>
                </a:cubicBezTo>
                <a:cubicBezTo>
                  <a:pt x="5725259" y="6342460"/>
                  <a:pt x="5720016" y="6339932"/>
                  <a:pt x="5718806" y="6346458"/>
                </a:cubicBezTo>
                <a:cubicBezTo>
                  <a:pt x="5715172" y="6366033"/>
                  <a:pt x="5699520" y="6363651"/>
                  <a:pt x="5686506" y="6363835"/>
                </a:cubicBezTo>
                <a:cubicBezTo>
                  <a:pt x="5656554" y="6362957"/>
                  <a:pt x="5630744" y="6378943"/>
                  <a:pt x="5599548" y="6381988"/>
                </a:cubicBezTo>
                <a:cubicBezTo>
                  <a:pt x="5584399" y="6416044"/>
                  <a:pt x="5571097" y="6395406"/>
                  <a:pt x="5556584" y="6381293"/>
                </a:cubicBezTo>
                <a:cubicBezTo>
                  <a:pt x="5552627" y="6377444"/>
                  <a:pt x="5544781" y="6374952"/>
                  <a:pt x="5539684" y="6382833"/>
                </a:cubicBezTo>
                <a:cubicBezTo>
                  <a:pt x="5521754" y="6403915"/>
                  <a:pt x="5502214" y="6402889"/>
                  <a:pt x="5483671" y="6379720"/>
                </a:cubicBezTo>
                <a:cubicBezTo>
                  <a:pt x="5481032" y="6377156"/>
                  <a:pt x="5478391" y="6374589"/>
                  <a:pt x="5473188" y="6374663"/>
                </a:cubicBezTo>
                <a:cubicBezTo>
                  <a:pt x="5470586" y="6374700"/>
                  <a:pt x="5468018" y="6377340"/>
                  <a:pt x="5466771" y="6381262"/>
                </a:cubicBezTo>
                <a:cubicBezTo>
                  <a:pt x="5464313" y="6391710"/>
                  <a:pt x="5484212" y="6418763"/>
                  <a:pt x="5448912" y="6407547"/>
                </a:cubicBezTo>
                <a:cubicBezTo>
                  <a:pt x="5438862" y="6433722"/>
                  <a:pt x="5410124" y="6426319"/>
                  <a:pt x="5392119" y="6442194"/>
                </a:cubicBezTo>
                <a:cubicBezTo>
                  <a:pt x="5383101" y="6448830"/>
                  <a:pt x="5372725" y="6451579"/>
                  <a:pt x="5357000" y="6443993"/>
                </a:cubicBezTo>
                <a:cubicBezTo>
                  <a:pt x="5345197" y="6437650"/>
                  <a:pt x="5325731" y="6441830"/>
                  <a:pt x="5308833" y="6443371"/>
                </a:cubicBezTo>
                <a:cubicBezTo>
                  <a:pt x="5299702" y="6442199"/>
                  <a:pt x="5291894" y="6442310"/>
                  <a:pt x="5284014" y="6437214"/>
                </a:cubicBezTo>
                <a:cubicBezTo>
                  <a:pt x="5276135" y="6432120"/>
                  <a:pt x="5261585" y="6415404"/>
                  <a:pt x="5259379" y="6444071"/>
                </a:cubicBezTo>
                <a:cubicBezTo>
                  <a:pt x="5248823" y="6433807"/>
                  <a:pt x="5240236" y="6471676"/>
                  <a:pt x="5229430" y="6443194"/>
                </a:cubicBezTo>
                <a:cubicBezTo>
                  <a:pt x="5229430" y="6443194"/>
                  <a:pt x="5228111" y="6441910"/>
                  <a:pt x="5226826" y="6443230"/>
                </a:cubicBezTo>
                <a:cubicBezTo>
                  <a:pt x="5218713" y="6444973"/>
                  <a:pt x="5211051" y="6443778"/>
                  <a:pt x="5203554" y="6441302"/>
                </a:cubicBezTo>
                <a:lnTo>
                  <a:pt x="5194026" y="6437183"/>
                </a:lnTo>
                <a:lnTo>
                  <a:pt x="5173410" y="6442554"/>
                </a:lnTo>
                <a:cubicBezTo>
                  <a:pt x="5146237" y="6448302"/>
                  <a:pt x="5121593" y="6450923"/>
                  <a:pt x="5104061" y="6445794"/>
                </a:cubicBezTo>
                <a:lnTo>
                  <a:pt x="5101558" y="6446974"/>
                </a:lnTo>
                <a:lnTo>
                  <a:pt x="5094193" y="6452916"/>
                </a:lnTo>
                <a:cubicBezTo>
                  <a:pt x="5087812" y="6462118"/>
                  <a:pt x="5078719" y="6463548"/>
                  <a:pt x="5069630" y="6464978"/>
                </a:cubicBezTo>
                <a:lnTo>
                  <a:pt x="5061753" y="6465627"/>
                </a:lnTo>
                <a:lnTo>
                  <a:pt x="5015106" y="6478647"/>
                </a:lnTo>
                <a:cubicBezTo>
                  <a:pt x="4982100" y="6485505"/>
                  <a:pt x="4946454" y="6488720"/>
                  <a:pt x="4910281" y="6489627"/>
                </a:cubicBezTo>
                <a:cubicBezTo>
                  <a:pt x="4906712" y="6495284"/>
                  <a:pt x="4906712" y="6495284"/>
                  <a:pt x="4906712" y="6495284"/>
                </a:cubicBezTo>
                <a:cubicBezTo>
                  <a:pt x="4906712" y="6495284"/>
                  <a:pt x="4901051" y="6491715"/>
                  <a:pt x="4901051" y="6491715"/>
                </a:cubicBezTo>
                <a:cubicBezTo>
                  <a:pt x="4897485" y="6497371"/>
                  <a:pt x="4882597" y="6495890"/>
                  <a:pt x="4882597" y="6495890"/>
                </a:cubicBezTo>
                <a:cubicBezTo>
                  <a:pt x="4873371" y="6497976"/>
                  <a:pt x="4876940" y="6492320"/>
                  <a:pt x="4886166" y="6490232"/>
                </a:cubicBezTo>
                <a:lnTo>
                  <a:pt x="4888074" y="6487987"/>
                </a:lnTo>
                <a:lnTo>
                  <a:pt x="4895394" y="6488145"/>
                </a:lnTo>
                <a:lnTo>
                  <a:pt x="4892438" y="6486822"/>
                </a:lnTo>
                <a:lnTo>
                  <a:pt x="4888718" y="6487230"/>
                </a:lnTo>
                <a:lnTo>
                  <a:pt x="4888074" y="6487987"/>
                </a:lnTo>
                <a:lnTo>
                  <a:pt x="4882836" y="6487875"/>
                </a:lnTo>
                <a:lnTo>
                  <a:pt x="4879976" y="6488189"/>
                </a:lnTo>
                <a:cubicBezTo>
                  <a:pt x="4866927" y="6489434"/>
                  <a:pt x="4854132" y="6491036"/>
                  <a:pt x="4842794" y="6497389"/>
                </a:cubicBezTo>
                <a:cubicBezTo>
                  <a:pt x="4825070" y="6507429"/>
                  <a:pt x="4808989" y="6507724"/>
                  <a:pt x="4790234" y="6503060"/>
                </a:cubicBezTo>
                <a:cubicBezTo>
                  <a:pt x="4764493" y="6498223"/>
                  <a:pt x="4738193" y="6487782"/>
                  <a:pt x="4712280" y="6489928"/>
                </a:cubicBezTo>
                <a:cubicBezTo>
                  <a:pt x="4690592" y="6490783"/>
                  <a:pt x="4673217" y="6486853"/>
                  <a:pt x="4661062" y="6469777"/>
                </a:cubicBezTo>
                <a:cubicBezTo>
                  <a:pt x="4666927" y="6458742"/>
                  <a:pt x="4675378" y="6456159"/>
                  <a:pt x="4687880" y="6459268"/>
                </a:cubicBezTo>
                <a:cubicBezTo>
                  <a:pt x="4725304" y="6472086"/>
                  <a:pt x="4762988" y="6474427"/>
                  <a:pt x="4799724" y="6458575"/>
                </a:cubicBezTo>
                <a:cubicBezTo>
                  <a:pt x="4808912" y="6454614"/>
                  <a:pt x="4823440" y="6460569"/>
                  <a:pt x="4826458" y="6451559"/>
                </a:cubicBezTo>
                <a:lnTo>
                  <a:pt x="4828302" y="6449104"/>
                </a:lnTo>
                <a:lnTo>
                  <a:pt x="4789596" y="6452019"/>
                </a:lnTo>
                <a:cubicBezTo>
                  <a:pt x="4774693" y="6456784"/>
                  <a:pt x="4762314" y="6455659"/>
                  <a:pt x="4751349" y="6451095"/>
                </a:cubicBezTo>
                <a:lnTo>
                  <a:pt x="4732911" y="6437740"/>
                </a:lnTo>
                <a:lnTo>
                  <a:pt x="4694937" y="6444356"/>
                </a:lnTo>
                <a:cubicBezTo>
                  <a:pt x="4642545" y="6459790"/>
                  <a:pt x="4593994" y="6480766"/>
                  <a:pt x="4538453" y="6488917"/>
                </a:cubicBezTo>
                <a:cubicBezTo>
                  <a:pt x="4495413" y="6495989"/>
                  <a:pt x="4453783" y="6509655"/>
                  <a:pt x="4410380" y="6512560"/>
                </a:cubicBezTo>
                <a:cubicBezTo>
                  <a:pt x="4369406" y="6514419"/>
                  <a:pt x="4331647" y="6543697"/>
                  <a:pt x="4289591" y="6533058"/>
                </a:cubicBezTo>
                <a:cubicBezTo>
                  <a:pt x="4286113" y="6531679"/>
                  <a:pt x="4282998" y="6534465"/>
                  <a:pt x="4280570" y="6535515"/>
                </a:cubicBezTo>
                <a:cubicBezTo>
                  <a:pt x="4254194" y="6541148"/>
                  <a:pt x="4232703" y="6554753"/>
                  <a:pt x="4214003" y="6571474"/>
                </a:cubicBezTo>
                <a:cubicBezTo>
                  <a:pt x="4195992" y="6586458"/>
                  <a:pt x="4179329" y="6587897"/>
                  <a:pt x="4160532" y="6574412"/>
                </a:cubicBezTo>
                <a:cubicBezTo>
                  <a:pt x="4154266" y="6569916"/>
                  <a:pt x="4146949" y="6562994"/>
                  <a:pt x="4140357" y="6564402"/>
                </a:cubicBezTo>
                <a:cubicBezTo>
                  <a:pt x="4123363" y="6571743"/>
                  <a:pt x="4110769" y="6542615"/>
                  <a:pt x="4092069" y="6559337"/>
                </a:cubicBezTo>
                <a:cubicBezTo>
                  <a:pt x="4091021" y="6556910"/>
                  <a:pt x="4089281" y="6556221"/>
                  <a:pt x="4088231" y="6553792"/>
                </a:cubicBezTo>
                <a:cubicBezTo>
                  <a:pt x="4084722" y="6542346"/>
                  <a:pt x="4079176" y="6546181"/>
                  <a:pt x="4071896" y="6549328"/>
                </a:cubicBezTo>
                <a:cubicBezTo>
                  <a:pt x="4060447" y="6552834"/>
                  <a:pt x="4052474" y="6557718"/>
                  <a:pt x="4045129" y="6540726"/>
                </a:cubicBezTo>
                <a:cubicBezTo>
                  <a:pt x="4040241" y="6532755"/>
                  <a:pt x="4024233" y="6522387"/>
                  <a:pt x="4015539" y="6518940"/>
                </a:cubicBezTo>
                <a:cubicBezTo>
                  <a:pt x="4000581" y="6510997"/>
                  <a:pt x="3981784" y="6497513"/>
                  <a:pt x="3960296" y="6511118"/>
                </a:cubicBezTo>
                <a:cubicBezTo>
                  <a:pt x="3955442" y="6513215"/>
                  <a:pt x="3946059" y="6511507"/>
                  <a:pt x="3940843" y="6509438"/>
                </a:cubicBezTo>
                <a:cubicBezTo>
                  <a:pt x="3914765" y="6499099"/>
                  <a:pt x="3886979" y="6498141"/>
                  <a:pt x="3859193" y="6497183"/>
                </a:cubicBezTo>
                <a:cubicBezTo>
                  <a:pt x="3833835" y="6495174"/>
                  <a:pt x="3807428" y="6490739"/>
                  <a:pt x="3782727" y="6476923"/>
                </a:cubicBezTo>
                <a:cubicBezTo>
                  <a:pt x="3776461" y="6472428"/>
                  <a:pt x="3775772" y="6474166"/>
                  <a:pt x="3770228" y="6478003"/>
                </a:cubicBezTo>
                <a:cubicBezTo>
                  <a:pt x="3756023" y="6488461"/>
                  <a:pt x="3754254" y="6477702"/>
                  <a:pt x="3752481" y="6466943"/>
                </a:cubicBezTo>
                <a:cubicBezTo>
                  <a:pt x="3751073" y="6460351"/>
                  <a:pt x="3759733" y="6453729"/>
                  <a:pt x="3750681" y="6446117"/>
                </a:cubicBezTo>
                <a:cubicBezTo>
                  <a:pt x="3748613" y="6451331"/>
                  <a:pt x="3746185" y="6452380"/>
                  <a:pt x="3744807" y="6455855"/>
                </a:cubicBezTo>
                <a:cubicBezTo>
                  <a:pt x="3738933" y="6465595"/>
                  <a:pt x="3735160" y="6480188"/>
                  <a:pt x="3722989" y="6475364"/>
                </a:cubicBezTo>
                <a:cubicBezTo>
                  <a:pt x="3711509" y="6468801"/>
                  <a:pt x="3711805" y="6452828"/>
                  <a:pt x="3719057" y="6439612"/>
                </a:cubicBezTo>
                <a:lnTo>
                  <a:pt x="3724279" y="6432451"/>
                </a:lnTo>
                <a:lnTo>
                  <a:pt x="3702354" y="6442022"/>
                </a:lnTo>
                <a:cubicBezTo>
                  <a:pt x="3688798" y="6450024"/>
                  <a:pt x="3675581" y="6458996"/>
                  <a:pt x="3662017" y="6466348"/>
                </a:cubicBezTo>
                <a:cubicBezTo>
                  <a:pt x="3642657" y="6478336"/>
                  <a:pt x="3624509" y="6483799"/>
                  <a:pt x="3601012" y="6478926"/>
                </a:cubicBezTo>
                <a:cubicBezTo>
                  <a:pt x="3570990" y="6472842"/>
                  <a:pt x="3541293" y="6490182"/>
                  <a:pt x="3510023" y="6488022"/>
                </a:cubicBezTo>
                <a:cubicBezTo>
                  <a:pt x="3506137" y="6489379"/>
                  <a:pt x="3500968" y="6492056"/>
                  <a:pt x="3498329" y="6489489"/>
                </a:cubicBezTo>
                <a:cubicBezTo>
                  <a:pt x="3477255" y="6471563"/>
                  <a:pt x="3459287" y="6490041"/>
                  <a:pt x="3441140" y="6495505"/>
                </a:cubicBezTo>
                <a:cubicBezTo>
                  <a:pt x="3420391" y="6501005"/>
                  <a:pt x="3399532" y="6498697"/>
                  <a:pt x="3378674" y="6496389"/>
                </a:cubicBezTo>
                <a:cubicBezTo>
                  <a:pt x="3374751" y="6495143"/>
                  <a:pt x="3372185" y="6497781"/>
                  <a:pt x="3370938" y="6501705"/>
                </a:cubicBezTo>
                <a:cubicBezTo>
                  <a:pt x="3361955" y="6510943"/>
                  <a:pt x="3351436" y="6503282"/>
                  <a:pt x="3353965" y="6498039"/>
                </a:cubicBezTo>
                <a:cubicBezTo>
                  <a:pt x="3358918" y="6479747"/>
                  <a:pt x="3345939" y="6482533"/>
                  <a:pt x="3336812" y="6481360"/>
                </a:cubicBezTo>
                <a:cubicBezTo>
                  <a:pt x="3319876" y="6480299"/>
                  <a:pt x="3301766" y="6488364"/>
                  <a:pt x="3284721" y="6479494"/>
                </a:cubicBezTo>
                <a:cubicBezTo>
                  <a:pt x="3279480" y="6476966"/>
                  <a:pt x="3273028" y="6480961"/>
                  <a:pt x="3270496" y="6486203"/>
                </a:cubicBezTo>
                <a:cubicBezTo>
                  <a:pt x="3264188" y="6500610"/>
                  <a:pt x="3253741" y="6498156"/>
                  <a:pt x="3240656" y="6493134"/>
                </a:cubicBezTo>
                <a:cubicBezTo>
                  <a:pt x="3231526" y="6491962"/>
                  <a:pt x="3223430" y="6471250"/>
                  <a:pt x="3209385" y="6490974"/>
                </a:cubicBezTo>
                <a:cubicBezTo>
                  <a:pt x="3204289" y="6498856"/>
                  <a:pt x="3183394" y="6493945"/>
                  <a:pt x="3186286" y="6514730"/>
                </a:cubicBezTo>
                <a:cubicBezTo>
                  <a:pt x="3187676" y="6521219"/>
                  <a:pt x="3177267" y="6521365"/>
                  <a:pt x="3172060" y="6521439"/>
                </a:cubicBezTo>
                <a:cubicBezTo>
                  <a:pt x="3157728" y="6520340"/>
                  <a:pt x="3144604" y="6512716"/>
                  <a:pt x="3129131" y="6523348"/>
                </a:cubicBezTo>
                <a:cubicBezTo>
                  <a:pt x="3122679" y="6527344"/>
                  <a:pt x="3119968" y="6519573"/>
                  <a:pt x="3118576" y="6513086"/>
                </a:cubicBezTo>
                <a:cubicBezTo>
                  <a:pt x="3115759" y="6497505"/>
                  <a:pt x="3111619" y="6480641"/>
                  <a:pt x="3108799" y="6465061"/>
                </a:cubicBezTo>
                <a:cubicBezTo>
                  <a:pt x="3107372" y="6455971"/>
                  <a:pt x="3105944" y="6446879"/>
                  <a:pt x="3098100" y="6444387"/>
                </a:cubicBezTo>
                <a:cubicBezTo>
                  <a:pt x="3088935" y="6440610"/>
                  <a:pt x="3085122" y="6447173"/>
                  <a:pt x="3079987" y="6452452"/>
                </a:cubicBezTo>
                <a:cubicBezTo>
                  <a:pt x="3072324" y="6462975"/>
                  <a:pt x="3065799" y="6461766"/>
                  <a:pt x="3054033" y="6458026"/>
                </a:cubicBezTo>
                <a:cubicBezTo>
                  <a:pt x="3017414" y="6445527"/>
                  <a:pt x="2978372" y="6446081"/>
                  <a:pt x="2942113" y="6459610"/>
                </a:cubicBezTo>
                <a:cubicBezTo>
                  <a:pt x="2926570" y="6465037"/>
                  <a:pt x="2910952" y="6465257"/>
                  <a:pt x="2895300" y="6462875"/>
                </a:cubicBezTo>
                <a:cubicBezTo>
                  <a:pt x="2874441" y="6460567"/>
                  <a:pt x="2851052" y="6463501"/>
                  <a:pt x="2834044" y="6457234"/>
                </a:cubicBezTo>
                <a:cubicBezTo>
                  <a:pt x="2806554" y="6445906"/>
                  <a:pt x="2779350" y="6455404"/>
                  <a:pt x="2753250" y="6450566"/>
                </a:cubicBezTo>
                <a:cubicBezTo>
                  <a:pt x="2740200" y="6448148"/>
                  <a:pt x="2728506" y="6449615"/>
                  <a:pt x="2715528" y="6452402"/>
                </a:cubicBezTo>
                <a:cubicBezTo>
                  <a:pt x="2667503" y="6462193"/>
                  <a:pt x="2619334" y="6461574"/>
                  <a:pt x="2570984" y="6447938"/>
                </a:cubicBezTo>
                <a:cubicBezTo>
                  <a:pt x="2567063" y="6446691"/>
                  <a:pt x="2561820" y="6444163"/>
                  <a:pt x="2560608" y="6450689"/>
                </a:cubicBezTo>
                <a:cubicBezTo>
                  <a:pt x="2556977" y="6470264"/>
                  <a:pt x="2541323" y="6467882"/>
                  <a:pt x="2528309" y="6468066"/>
                </a:cubicBezTo>
                <a:cubicBezTo>
                  <a:pt x="2498359" y="6467188"/>
                  <a:pt x="2472548" y="6483174"/>
                  <a:pt x="2441350" y="6486218"/>
                </a:cubicBezTo>
                <a:cubicBezTo>
                  <a:pt x="2426203" y="6520275"/>
                  <a:pt x="2412900" y="6499636"/>
                  <a:pt x="2398388" y="6485524"/>
                </a:cubicBezTo>
                <a:cubicBezTo>
                  <a:pt x="2394429" y="6481675"/>
                  <a:pt x="2386584" y="6479183"/>
                  <a:pt x="2381487" y="6487065"/>
                </a:cubicBezTo>
                <a:cubicBezTo>
                  <a:pt x="2363557" y="6508146"/>
                  <a:pt x="2344019" y="6507119"/>
                  <a:pt x="2325474" y="6483951"/>
                </a:cubicBezTo>
                <a:cubicBezTo>
                  <a:pt x="2322835" y="6481386"/>
                  <a:pt x="2320195" y="6478820"/>
                  <a:pt x="2314990" y="6478893"/>
                </a:cubicBezTo>
                <a:cubicBezTo>
                  <a:pt x="2312389" y="6478931"/>
                  <a:pt x="2309821" y="6481570"/>
                  <a:pt x="2308574" y="6485493"/>
                </a:cubicBezTo>
                <a:cubicBezTo>
                  <a:pt x="2306115" y="6495941"/>
                  <a:pt x="2326015" y="6522994"/>
                  <a:pt x="2290714" y="6511779"/>
                </a:cubicBezTo>
                <a:cubicBezTo>
                  <a:pt x="2280665" y="6537953"/>
                  <a:pt x="2251927" y="6530551"/>
                  <a:pt x="2233923" y="6546425"/>
                </a:cubicBezTo>
                <a:cubicBezTo>
                  <a:pt x="2224903" y="6553061"/>
                  <a:pt x="2214529" y="6555810"/>
                  <a:pt x="2198804" y="6548223"/>
                </a:cubicBezTo>
                <a:cubicBezTo>
                  <a:pt x="2187001" y="6541881"/>
                  <a:pt x="2167535" y="6546061"/>
                  <a:pt x="2150635" y="6547603"/>
                </a:cubicBezTo>
                <a:cubicBezTo>
                  <a:pt x="2141506" y="6546431"/>
                  <a:pt x="2133698" y="6546541"/>
                  <a:pt x="2125818" y="6541446"/>
                </a:cubicBezTo>
                <a:cubicBezTo>
                  <a:pt x="2117938" y="6536351"/>
                  <a:pt x="2103387" y="6519635"/>
                  <a:pt x="2101181" y="6548302"/>
                </a:cubicBezTo>
                <a:cubicBezTo>
                  <a:pt x="2090628" y="6538038"/>
                  <a:pt x="2082041" y="6575907"/>
                  <a:pt x="2071233" y="6547425"/>
                </a:cubicBezTo>
                <a:cubicBezTo>
                  <a:pt x="2071233" y="6547425"/>
                  <a:pt x="2069913" y="6546141"/>
                  <a:pt x="2068630" y="6547461"/>
                </a:cubicBezTo>
                <a:cubicBezTo>
                  <a:pt x="2060519" y="6549203"/>
                  <a:pt x="2052854" y="6548009"/>
                  <a:pt x="2045357" y="6545533"/>
                </a:cubicBezTo>
                <a:lnTo>
                  <a:pt x="2035829" y="6541414"/>
                </a:lnTo>
                <a:lnTo>
                  <a:pt x="2015214" y="6546786"/>
                </a:lnTo>
                <a:cubicBezTo>
                  <a:pt x="1988039" y="6552533"/>
                  <a:pt x="1963396" y="6555154"/>
                  <a:pt x="1945864" y="6550025"/>
                </a:cubicBezTo>
                <a:lnTo>
                  <a:pt x="1943363" y="6551204"/>
                </a:lnTo>
                <a:lnTo>
                  <a:pt x="1935997" y="6557147"/>
                </a:lnTo>
                <a:cubicBezTo>
                  <a:pt x="1929616" y="6566348"/>
                  <a:pt x="1920522" y="6567779"/>
                  <a:pt x="1911432" y="6569209"/>
                </a:cubicBezTo>
                <a:lnTo>
                  <a:pt x="1903556" y="6569858"/>
                </a:lnTo>
                <a:lnTo>
                  <a:pt x="1856909" y="6582878"/>
                </a:lnTo>
                <a:cubicBezTo>
                  <a:pt x="1823904" y="6589737"/>
                  <a:pt x="1788256" y="6592951"/>
                  <a:pt x="1752084" y="6593858"/>
                </a:cubicBezTo>
                <a:cubicBezTo>
                  <a:pt x="1748515" y="6599515"/>
                  <a:pt x="1748515" y="6599515"/>
                  <a:pt x="1748515" y="6599515"/>
                </a:cubicBezTo>
                <a:cubicBezTo>
                  <a:pt x="1748515" y="6599515"/>
                  <a:pt x="1742855" y="6595945"/>
                  <a:pt x="1742855" y="6595945"/>
                </a:cubicBezTo>
                <a:cubicBezTo>
                  <a:pt x="1739288" y="6601602"/>
                  <a:pt x="1724401" y="6600120"/>
                  <a:pt x="1724401" y="6600120"/>
                </a:cubicBezTo>
                <a:cubicBezTo>
                  <a:pt x="1715174" y="6602207"/>
                  <a:pt x="1718742" y="6596551"/>
                  <a:pt x="1727970" y="6594463"/>
                </a:cubicBezTo>
                <a:lnTo>
                  <a:pt x="1729878" y="6592219"/>
                </a:lnTo>
                <a:lnTo>
                  <a:pt x="1737197" y="6592375"/>
                </a:lnTo>
                <a:lnTo>
                  <a:pt x="1734242" y="6591053"/>
                </a:lnTo>
                <a:lnTo>
                  <a:pt x="1730523" y="6591460"/>
                </a:lnTo>
                <a:lnTo>
                  <a:pt x="1729878" y="6592219"/>
                </a:lnTo>
                <a:lnTo>
                  <a:pt x="1724640" y="6592106"/>
                </a:lnTo>
                <a:lnTo>
                  <a:pt x="1721779" y="6592420"/>
                </a:lnTo>
                <a:cubicBezTo>
                  <a:pt x="1708731" y="6593665"/>
                  <a:pt x="1695936" y="6595267"/>
                  <a:pt x="1684595" y="6601621"/>
                </a:cubicBezTo>
                <a:cubicBezTo>
                  <a:pt x="1666873" y="6611660"/>
                  <a:pt x="1650792" y="6611955"/>
                  <a:pt x="1632037" y="6607292"/>
                </a:cubicBezTo>
                <a:cubicBezTo>
                  <a:pt x="1606296" y="6602454"/>
                  <a:pt x="1579996" y="6592013"/>
                  <a:pt x="1554084" y="6594159"/>
                </a:cubicBezTo>
                <a:cubicBezTo>
                  <a:pt x="1532397" y="6595014"/>
                  <a:pt x="1515021" y="6591083"/>
                  <a:pt x="1502864" y="6574008"/>
                </a:cubicBezTo>
                <a:cubicBezTo>
                  <a:pt x="1508731" y="6562973"/>
                  <a:pt x="1517181" y="6560390"/>
                  <a:pt x="1529684" y="6563500"/>
                </a:cubicBezTo>
                <a:cubicBezTo>
                  <a:pt x="1567107" y="6576317"/>
                  <a:pt x="1604791" y="6578658"/>
                  <a:pt x="1641528" y="6562806"/>
                </a:cubicBezTo>
                <a:cubicBezTo>
                  <a:pt x="1650714" y="6558845"/>
                  <a:pt x="1665242" y="6564799"/>
                  <a:pt x="1668262" y="6555789"/>
                </a:cubicBezTo>
                <a:lnTo>
                  <a:pt x="1670105" y="6553335"/>
                </a:lnTo>
                <a:lnTo>
                  <a:pt x="1631399" y="6556249"/>
                </a:lnTo>
                <a:cubicBezTo>
                  <a:pt x="1616497" y="6561015"/>
                  <a:pt x="1604116" y="6559889"/>
                  <a:pt x="1593152" y="6555326"/>
                </a:cubicBezTo>
                <a:lnTo>
                  <a:pt x="1574712" y="6541971"/>
                </a:lnTo>
                <a:lnTo>
                  <a:pt x="1536741" y="6548587"/>
                </a:lnTo>
                <a:cubicBezTo>
                  <a:pt x="1484349" y="6564021"/>
                  <a:pt x="1435795" y="6584997"/>
                  <a:pt x="1380256" y="6593148"/>
                </a:cubicBezTo>
                <a:cubicBezTo>
                  <a:pt x="1337216" y="6600220"/>
                  <a:pt x="1295585" y="6613886"/>
                  <a:pt x="1252184" y="6616792"/>
                </a:cubicBezTo>
                <a:cubicBezTo>
                  <a:pt x="1211210" y="6618649"/>
                  <a:pt x="1173449" y="6647928"/>
                  <a:pt x="1131394" y="6637289"/>
                </a:cubicBezTo>
                <a:cubicBezTo>
                  <a:pt x="1127917" y="6635910"/>
                  <a:pt x="1124801" y="6638696"/>
                  <a:pt x="1122373" y="6639746"/>
                </a:cubicBezTo>
                <a:cubicBezTo>
                  <a:pt x="1095997" y="6645379"/>
                  <a:pt x="1074507" y="6658984"/>
                  <a:pt x="1055807" y="6675705"/>
                </a:cubicBezTo>
                <a:cubicBezTo>
                  <a:pt x="1037795" y="6690689"/>
                  <a:pt x="1021130" y="6692128"/>
                  <a:pt x="1002335" y="6678643"/>
                </a:cubicBezTo>
                <a:cubicBezTo>
                  <a:pt x="996069" y="6674146"/>
                  <a:pt x="988753" y="6667224"/>
                  <a:pt x="982161" y="6668633"/>
                </a:cubicBezTo>
                <a:cubicBezTo>
                  <a:pt x="965167" y="6675974"/>
                  <a:pt x="952573" y="6646845"/>
                  <a:pt x="933873" y="6663568"/>
                </a:cubicBezTo>
                <a:cubicBezTo>
                  <a:pt x="932823" y="6661140"/>
                  <a:pt x="931084" y="6660452"/>
                  <a:pt x="930034" y="6658023"/>
                </a:cubicBezTo>
                <a:cubicBezTo>
                  <a:pt x="926525" y="6646577"/>
                  <a:pt x="920981" y="6650412"/>
                  <a:pt x="913699" y="6653560"/>
                </a:cubicBezTo>
                <a:cubicBezTo>
                  <a:pt x="902250" y="6657065"/>
                  <a:pt x="894277" y="6661949"/>
                  <a:pt x="886932" y="6644957"/>
                </a:cubicBezTo>
                <a:cubicBezTo>
                  <a:pt x="882044" y="6636986"/>
                  <a:pt x="866036" y="6626618"/>
                  <a:pt x="857342" y="6623171"/>
                </a:cubicBezTo>
                <a:cubicBezTo>
                  <a:pt x="842385" y="6615229"/>
                  <a:pt x="823588" y="6601745"/>
                  <a:pt x="802100" y="6615348"/>
                </a:cubicBezTo>
                <a:cubicBezTo>
                  <a:pt x="797245" y="6617447"/>
                  <a:pt x="787862" y="6615738"/>
                  <a:pt x="782646" y="6613669"/>
                </a:cubicBezTo>
                <a:cubicBezTo>
                  <a:pt x="756567" y="6603330"/>
                  <a:pt x="728783" y="6602372"/>
                  <a:pt x="700996" y="6601414"/>
                </a:cubicBezTo>
                <a:cubicBezTo>
                  <a:pt x="675638" y="6599405"/>
                  <a:pt x="649231" y="6594970"/>
                  <a:pt x="624531" y="6581154"/>
                </a:cubicBezTo>
                <a:cubicBezTo>
                  <a:pt x="618264" y="6576659"/>
                  <a:pt x="617575" y="6578397"/>
                  <a:pt x="612031" y="6582233"/>
                </a:cubicBezTo>
                <a:cubicBezTo>
                  <a:pt x="597826" y="6592692"/>
                  <a:pt x="596057" y="6581932"/>
                  <a:pt x="594285" y="6571174"/>
                </a:cubicBezTo>
                <a:cubicBezTo>
                  <a:pt x="592876" y="6564581"/>
                  <a:pt x="601536" y="6557960"/>
                  <a:pt x="592484" y="6550348"/>
                </a:cubicBezTo>
                <a:cubicBezTo>
                  <a:pt x="590415" y="6555562"/>
                  <a:pt x="587988" y="6556611"/>
                  <a:pt x="586610" y="6560086"/>
                </a:cubicBezTo>
                <a:cubicBezTo>
                  <a:pt x="580736" y="6569826"/>
                  <a:pt x="576963" y="6584419"/>
                  <a:pt x="564792" y="6579595"/>
                </a:cubicBezTo>
                <a:cubicBezTo>
                  <a:pt x="553312" y="6573032"/>
                  <a:pt x="553609" y="6557060"/>
                  <a:pt x="560860" y="6543843"/>
                </a:cubicBezTo>
                <a:cubicBezTo>
                  <a:pt x="564993" y="6533415"/>
                  <a:pt x="571917" y="6526103"/>
                  <a:pt x="585825" y="6531617"/>
                </a:cubicBezTo>
                <a:cubicBezTo>
                  <a:pt x="592780" y="6534375"/>
                  <a:pt x="602851" y="6534345"/>
                  <a:pt x="603509" y="6522537"/>
                </a:cubicBezTo>
                <a:cubicBezTo>
                  <a:pt x="604527" y="6514896"/>
                  <a:pt x="601378" y="6507614"/>
                  <a:pt x="591994" y="6505906"/>
                </a:cubicBezTo>
                <a:cubicBezTo>
                  <a:pt x="586092" y="6505576"/>
                  <a:pt x="579497" y="6506985"/>
                  <a:pt x="578776" y="6498653"/>
                </a:cubicBezTo>
                <a:cubicBezTo>
                  <a:pt x="579792" y="6491012"/>
                  <a:pt x="585338" y="6487176"/>
                  <a:pt x="591931" y="6485767"/>
                </a:cubicBezTo>
                <a:cubicBezTo>
                  <a:pt x="623850" y="6476298"/>
                  <a:pt x="642521" y="6449506"/>
                  <a:pt x="667783" y="6421307"/>
                </a:cubicBezTo>
                <a:cubicBezTo>
                  <a:pt x="629597" y="6426282"/>
                  <a:pt x="597286" y="6421515"/>
                  <a:pt x="566416" y="6433414"/>
                </a:cubicBezTo>
                <a:cubicBezTo>
                  <a:pt x="545944" y="6439377"/>
                  <a:pt x="544863" y="6426880"/>
                  <a:pt x="543781" y="6414384"/>
                </a:cubicBezTo>
                <a:cubicBezTo>
                  <a:pt x="544440" y="6402576"/>
                  <a:pt x="553788" y="6394216"/>
                  <a:pt x="562450" y="6387593"/>
                </a:cubicBezTo>
                <a:cubicBezTo>
                  <a:pt x="581510" y="6375036"/>
                  <a:pt x="600573" y="6362481"/>
                  <a:pt x="620323" y="6348186"/>
                </a:cubicBezTo>
                <a:cubicBezTo>
                  <a:pt x="648734" y="6327269"/>
                  <a:pt x="674357" y="6303235"/>
                  <a:pt x="709754" y="6295146"/>
                </a:cubicBezTo>
                <a:cubicBezTo>
                  <a:pt x="718774" y="6292687"/>
                  <a:pt x="725010" y="6287113"/>
                  <a:pt x="727765" y="6280162"/>
                </a:cubicBezTo>
                <a:cubicBezTo>
                  <a:pt x="740497" y="6242972"/>
                  <a:pt x="770319" y="6228646"/>
                  <a:pt x="803617" y="6215702"/>
                </a:cubicBezTo>
                <a:cubicBezTo>
                  <a:pt x="838129" y="6202230"/>
                  <a:pt x="871330" y="6185727"/>
                  <a:pt x="904004" y="6168008"/>
                </a:cubicBezTo>
                <a:lnTo>
                  <a:pt x="982665" y="6123537"/>
                </a:lnTo>
                <a:lnTo>
                  <a:pt x="971666" y="6128274"/>
                </a:lnTo>
                <a:cubicBezTo>
                  <a:pt x="961456" y="6133428"/>
                  <a:pt x="950848" y="6139621"/>
                  <a:pt x="939911" y="6147151"/>
                </a:cubicBezTo>
                <a:cubicBezTo>
                  <a:pt x="911045" y="6153680"/>
                  <a:pt x="912587" y="6138160"/>
                  <a:pt x="870379" y="6152765"/>
                </a:cubicBezTo>
                <a:cubicBezTo>
                  <a:pt x="843694" y="6168916"/>
                  <a:pt x="865118" y="6174182"/>
                  <a:pt x="822911" y="6188787"/>
                </a:cubicBezTo>
                <a:cubicBezTo>
                  <a:pt x="782245" y="6187872"/>
                  <a:pt x="725156" y="6226071"/>
                  <a:pt x="659984" y="6250926"/>
                </a:cubicBezTo>
                <a:cubicBezTo>
                  <a:pt x="648183" y="6243480"/>
                  <a:pt x="583013" y="6268336"/>
                  <a:pt x="552609" y="6290386"/>
                </a:cubicBezTo>
                <a:cubicBezTo>
                  <a:pt x="562231" y="6288209"/>
                  <a:pt x="562231" y="6288209"/>
                  <a:pt x="562231" y="6288209"/>
                </a:cubicBezTo>
                <a:cubicBezTo>
                  <a:pt x="571852" y="6286032"/>
                  <a:pt x="575571" y="6280134"/>
                  <a:pt x="577752" y="6289755"/>
                </a:cubicBezTo>
                <a:cubicBezTo>
                  <a:pt x="577752" y="6289755"/>
                  <a:pt x="568131" y="6291931"/>
                  <a:pt x="564410" y="6297829"/>
                </a:cubicBezTo>
                <a:cubicBezTo>
                  <a:pt x="566590" y="6307450"/>
                  <a:pt x="566590" y="6307450"/>
                  <a:pt x="566590" y="6307450"/>
                </a:cubicBezTo>
                <a:cubicBezTo>
                  <a:pt x="539906" y="6323600"/>
                  <a:pt x="522203" y="6312434"/>
                  <a:pt x="541446" y="6308081"/>
                </a:cubicBezTo>
                <a:cubicBezTo>
                  <a:pt x="531824" y="6310257"/>
                  <a:pt x="531824" y="6310257"/>
                  <a:pt x="531824" y="6310257"/>
                </a:cubicBezTo>
                <a:cubicBezTo>
                  <a:pt x="522203" y="6312434"/>
                  <a:pt x="516303" y="6308711"/>
                  <a:pt x="516303" y="6308711"/>
                </a:cubicBezTo>
                <a:cubicBezTo>
                  <a:pt x="520022" y="6302813"/>
                  <a:pt x="529644" y="6300637"/>
                  <a:pt x="533365" y="6294739"/>
                </a:cubicBezTo>
                <a:cubicBezTo>
                  <a:pt x="544527" y="6277042"/>
                  <a:pt x="565310" y="6257171"/>
                  <a:pt x="523104" y="6271775"/>
                </a:cubicBezTo>
                <a:cubicBezTo>
                  <a:pt x="595717" y="6235122"/>
                  <a:pt x="651264" y="6212444"/>
                  <a:pt x="708993" y="6199385"/>
                </a:cubicBezTo>
                <a:cubicBezTo>
                  <a:pt x="764543" y="6176706"/>
                  <a:pt x="812650" y="6165824"/>
                  <a:pt x="877821" y="6140968"/>
                </a:cubicBezTo>
                <a:cubicBezTo>
                  <a:pt x="875640" y="6131348"/>
                  <a:pt x="862298" y="6139423"/>
                  <a:pt x="860118" y="6129802"/>
                </a:cubicBezTo>
                <a:cubicBezTo>
                  <a:pt x="900144" y="6105577"/>
                  <a:pt x="923108" y="6095326"/>
                  <a:pt x="955693" y="6082898"/>
                </a:cubicBezTo>
                <a:lnTo>
                  <a:pt x="1003541" y="6068925"/>
                </a:lnTo>
                <a:lnTo>
                  <a:pt x="1003874" y="6065806"/>
                </a:lnTo>
                <a:cubicBezTo>
                  <a:pt x="1006720" y="6059895"/>
                  <a:pt x="1013568" y="6056575"/>
                  <a:pt x="1023294" y="6057415"/>
                </a:cubicBezTo>
                <a:lnTo>
                  <a:pt x="1043422" y="6055613"/>
                </a:lnTo>
                <a:lnTo>
                  <a:pt x="1068972" y="6047160"/>
                </a:lnTo>
                <a:lnTo>
                  <a:pt x="1072150" y="6047501"/>
                </a:lnTo>
                <a:lnTo>
                  <a:pt x="1076957" y="6045754"/>
                </a:lnTo>
                <a:cubicBezTo>
                  <a:pt x="1092777" y="6038199"/>
                  <a:pt x="1107246" y="6028348"/>
                  <a:pt x="1122501" y="6020315"/>
                </a:cubicBezTo>
                <a:cubicBezTo>
                  <a:pt x="1135328" y="6013334"/>
                  <a:pt x="1148156" y="6006351"/>
                  <a:pt x="1140119" y="5991098"/>
                </a:cubicBezTo>
                <a:cubicBezTo>
                  <a:pt x="1133822" y="5976533"/>
                  <a:pt x="1119946" y="5981088"/>
                  <a:pt x="1108496" y="5984595"/>
                </a:cubicBezTo>
                <a:cubicBezTo>
                  <a:pt x="1050201" y="5999696"/>
                  <a:pt x="992955" y="6017227"/>
                  <a:pt x="941316" y="6051061"/>
                </a:cubicBezTo>
                <a:cubicBezTo>
                  <a:pt x="938200" y="6053848"/>
                  <a:pt x="932654" y="6057684"/>
                  <a:pt x="926749" y="6057353"/>
                </a:cubicBezTo>
                <a:cubicBezTo>
                  <a:pt x="884727" y="6056784"/>
                  <a:pt x="849722" y="6079109"/>
                  <a:pt x="810848" y="6085822"/>
                </a:cubicBezTo>
                <a:cubicBezTo>
                  <a:pt x="774401" y="6091486"/>
                  <a:pt x="740053" y="6102004"/>
                  <a:pt x="708164" y="6121542"/>
                </a:cubicBezTo>
                <a:cubicBezTo>
                  <a:pt x="674898" y="6144558"/>
                  <a:pt x="641896" y="6141530"/>
                  <a:pt x="606797" y="6133648"/>
                </a:cubicBezTo>
                <a:cubicBezTo>
                  <a:pt x="599841" y="6130891"/>
                  <a:pt x="595675" y="6131250"/>
                  <a:pt x="595644" y="6121181"/>
                </a:cubicBezTo>
                <a:cubicBezTo>
                  <a:pt x="598304" y="6084021"/>
                  <a:pt x="596566" y="6083333"/>
                  <a:pt x="564317" y="6098705"/>
                </a:cubicBezTo>
                <a:cubicBezTo>
                  <a:pt x="561200" y="6101493"/>
                  <a:pt x="556346" y="6103590"/>
                  <a:pt x="553227" y="6106377"/>
                </a:cubicBezTo>
                <a:cubicBezTo>
                  <a:pt x="545945" y="6109524"/>
                  <a:pt x="541121" y="6121691"/>
                  <a:pt x="534496" y="6113028"/>
                </a:cubicBezTo>
                <a:cubicBezTo>
                  <a:pt x="527871" y="6104369"/>
                  <a:pt x="534792" y="6097056"/>
                  <a:pt x="542765" y="6092171"/>
                </a:cubicBezTo>
                <a:cubicBezTo>
                  <a:pt x="558019" y="6084142"/>
                  <a:pt x="575013" y="6076799"/>
                  <a:pt x="592007" y="6069457"/>
                </a:cubicBezTo>
                <a:cubicBezTo>
                  <a:pt x="599291" y="6066311"/>
                  <a:pt x="610050" y="6064543"/>
                  <a:pt x="604802" y="6052406"/>
                </a:cubicBezTo>
                <a:cubicBezTo>
                  <a:pt x="600605" y="6042696"/>
                  <a:pt x="596768" y="6037153"/>
                  <a:pt x="584268" y="6038231"/>
                </a:cubicBezTo>
                <a:cubicBezTo>
                  <a:pt x="539817" y="6038710"/>
                  <a:pt x="499565" y="6048899"/>
                  <a:pt x="460722" y="6065681"/>
                </a:cubicBezTo>
                <a:cubicBezTo>
                  <a:pt x="450323" y="6071614"/>
                  <a:pt x="436445" y="6076170"/>
                  <a:pt x="428770" y="6065081"/>
                </a:cubicBezTo>
                <a:cubicBezTo>
                  <a:pt x="421095" y="6053992"/>
                  <a:pt x="429036" y="6039039"/>
                  <a:pt x="433859" y="6026873"/>
                </a:cubicBezTo>
                <a:cubicBezTo>
                  <a:pt x="436287" y="6025822"/>
                  <a:pt x="439404" y="6023036"/>
                  <a:pt x="441830" y="6021987"/>
                </a:cubicBezTo>
                <a:cubicBezTo>
                  <a:pt x="448064" y="6016415"/>
                  <a:pt x="453247" y="6008411"/>
                  <a:pt x="450789" y="5999392"/>
                </a:cubicBezTo>
                <a:cubicBezTo>
                  <a:pt x="446198" y="5975448"/>
                  <a:pt x="461093" y="5963252"/>
                  <a:pt x="478087" y="5955910"/>
                </a:cubicBezTo>
                <a:cubicBezTo>
                  <a:pt x="517980" y="5941556"/>
                  <a:pt x="561348" y="5928579"/>
                  <a:pt x="602292" y="5916653"/>
                </a:cubicBezTo>
                <a:cubicBezTo>
                  <a:pt x="607145" y="5914556"/>
                  <a:pt x="613740" y="5913146"/>
                  <a:pt x="618595" y="5911050"/>
                </a:cubicBezTo>
                <a:cubicBezTo>
                  <a:pt x="623450" y="5908951"/>
                  <a:pt x="630733" y="5905806"/>
                  <a:pt x="630012" y="5897476"/>
                </a:cubicBezTo>
                <a:cubicBezTo>
                  <a:pt x="630342" y="5891571"/>
                  <a:pt x="622009" y="5892289"/>
                  <a:pt x="616792" y="5890221"/>
                </a:cubicBezTo>
                <a:cubicBezTo>
                  <a:pt x="600456" y="5885757"/>
                  <a:pt x="583431" y="5883030"/>
                  <a:pt x="567095" y="5878563"/>
                </a:cubicBezTo>
                <a:cubicBezTo>
                  <a:pt x="554925" y="5873738"/>
                  <a:pt x="539997" y="5875866"/>
                  <a:pt x="530584" y="5864089"/>
                </a:cubicBezTo>
                <a:cubicBezTo>
                  <a:pt x="520482" y="5854051"/>
                  <a:pt x="517333" y="5846768"/>
                  <a:pt x="534688" y="5843591"/>
                </a:cubicBezTo>
                <a:cubicBezTo>
                  <a:pt x="556208" y="5840056"/>
                  <a:pt x="567625" y="5826481"/>
                  <a:pt x="570678" y="5803556"/>
                </a:cubicBezTo>
                <a:cubicBezTo>
                  <a:pt x="546371" y="5803975"/>
                  <a:pt x="523439" y="5800918"/>
                  <a:pt x="501198" y="5796123"/>
                </a:cubicBezTo>
                <a:lnTo>
                  <a:pt x="479615" y="5791064"/>
                </a:lnTo>
                <a:lnTo>
                  <a:pt x="456248" y="5793096"/>
                </a:lnTo>
                <a:cubicBezTo>
                  <a:pt x="406978" y="5793879"/>
                  <a:pt x="377606" y="5774115"/>
                  <a:pt x="314729" y="5777928"/>
                </a:cubicBezTo>
                <a:cubicBezTo>
                  <a:pt x="317084" y="5766468"/>
                  <a:pt x="340370" y="5766470"/>
                  <a:pt x="359634" y="5762066"/>
                </a:cubicBezTo>
                <a:lnTo>
                  <a:pt x="369501" y="5758315"/>
                </a:lnTo>
                <a:lnTo>
                  <a:pt x="372178" y="5759862"/>
                </a:lnTo>
                <a:cubicBezTo>
                  <a:pt x="373402" y="5759716"/>
                  <a:pt x="374480" y="5758344"/>
                  <a:pt x="376637" y="5755604"/>
                </a:cubicBezTo>
                <a:lnTo>
                  <a:pt x="369501" y="5758315"/>
                </a:lnTo>
                <a:lnTo>
                  <a:pt x="366842" y="5756777"/>
                </a:lnTo>
                <a:cubicBezTo>
                  <a:pt x="357048" y="5757950"/>
                  <a:pt x="351565" y="5753641"/>
                  <a:pt x="361359" y="5752466"/>
                </a:cubicBezTo>
                <a:cubicBezTo>
                  <a:pt x="361359" y="5752466"/>
                  <a:pt x="375466" y="5745809"/>
                  <a:pt x="380948" y="5750120"/>
                </a:cubicBezTo>
                <a:cubicBezTo>
                  <a:pt x="380948" y="5750120"/>
                  <a:pt x="385261" y="5744634"/>
                  <a:pt x="385261" y="5744634"/>
                </a:cubicBezTo>
                <a:cubicBezTo>
                  <a:pt x="385261" y="5744634"/>
                  <a:pt x="385261" y="5744634"/>
                  <a:pt x="390743" y="5748944"/>
                </a:cubicBezTo>
                <a:lnTo>
                  <a:pt x="443647" y="5733671"/>
                </a:lnTo>
                <a:lnTo>
                  <a:pt x="457676" y="5726543"/>
                </a:lnTo>
                <a:cubicBezTo>
                  <a:pt x="463984" y="5723795"/>
                  <a:pt x="470402" y="5721563"/>
                  <a:pt x="476995" y="5720155"/>
                </a:cubicBezTo>
                <a:cubicBezTo>
                  <a:pt x="511704" y="5713801"/>
                  <a:pt x="532473" y="5691864"/>
                  <a:pt x="553930" y="5668190"/>
                </a:cubicBezTo>
                <a:cubicBezTo>
                  <a:pt x="558424" y="5661928"/>
                  <a:pt x="560491" y="5656715"/>
                  <a:pt x="552487" y="5651529"/>
                </a:cubicBezTo>
                <a:cubicBezTo>
                  <a:pt x="549010" y="5650151"/>
                  <a:pt x="542055" y="5647393"/>
                  <a:pt x="544122" y="5642180"/>
                </a:cubicBezTo>
                <a:cubicBezTo>
                  <a:pt x="546880" y="5635228"/>
                  <a:pt x="554523" y="5636246"/>
                  <a:pt x="558689" y="5635887"/>
                </a:cubicBezTo>
                <a:cubicBezTo>
                  <a:pt x="578830" y="5635827"/>
                  <a:pt x="591298" y="5624678"/>
                  <a:pt x="601666" y="5608676"/>
                </a:cubicBezTo>
                <a:cubicBezTo>
                  <a:pt x="606850" y="5600674"/>
                  <a:pt x="616528" y="5586410"/>
                  <a:pt x="603309" y="5579159"/>
                </a:cubicBezTo>
                <a:cubicBezTo>
                  <a:pt x="592878" y="5575024"/>
                  <a:pt x="576903" y="5574723"/>
                  <a:pt x="565124" y="5584132"/>
                </a:cubicBezTo>
                <a:cubicBezTo>
                  <a:pt x="562007" y="5586919"/>
                  <a:pt x="560989" y="5594562"/>
                  <a:pt x="554035" y="5591804"/>
                </a:cubicBezTo>
                <a:cubicBezTo>
                  <a:pt x="547080" y="5589047"/>
                  <a:pt x="549836" y="5582095"/>
                  <a:pt x="551904" y="5576880"/>
                </a:cubicBezTo>
                <a:cubicBezTo>
                  <a:pt x="553579" y="5557430"/>
                  <a:pt x="553186" y="5543198"/>
                  <a:pt x="527139" y="5542928"/>
                </a:cubicBezTo>
                <a:cubicBezTo>
                  <a:pt x="508736" y="5543676"/>
                  <a:pt x="488595" y="5543735"/>
                  <a:pt x="470551" y="5548651"/>
                </a:cubicBezTo>
                <a:cubicBezTo>
                  <a:pt x="451818" y="5555302"/>
                  <a:pt x="433415" y="5556051"/>
                  <a:pt x="412552" y="5547780"/>
                </a:cubicBezTo>
                <a:cubicBezTo>
                  <a:pt x="396904" y="5541577"/>
                  <a:pt x="379519" y="5534684"/>
                  <a:pt x="360426" y="5537172"/>
                </a:cubicBezTo>
                <a:cubicBezTo>
                  <a:pt x="352094" y="5537890"/>
                  <a:pt x="347565" y="5534085"/>
                  <a:pt x="345107" y="5525065"/>
                </a:cubicBezTo>
                <a:cubicBezTo>
                  <a:pt x="343337" y="5514307"/>
                  <a:pt x="348880" y="5510471"/>
                  <a:pt x="359642" y="5508702"/>
                </a:cubicBezTo>
                <a:cubicBezTo>
                  <a:pt x="447462" y="5495247"/>
                  <a:pt x="529641" y="5455421"/>
                  <a:pt x="616741" y="5433636"/>
                </a:cubicBezTo>
                <a:cubicBezTo>
                  <a:pt x="634785" y="5428721"/>
                  <a:pt x="659453" y="5432467"/>
                  <a:pt x="668050" y="5405707"/>
                </a:cubicBezTo>
                <a:cubicBezTo>
                  <a:pt x="667002" y="5403279"/>
                  <a:pt x="672907" y="5403609"/>
                  <a:pt x="675334" y="5402560"/>
                </a:cubicBezTo>
                <a:cubicBezTo>
                  <a:pt x="702728" y="5389284"/>
                  <a:pt x="729431" y="5377747"/>
                  <a:pt x="758595" y="5375230"/>
                </a:cubicBezTo>
                <a:cubicBezTo>
                  <a:pt x="773522" y="5373101"/>
                  <a:pt x="785660" y="5367860"/>
                  <a:pt x="798488" y="5360875"/>
                </a:cubicBezTo>
                <a:cubicBezTo>
                  <a:pt x="807150" y="5354254"/>
                  <a:pt x="811283" y="5343825"/>
                  <a:pt x="808824" y="5334805"/>
                </a:cubicBezTo>
                <a:cubicBezTo>
                  <a:pt x="804627" y="5325095"/>
                  <a:pt x="796655" y="5329981"/>
                  <a:pt x="789011" y="5328961"/>
                </a:cubicBezTo>
                <a:cubicBezTo>
                  <a:pt x="757749" y="5326623"/>
                  <a:pt x="727207" y="5332616"/>
                  <a:pt x="697712" y="5341036"/>
                </a:cubicBezTo>
                <a:cubicBezTo>
                  <a:pt x="670648" y="5348408"/>
                  <a:pt x="661532" y="5320659"/>
                  <a:pt x="643096" y="5311338"/>
                </a:cubicBezTo>
                <a:cubicBezTo>
                  <a:pt x="634403" y="5307892"/>
                  <a:pt x="652774" y="5297074"/>
                  <a:pt x="654483" y="5287693"/>
                </a:cubicBezTo>
                <a:cubicBezTo>
                  <a:pt x="651005" y="5286315"/>
                  <a:pt x="646478" y="5282510"/>
                  <a:pt x="643000" y="5281131"/>
                </a:cubicBezTo>
                <a:cubicBezTo>
                  <a:pt x="625254" y="5270074"/>
                  <a:pt x="596123" y="5282659"/>
                  <a:pt x="586315" y="5256648"/>
                </a:cubicBezTo>
                <a:cubicBezTo>
                  <a:pt x="584219" y="5251791"/>
                  <a:pt x="577983" y="5257365"/>
                  <a:pt x="575556" y="5258416"/>
                </a:cubicBezTo>
                <a:cubicBezTo>
                  <a:pt x="570012" y="5262251"/>
                  <a:pt x="565516" y="5268515"/>
                  <a:pt x="557513" y="5263329"/>
                </a:cubicBezTo>
                <a:cubicBezTo>
                  <a:pt x="567520" y="5243162"/>
                  <a:pt x="567520" y="5243162"/>
                  <a:pt x="545969" y="5236629"/>
                </a:cubicBezTo>
                <a:cubicBezTo>
                  <a:pt x="534847" y="5234231"/>
                  <a:pt x="519826" y="5206151"/>
                  <a:pt x="525340" y="5192246"/>
                </a:cubicBezTo>
                <a:cubicBezTo>
                  <a:pt x="534987" y="5167912"/>
                  <a:pt x="547420" y="5146697"/>
                  <a:pt x="579011" y="5143130"/>
                </a:cubicBezTo>
                <a:cubicBezTo>
                  <a:pt x="615460" y="5137466"/>
                  <a:pt x="644230" y="5120715"/>
                  <a:pt x="661490" y="5087331"/>
                </a:cubicBezTo>
                <a:cubicBezTo>
                  <a:pt x="670120" y="5070638"/>
                  <a:pt x="685375" y="5062607"/>
                  <a:pt x="703778" y="5061859"/>
                </a:cubicBezTo>
                <a:lnTo>
                  <a:pt x="725723" y="5058956"/>
                </a:lnTo>
                <a:lnTo>
                  <a:pt x="721678" y="5057202"/>
                </a:lnTo>
                <a:cubicBezTo>
                  <a:pt x="719247" y="5056560"/>
                  <a:pt x="716706" y="5056721"/>
                  <a:pt x="713652" y="5058828"/>
                </a:cubicBezTo>
                <a:cubicBezTo>
                  <a:pt x="698893" y="5067417"/>
                  <a:pt x="685709" y="5060603"/>
                  <a:pt x="673716" y="5052439"/>
                </a:cubicBezTo>
                <a:cubicBezTo>
                  <a:pt x="666964" y="5046492"/>
                  <a:pt x="671693" y="5000283"/>
                  <a:pt x="680180" y="4993367"/>
                </a:cubicBezTo>
                <a:lnTo>
                  <a:pt x="725861" y="4961862"/>
                </a:lnTo>
                <a:lnTo>
                  <a:pt x="703761" y="4953391"/>
                </a:lnTo>
                <a:cubicBezTo>
                  <a:pt x="697494" y="4948897"/>
                  <a:pt x="696805" y="4950635"/>
                  <a:pt x="691260" y="4954471"/>
                </a:cubicBezTo>
                <a:cubicBezTo>
                  <a:pt x="677056" y="4964931"/>
                  <a:pt x="675286" y="4954170"/>
                  <a:pt x="673515" y="4943412"/>
                </a:cubicBezTo>
                <a:cubicBezTo>
                  <a:pt x="672106" y="4936819"/>
                  <a:pt x="680766" y="4930197"/>
                  <a:pt x="671714" y="4922587"/>
                </a:cubicBezTo>
                <a:cubicBezTo>
                  <a:pt x="669646" y="4927800"/>
                  <a:pt x="667219" y="4928848"/>
                  <a:pt x="665839" y="4932324"/>
                </a:cubicBezTo>
                <a:cubicBezTo>
                  <a:pt x="659966" y="4942064"/>
                  <a:pt x="656193" y="4956658"/>
                  <a:pt x="644022" y="4951834"/>
                </a:cubicBezTo>
                <a:cubicBezTo>
                  <a:pt x="632542" y="4945270"/>
                  <a:pt x="632839" y="4929297"/>
                  <a:pt x="640090" y="4916081"/>
                </a:cubicBezTo>
                <a:cubicBezTo>
                  <a:pt x="644223" y="4905654"/>
                  <a:pt x="651147" y="4898341"/>
                  <a:pt x="665055" y="4903856"/>
                </a:cubicBezTo>
                <a:cubicBezTo>
                  <a:pt x="672009" y="4906613"/>
                  <a:pt x="682081" y="4906583"/>
                  <a:pt x="682739" y="4894776"/>
                </a:cubicBezTo>
                <a:cubicBezTo>
                  <a:pt x="683757" y="4887134"/>
                  <a:pt x="680608" y="4879852"/>
                  <a:pt x="671224" y="4878143"/>
                </a:cubicBezTo>
                <a:cubicBezTo>
                  <a:pt x="665321" y="4877814"/>
                  <a:pt x="658728" y="4879223"/>
                  <a:pt x="658006" y="4870891"/>
                </a:cubicBezTo>
                <a:cubicBezTo>
                  <a:pt x="659022" y="4863250"/>
                  <a:pt x="664568" y="4859414"/>
                  <a:pt x="671161" y="4858005"/>
                </a:cubicBezTo>
                <a:cubicBezTo>
                  <a:pt x="687121" y="4853271"/>
                  <a:pt x="699768" y="4844206"/>
                  <a:pt x="711583" y="4832799"/>
                </a:cubicBezTo>
                <a:lnTo>
                  <a:pt x="741030" y="4800174"/>
                </a:lnTo>
                <a:lnTo>
                  <a:pt x="730444" y="4800167"/>
                </a:lnTo>
                <a:cubicBezTo>
                  <a:pt x="724174" y="4801840"/>
                  <a:pt x="719271" y="4799920"/>
                  <a:pt x="716450" y="4795636"/>
                </a:cubicBezTo>
                <a:lnTo>
                  <a:pt x="716440" y="4795523"/>
                </a:lnTo>
                <a:lnTo>
                  <a:pt x="693586" y="4797003"/>
                </a:lnTo>
                <a:cubicBezTo>
                  <a:pt x="676876" y="4797920"/>
                  <a:pt x="661080" y="4799702"/>
                  <a:pt x="645645" y="4805651"/>
                </a:cubicBezTo>
                <a:cubicBezTo>
                  <a:pt x="625174" y="4811616"/>
                  <a:pt x="624093" y="4799117"/>
                  <a:pt x="623011" y="4786623"/>
                </a:cubicBezTo>
                <a:cubicBezTo>
                  <a:pt x="623670" y="4774814"/>
                  <a:pt x="633018" y="4766454"/>
                  <a:pt x="641680" y="4759832"/>
                </a:cubicBezTo>
                <a:cubicBezTo>
                  <a:pt x="660740" y="4747274"/>
                  <a:pt x="679802" y="4734719"/>
                  <a:pt x="699552" y="4720425"/>
                </a:cubicBezTo>
                <a:cubicBezTo>
                  <a:pt x="713758" y="4709966"/>
                  <a:pt x="727267" y="4698728"/>
                  <a:pt x="741649" y="4689094"/>
                </a:cubicBezTo>
                <a:lnTo>
                  <a:pt x="753089" y="4683847"/>
                </a:lnTo>
                <a:lnTo>
                  <a:pt x="753374" y="4678840"/>
                </a:lnTo>
                <a:cubicBezTo>
                  <a:pt x="753439" y="4659707"/>
                  <a:pt x="760416" y="4649062"/>
                  <a:pt x="779226" y="4644041"/>
                </a:cubicBezTo>
                <a:cubicBezTo>
                  <a:pt x="790415" y="4639504"/>
                  <a:pt x="806686" y="4634644"/>
                  <a:pt x="804532" y="4620755"/>
                </a:cubicBezTo>
                <a:cubicBezTo>
                  <a:pt x="802700" y="4611944"/>
                  <a:pt x="797933" y="4607146"/>
                  <a:pt x="791719" y="4604672"/>
                </a:cubicBezTo>
                <a:lnTo>
                  <a:pt x="782429" y="4603746"/>
                </a:lnTo>
                <a:lnTo>
                  <a:pt x="739215" y="4623164"/>
                </a:lnTo>
                <a:cubicBezTo>
                  <a:pt x="727413" y="4615719"/>
                  <a:pt x="662243" y="4640575"/>
                  <a:pt x="631840" y="4662623"/>
                </a:cubicBezTo>
                <a:cubicBezTo>
                  <a:pt x="641461" y="4660447"/>
                  <a:pt x="641461" y="4660447"/>
                  <a:pt x="641461" y="4660447"/>
                </a:cubicBezTo>
                <a:cubicBezTo>
                  <a:pt x="651081" y="4658270"/>
                  <a:pt x="654801" y="4652372"/>
                  <a:pt x="656982" y="4661993"/>
                </a:cubicBezTo>
                <a:cubicBezTo>
                  <a:pt x="656982" y="4661993"/>
                  <a:pt x="647361" y="4664169"/>
                  <a:pt x="643640" y="4670067"/>
                </a:cubicBezTo>
                <a:cubicBezTo>
                  <a:pt x="645820" y="4679688"/>
                  <a:pt x="645820" y="4679688"/>
                  <a:pt x="645820" y="4679688"/>
                </a:cubicBezTo>
                <a:cubicBezTo>
                  <a:pt x="619136" y="4695838"/>
                  <a:pt x="601433" y="4684672"/>
                  <a:pt x="620677" y="4680319"/>
                </a:cubicBezTo>
                <a:cubicBezTo>
                  <a:pt x="611054" y="4682495"/>
                  <a:pt x="611054" y="4682495"/>
                  <a:pt x="611054" y="4682495"/>
                </a:cubicBezTo>
                <a:cubicBezTo>
                  <a:pt x="601433" y="4684672"/>
                  <a:pt x="595533" y="4680949"/>
                  <a:pt x="595533" y="4680949"/>
                </a:cubicBezTo>
                <a:cubicBezTo>
                  <a:pt x="599252" y="4675052"/>
                  <a:pt x="608875" y="4672875"/>
                  <a:pt x="612595" y="4666976"/>
                </a:cubicBezTo>
                <a:cubicBezTo>
                  <a:pt x="623757" y="4649280"/>
                  <a:pt x="644540" y="4629409"/>
                  <a:pt x="602334" y="4644013"/>
                </a:cubicBezTo>
                <a:cubicBezTo>
                  <a:pt x="638640" y="4625686"/>
                  <a:pt x="670679" y="4610854"/>
                  <a:pt x="700860" y="4598970"/>
                </a:cubicBezTo>
                <a:lnTo>
                  <a:pt x="701020" y="4598920"/>
                </a:lnTo>
                <a:lnTo>
                  <a:pt x="665112" y="4593907"/>
                </a:lnTo>
                <a:cubicBezTo>
                  <a:pt x="653441" y="4590822"/>
                  <a:pt x="648040" y="4586064"/>
                  <a:pt x="653667" y="4574231"/>
                </a:cubicBezTo>
                <a:cubicBezTo>
                  <a:pt x="657235" y="4570178"/>
                  <a:pt x="658264" y="4566285"/>
                  <a:pt x="655403" y="4561368"/>
                </a:cubicBezTo>
                <a:cubicBezTo>
                  <a:pt x="643635" y="4536612"/>
                  <a:pt x="660132" y="4515159"/>
                  <a:pt x="686014" y="4521166"/>
                </a:cubicBezTo>
                <a:cubicBezTo>
                  <a:pt x="715790" y="4528200"/>
                  <a:pt x="747462" y="4524915"/>
                  <a:pt x="776367" y="4538378"/>
                </a:cubicBezTo>
                <a:cubicBezTo>
                  <a:pt x="782959" y="4541786"/>
                  <a:pt x="789229" y="4540112"/>
                  <a:pt x="795178" y="4533359"/>
                </a:cubicBezTo>
                <a:cubicBezTo>
                  <a:pt x="807235" y="4522391"/>
                  <a:pt x="821610" y="4527853"/>
                  <a:pt x="826463" y="4544122"/>
                </a:cubicBezTo>
                <a:cubicBezTo>
                  <a:pt x="829326" y="4549042"/>
                  <a:pt x="830997" y="4555312"/>
                  <a:pt x="837268" y="4553639"/>
                </a:cubicBezTo>
                <a:cubicBezTo>
                  <a:pt x="844888" y="4553154"/>
                  <a:pt x="844566" y="4548072"/>
                  <a:pt x="844245" y="4542994"/>
                </a:cubicBezTo>
                <a:cubicBezTo>
                  <a:pt x="842252" y="4531643"/>
                  <a:pt x="847171" y="4528779"/>
                  <a:pt x="856304" y="4532024"/>
                </a:cubicBezTo>
                <a:cubicBezTo>
                  <a:pt x="878297" y="4537005"/>
                  <a:pt x="863442" y="4523920"/>
                  <a:pt x="864311" y="4517490"/>
                </a:cubicBezTo>
                <a:cubicBezTo>
                  <a:pt x="878361" y="4517872"/>
                  <a:pt x="891384" y="4522146"/>
                  <a:pt x="904954" y="4514907"/>
                </a:cubicBezTo>
                <a:cubicBezTo>
                  <a:pt x="911063" y="4510694"/>
                  <a:pt x="925113" y="4511075"/>
                  <a:pt x="921770" y="4498536"/>
                </a:cubicBezTo>
                <a:cubicBezTo>
                  <a:pt x="919776" y="4487186"/>
                  <a:pt x="913733" y="4472266"/>
                  <a:pt x="899682" y="4471884"/>
                </a:cubicBezTo>
                <a:cubicBezTo>
                  <a:pt x="890790" y="4472448"/>
                  <a:pt x="881402" y="4470176"/>
                  <a:pt x="872984" y="4468160"/>
                </a:cubicBezTo>
                <a:lnTo>
                  <a:pt x="855438" y="4466325"/>
                </a:lnTo>
                <a:lnTo>
                  <a:pt x="837026" y="4470718"/>
                </a:lnTo>
                <a:cubicBezTo>
                  <a:pt x="819897" y="4476497"/>
                  <a:pt x="803339" y="4484011"/>
                  <a:pt x="787394" y="4493780"/>
                </a:cubicBezTo>
                <a:cubicBezTo>
                  <a:pt x="754128" y="4516795"/>
                  <a:pt x="721126" y="4513769"/>
                  <a:pt x="686026" y="4505886"/>
                </a:cubicBezTo>
                <a:cubicBezTo>
                  <a:pt x="679072" y="4503128"/>
                  <a:pt x="674904" y="4503488"/>
                  <a:pt x="674874" y="4493420"/>
                </a:cubicBezTo>
                <a:cubicBezTo>
                  <a:pt x="675539" y="4484129"/>
                  <a:pt x="675928" y="4477119"/>
                  <a:pt x="675636" y="4472069"/>
                </a:cubicBezTo>
                <a:lnTo>
                  <a:pt x="675209" y="4470842"/>
                </a:lnTo>
                <a:lnTo>
                  <a:pt x="675182" y="4470845"/>
                </a:lnTo>
                <a:cubicBezTo>
                  <a:pt x="672641" y="4471007"/>
                  <a:pt x="670020" y="4469899"/>
                  <a:pt x="667528" y="4468303"/>
                </a:cubicBezTo>
                <a:lnTo>
                  <a:pt x="661195" y="4463277"/>
                </a:lnTo>
                <a:lnTo>
                  <a:pt x="643547" y="4470943"/>
                </a:lnTo>
                <a:cubicBezTo>
                  <a:pt x="640430" y="4473731"/>
                  <a:pt x="635576" y="4475828"/>
                  <a:pt x="632457" y="4478615"/>
                </a:cubicBezTo>
                <a:cubicBezTo>
                  <a:pt x="625175" y="4481761"/>
                  <a:pt x="620351" y="4493929"/>
                  <a:pt x="613726" y="4485267"/>
                </a:cubicBezTo>
                <a:cubicBezTo>
                  <a:pt x="610413" y="4480937"/>
                  <a:pt x="610487" y="4476944"/>
                  <a:pt x="612386" y="4473422"/>
                </a:cubicBezTo>
                <a:lnTo>
                  <a:pt x="619527" y="4466724"/>
                </a:lnTo>
                <a:lnTo>
                  <a:pt x="601819" y="4461441"/>
                </a:lnTo>
                <a:cubicBezTo>
                  <a:pt x="577011" y="4458593"/>
                  <a:pt x="552190" y="4466864"/>
                  <a:pt x="528075" y="4463614"/>
                </a:cubicBezTo>
                <a:cubicBezTo>
                  <a:pt x="481870" y="4458899"/>
                  <a:pt x="433380" y="4478558"/>
                  <a:pt x="386373" y="4461141"/>
                </a:cubicBezTo>
                <a:cubicBezTo>
                  <a:pt x="379780" y="4457735"/>
                  <a:pt x="372160" y="4458218"/>
                  <a:pt x="363188" y="4457514"/>
                </a:cubicBezTo>
                <a:cubicBezTo>
                  <a:pt x="362546" y="4447353"/>
                  <a:pt x="368495" y="4440598"/>
                  <a:pt x="366501" y="4429248"/>
                </a:cubicBezTo>
                <a:cubicBezTo>
                  <a:pt x="361486" y="4410438"/>
                  <a:pt x="376631" y="4387798"/>
                  <a:pt x="397983" y="4382615"/>
                </a:cubicBezTo>
                <a:cubicBezTo>
                  <a:pt x="414414" y="4380296"/>
                  <a:pt x="432516" y="4384247"/>
                  <a:pt x="445604" y="4369387"/>
                </a:cubicBezTo>
                <a:cubicBezTo>
                  <a:pt x="450362" y="4363985"/>
                  <a:pt x="457114" y="4369931"/>
                  <a:pt x="462355" y="4372149"/>
                </a:cubicBezTo>
                <a:cubicBezTo>
                  <a:pt x="475699" y="4381502"/>
                  <a:pt x="490939" y="4380535"/>
                  <a:pt x="506181" y="4379566"/>
                </a:cubicBezTo>
                <a:cubicBezTo>
                  <a:pt x="518882" y="4378758"/>
                  <a:pt x="525153" y="4377086"/>
                  <a:pt x="522998" y="4363195"/>
                </a:cubicBezTo>
                <a:cubicBezTo>
                  <a:pt x="522678" y="4358115"/>
                  <a:pt x="524895" y="4352872"/>
                  <a:pt x="529976" y="4352550"/>
                </a:cubicBezTo>
                <a:lnTo>
                  <a:pt x="533556" y="4353821"/>
                </a:lnTo>
                <a:lnTo>
                  <a:pt x="535573" y="4343663"/>
                </a:lnTo>
                <a:cubicBezTo>
                  <a:pt x="540848" y="4336704"/>
                  <a:pt x="548820" y="4331819"/>
                  <a:pt x="557317" y="4328147"/>
                </a:cubicBezTo>
                <a:lnTo>
                  <a:pt x="606827" y="4312499"/>
                </a:lnTo>
                <a:lnTo>
                  <a:pt x="591380" y="4311846"/>
                </a:lnTo>
                <a:cubicBezTo>
                  <a:pt x="583371" y="4312176"/>
                  <a:pt x="575314" y="4313325"/>
                  <a:pt x="567178" y="4315755"/>
                </a:cubicBezTo>
                <a:cubicBezTo>
                  <a:pt x="557180" y="4318942"/>
                  <a:pt x="554158" y="4311480"/>
                  <a:pt x="549945" y="4305374"/>
                </a:cubicBezTo>
                <a:cubicBezTo>
                  <a:pt x="543900" y="4290456"/>
                  <a:pt x="533578" y="4288560"/>
                  <a:pt x="518498" y="4292067"/>
                </a:cubicBezTo>
                <a:cubicBezTo>
                  <a:pt x="494608" y="4297412"/>
                  <a:pt x="485155" y="4289087"/>
                  <a:pt x="488629" y="4263361"/>
                </a:cubicBezTo>
                <a:cubicBezTo>
                  <a:pt x="489175" y="4251849"/>
                  <a:pt x="483065" y="4256064"/>
                  <a:pt x="479175" y="4255034"/>
                </a:cubicBezTo>
                <a:cubicBezTo>
                  <a:pt x="456152" y="4253947"/>
                  <a:pt x="433130" y="4252861"/>
                  <a:pt x="410269" y="4254312"/>
                </a:cubicBezTo>
                <a:cubicBezTo>
                  <a:pt x="363193" y="4256027"/>
                  <a:pt x="315639" y="4250122"/>
                  <a:pt x="269049" y="4259460"/>
                </a:cubicBezTo>
                <a:cubicBezTo>
                  <a:pt x="237697" y="4267827"/>
                  <a:pt x="204032" y="4259766"/>
                  <a:pt x="170688" y="4256782"/>
                </a:cubicBezTo>
                <a:cubicBezTo>
                  <a:pt x="159176" y="4256239"/>
                  <a:pt x="154096" y="4256563"/>
                  <a:pt x="145606" y="4263477"/>
                </a:cubicBezTo>
                <a:cubicBezTo>
                  <a:pt x="135767" y="4269203"/>
                  <a:pt x="121491" y="4285414"/>
                  <a:pt x="113453" y="4259145"/>
                </a:cubicBezTo>
                <a:cubicBezTo>
                  <a:pt x="111780" y="4252873"/>
                  <a:pt x="102810" y="4252169"/>
                  <a:pt x="100591" y="4257412"/>
                </a:cubicBezTo>
                <a:cubicBezTo>
                  <a:pt x="90688" y="4282269"/>
                  <a:pt x="70913" y="4272049"/>
                  <a:pt x="54482" y="4274368"/>
                </a:cubicBezTo>
                <a:cubicBezTo>
                  <a:pt x="41781" y="4275174"/>
                  <a:pt x="30270" y="4274630"/>
                  <a:pt x="18759" y="4274086"/>
                </a:cubicBezTo>
                <a:cubicBezTo>
                  <a:pt x="8437" y="4272191"/>
                  <a:pt x="2520" y="4269379"/>
                  <a:pt x="652" y="4265036"/>
                </a:cubicBezTo>
                <a:cubicBezTo>
                  <a:pt x="-1216" y="4260691"/>
                  <a:pt x="961" y="4254814"/>
                  <a:pt x="6831" y="4246790"/>
                </a:cubicBezTo>
                <a:cubicBezTo>
                  <a:pt x="9048" y="4241548"/>
                  <a:pt x="12779" y="4240035"/>
                  <a:pt x="11107" y="4233766"/>
                </a:cubicBezTo>
                <a:cubicBezTo>
                  <a:pt x="2201" y="4213930"/>
                  <a:pt x="7346" y="4194474"/>
                  <a:pt x="28696" y="4189292"/>
                </a:cubicBezTo>
                <a:cubicBezTo>
                  <a:pt x="64967" y="4178059"/>
                  <a:pt x="101237" y="4166829"/>
                  <a:pt x="139823" y="4172030"/>
                </a:cubicBezTo>
                <a:cubicBezTo>
                  <a:pt x="150144" y="4173923"/>
                  <a:pt x="160465" y="4175818"/>
                  <a:pt x="169114" y="4171443"/>
                </a:cubicBezTo>
                <a:cubicBezTo>
                  <a:pt x="209984" y="4152268"/>
                  <a:pt x="255546" y="4146823"/>
                  <a:pt x="298568" y="4141538"/>
                </a:cubicBezTo>
                <a:cubicBezTo>
                  <a:pt x="321430" y="4140087"/>
                  <a:pt x="344131" y="4136094"/>
                  <a:pt x="355226" y="4109884"/>
                </a:cubicBezTo>
                <a:cubicBezTo>
                  <a:pt x="359822" y="4101941"/>
                  <a:pt x="369823" y="4098755"/>
                  <a:pt x="379984" y="4098108"/>
                </a:cubicBezTo>
                <a:cubicBezTo>
                  <a:pt x="383875" y="4099137"/>
                  <a:pt x="387604" y="4097626"/>
                  <a:pt x="387283" y="4092545"/>
                </a:cubicBezTo>
                <a:cubicBezTo>
                  <a:pt x="385772" y="4088815"/>
                  <a:pt x="383071" y="4086437"/>
                  <a:pt x="380532" y="4086597"/>
                </a:cubicBezTo>
                <a:cubicBezTo>
                  <a:pt x="351400" y="4089725"/>
                  <a:pt x="323619" y="4094039"/>
                  <a:pt x="293843" y="4087005"/>
                </a:cubicBezTo>
                <a:cubicBezTo>
                  <a:pt x="255997" y="4113639"/>
                  <a:pt x="209148" y="4098760"/>
                  <a:pt x="167959" y="4112855"/>
                </a:cubicBezTo>
                <a:cubicBezTo>
                  <a:pt x="165418" y="4113016"/>
                  <a:pt x="164229" y="4114367"/>
                  <a:pt x="161689" y="4114529"/>
                </a:cubicBezTo>
                <a:cubicBezTo>
                  <a:pt x="151367" y="4112635"/>
                  <a:pt x="136608" y="4121224"/>
                  <a:pt x="131753" y="4104955"/>
                </a:cubicBezTo>
                <a:cubicBezTo>
                  <a:pt x="126899" y="4088685"/>
                  <a:pt x="141980" y="4085177"/>
                  <a:pt x="151818" y="4079450"/>
                </a:cubicBezTo>
                <a:cubicBezTo>
                  <a:pt x="165227" y="4069671"/>
                  <a:pt x="181497" y="4064813"/>
                  <a:pt x="198088" y="4065033"/>
                </a:cubicBezTo>
                <a:cubicBezTo>
                  <a:pt x="236031" y="4060072"/>
                  <a:pt x="270630" y="4042572"/>
                  <a:pt x="307221" y="4036422"/>
                </a:cubicBezTo>
                <a:cubicBezTo>
                  <a:pt x="318571" y="4034425"/>
                  <a:pt x="318798" y="4017833"/>
                  <a:pt x="331176" y="4011946"/>
                </a:cubicBezTo>
                <a:cubicBezTo>
                  <a:pt x="342205" y="4004868"/>
                  <a:pt x="350534" y="3995413"/>
                  <a:pt x="338058" y="3979627"/>
                </a:cubicBezTo>
                <a:cubicBezTo>
                  <a:pt x="331146" y="3971140"/>
                  <a:pt x="342175" y="3964063"/>
                  <a:pt x="350824" y="3959687"/>
                </a:cubicBezTo>
                <a:cubicBezTo>
                  <a:pt x="358283" y="3956664"/>
                  <a:pt x="364715" y="3957530"/>
                  <a:pt x="366547" y="3966340"/>
                </a:cubicBezTo>
                <a:cubicBezTo>
                  <a:pt x="366868" y="3971421"/>
                  <a:pt x="367352" y="3979041"/>
                  <a:pt x="377511" y="3978396"/>
                </a:cubicBezTo>
                <a:cubicBezTo>
                  <a:pt x="376161" y="3977206"/>
                  <a:pt x="377190" y="3973316"/>
                  <a:pt x="377190" y="3973316"/>
                </a:cubicBezTo>
                <a:cubicBezTo>
                  <a:pt x="371211" y="3939264"/>
                  <a:pt x="382079" y="3929647"/>
                  <a:pt x="413204" y="3937871"/>
                </a:cubicBezTo>
                <a:cubicBezTo>
                  <a:pt x="423525" y="3939766"/>
                  <a:pt x="433299" y="3953171"/>
                  <a:pt x="441790" y="3946257"/>
                </a:cubicBezTo>
                <a:cubicBezTo>
                  <a:pt x="450279" y="3939341"/>
                  <a:pt x="460118" y="3933616"/>
                  <a:pt x="469282" y="3927295"/>
                </a:cubicBezTo>
                <a:lnTo>
                  <a:pt x="480801" y="3916223"/>
                </a:lnTo>
                <a:lnTo>
                  <a:pt x="467011" y="3911455"/>
                </a:lnTo>
                <a:cubicBezTo>
                  <a:pt x="458322" y="3909268"/>
                  <a:pt x="449203" y="3908166"/>
                  <a:pt x="439656" y="3909409"/>
                </a:cubicBezTo>
                <a:lnTo>
                  <a:pt x="436543" y="3908652"/>
                </a:lnTo>
                <a:lnTo>
                  <a:pt x="432079" y="3913718"/>
                </a:lnTo>
                <a:cubicBezTo>
                  <a:pt x="415327" y="3910957"/>
                  <a:pt x="420472" y="3891503"/>
                  <a:pt x="408479" y="3883337"/>
                </a:cubicBezTo>
                <a:cubicBezTo>
                  <a:pt x="403077" y="3878580"/>
                  <a:pt x="413077" y="3875393"/>
                  <a:pt x="419187" y="3871179"/>
                </a:cubicBezTo>
                <a:cubicBezTo>
                  <a:pt x="431405" y="3862752"/>
                  <a:pt x="450537" y="3862812"/>
                  <a:pt x="454493" y="3844708"/>
                </a:cubicBezTo>
                <a:cubicBezTo>
                  <a:pt x="454331" y="3842167"/>
                  <a:pt x="458062" y="3840655"/>
                  <a:pt x="460602" y="3840493"/>
                </a:cubicBezTo>
                <a:cubicBezTo>
                  <a:pt x="496647" y="3845854"/>
                  <a:pt x="515908" y="3807649"/>
                  <a:pt x="547580" y="3804361"/>
                </a:cubicBezTo>
                <a:cubicBezTo>
                  <a:pt x="555201" y="3803877"/>
                  <a:pt x="561311" y="3799665"/>
                  <a:pt x="568929" y="3799180"/>
                </a:cubicBezTo>
                <a:cubicBezTo>
                  <a:pt x="591954" y="3800267"/>
                  <a:pt x="610603" y="3792706"/>
                  <a:pt x="630443" y="3783794"/>
                </a:cubicBezTo>
                <a:cubicBezTo>
                  <a:pt x="635362" y="3780932"/>
                  <a:pt x="640443" y="3780609"/>
                  <a:pt x="645362" y="3777746"/>
                </a:cubicBezTo>
                <a:cubicBezTo>
                  <a:pt x="653689" y="3768291"/>
                  <a:pt x="678480" y="3797320"/>
                  <a:pt x="677581" y="3762946"/>
                </a:cubicBezTo>
                <a:cubicBezTo>
                  <a:pt x="677967" y="3748895"/>
                  <a:pt x="690026" y="3737927"/>
                  <a:pt x="687550" y="3718955"/>
                </a:cubicBezTo>
                <a:cubicBezTo>
                  <a:pt x="684915" y="3697443"/>
                  <a:pt x="696490" y="3678855"/>
                  <a:pt x="719031" y="3672322"/>
                </a:cubicBezTo>
                <a:lnTo>
                  <a:pt x="726795" y="3670060"/>
                </a:lnTo>
                <a:lnTo>
                  <a:pt x="733712" y="3659931"/>
                </a:lnTo>
                <a:cubicBezTo>
                  <a:pt x="730235" y="3658553"/>
                  <a:pt x="725708" y="3654747"/>
                  <a:pt x="722230" y="3653368"/>
                </a:cubicBezTo>
                <a:cubicBezTo>
                  <a:pt x="704484" y="3642311"/>
                  <a:pt x="675353" y="3654897"/>
                  <a:pt x="665545" y="3628886"/>
                </a:cubicBezTo>
                <a:cubicBezTo>
                  <a:pt x="663449" y="3624030"/>
                  <a:pt x="657213" y="3629603"/>
                  <a:pt x="654786" y="3630654"/>
                </a:cubicBezTo>
                <a:cubicBezTo>
                  <a:pt x="649242" y="3634488"/>
                  <a:pt x="644746" y="3640752"/>
                  <a:pt x="636743" y="3635566"/>
                </a:cubicBezTo>
                <a:cubicBezTo>
                  <a:pt x="646750" y="3615400"/>
                  <a:pt x="646750" y="3615400"/>
                  <a:pt x="625199" y="3608867"/>
                </a:cubicBezTo>
                <a:cubicBezTo>
                  <a:pt x="614077" y="3606469"/>
                  <a:pt x="599055" y="3578390"/>
                  <a:pt x="604569" y="3564484"/>
                </a:cubicBezTo>
                <a:cubicBezTo>
                  <a:pt x="614216" y="3540150"/>
                  <a:pt x="626651" y="3518934"/>
                  <a:pt x="658242" y="3515368"/>
                </a:cubicBezTo>
                <a:cubicBezTo>
                  <a:pt x="694690" y="3509704"/>
                  <a:pt x="723461" y="3492953"/>
                  <a:pt x="740719" y="3459569"/>
                </a:cubicBezTo>
                <a:lnTo>
                  <a:pt x="745643" y="3454298"/>
                </a:lnTo>
                <a:lnTo>
                  <a:pt x="738663" y="3450674"/>
                </a:lnTo>
                <a:cubicBezTo>
                  <a:pt x="735162" y="3449976"/>
                  <a:pt x="731290" y="3450622"/>
                  <a:pt x="726759" y="3453707"/>
                </a:cubicBezTo>
                <a:cubicBezTo>
                  <a:pt x="726129" y="3451483"/>
                  <a:pt x="724702" y="3450686"/>
                  <a:pt x="724072" y="3448461"/>
                </a:cubicBezTo>
                <a:cubicBezTo>
                  <a:pt x="722347" y="3438140"/>
                  <a:pt x="717102" y="3440825"/>
                  <a:pt x="710431" y="3442715"/>
                </a:cubicBezTo>
                <a:cubicBezTo>
                  <a:pt x="700107" y="3444436"/>
                  <a:pt x="692638" y="3447753"/>
                  <a:pt x="688227" y="3432184"/>
                </a:cubicBezTo>
                <a:cubicBezTo>
                  <a:pt x="684908" y="3424716"/>
                  <a:pt x="672232" y="3413892"/>
                  <a:pt x="665095" y="3409907"/>
                </a:cubicBezTo>
                <a:cubicBezTo>
                  <a:pt x="653048" y="3401305"/>
                  <a:pt x="638312" y="3387461"/>
                  <a:pt x="618131" y="3396777"/>
                </a:cubicBezTo>
                <a:cubicBezTo>
                  <a:pt x="613683" y="3398037"/>
                  <a:pt x="605750" y="3395477"/>
                  <a:pt x="601469" y="3393087"/>
                </a:cubicBezTo>
                <a:cubicBezTo>
                  <a:pt x="580063" y="3381130"/>
                  <a:pt x="556098" y="3377106"/>
                  <a:pt x="532133" y="3373080"/>
                </a:cubicBezTo>
                <a:cubicBezTo>
                  <a:pt x="510393" y="3368424"/>
                  <a:pt x="488023" y="3361546"/>
                  <a:pt x="468211" y="3346736"/>
                </a:cubicBezTo>
                <a:cubicBezTo>
                  <a:pt x="463298" y="3342121"/>
                  <a:pt x="462502" y="3343548"/>
                  <a:pt x="457255" y="3346235"/>
                </a:cubicBezTo>
                <a:cubicBezTo>
                  <a:pt x="443746" y="3353663"/>
                  <a:pt x="443451" y="3344136"/>
                  <a:pt x="443152" y="3334612"/>
                </a:cubicBezTo>
                <a:cubicBezTo>
                  <a:pt x="442689" y="3328738"/>
                  <a:pt x="450953" y="3323995"/>
                  <a:pt x="443984" y="3316359"/>
                </a:cubicBezTo>
                <a:cubicBezTo>
                  <a:pt x="441595" y="3320639"/>
                  <a:pt x="439371" y="3321270"/>
                  <a:pt x="437777" y="3324122"/>
                </a:cubicBezTo>
                <a:cubicBezTo>
                  <a:pt x="431568" y="3331886"/>
                  <a:pt x="426621" y="3344098"/>
                  <a:pt x="416630" y="3338519"/>
                </a:cubicBezTo>
                <a:cubicBezTo>
                  <a:pt x="407438" y="3331511"/>
                  <a:pt x="409531" y="3317706"/>
                  <a:pt x="417333" y="3307087"/>
                </a:cubicBezTo>
                <a:cubicBezTo>
                  <a:pt x="422114" y="3298529"/>
                  <a:pt x="428953" y="3292990"/>
                  <a:pt x="440370" y="3299366"/>
                </a:cubicBezTo>
                <a:cubicBezTo>
                  <a:pt x="446078" y="3302555"/>
                  <a:pt x="454808" y="3303685"/>
                  <a:pt x="456735" y="3293532"/>
                </a:cubicBezTo>
                <a:cubicBezTo>
                  <a:pt x="458496" y="3287027"/>
                  <a:pt x="456604" y="3280358"/>
                  <a:pt x="448671" y="3277798"/>
                </a:cubicBezTo>
                <a:cubicBezTo>
                  <a:pt x="443595" y="3276834"/>
                  <a:pt x="437719" y="3277296"/>
                  <a:pt x="438052" y="3269995"/>
                </a:cubicBezTo>
                <a:cubicBezTo>
                  <a:pt x="439812" y="3263491"/>
                  <a:pt x="445057" y="3260804"/>
                  <a:pt x="450931" y="3260341"/>
                </a:cubicBezTo>
                <a:cubicBezTo>
                  <a:pt x="479677" y="3255808"/>
                  <a:pt x="498932" y="3234741"/>
                  <a:pt x="524063" y="3213214"/>
                </a:cubicBezTo>
                <a:cubicBezTo>
                  <a:pt x="490406" y="3213132"/>
                  <a:pt x="462958" y="3205287"/>
                  <a:pt x="434843" y="3212048"/>
                </a:cubicBezTo>
                <a:cubicBezTo>
                  <a:pt x="416420" y="3214861"/>
                  <a:pt x="416920" y="3203909"/>
                  <a:pt x="417420" y="3192958"/>
                </a:cubicBezTo>
                <a:cubicBezTo>
                  <a:pt x="419348" y="3182803"/>
                  <a:pt x="428409" y="3176633"/>
                  <a:pt x="436675" y="3171891"/>
                </a:cubicBezTo>
                <a:cubicBezTo>
                  <a:pt x="454634" y="3163203"/>
                  <a:pt x="472592" y="3154516"/>
                  <a:pt x="491349" y="3144403"/>
                </a:cubicBezTo>
                <a:cubicBezTo>
                  <a:pt x="518369" y="3129546"/>
                  <a:pt x="543333" y="3111666"/>
                  <a:pt x="574934" y="3108726"/>
                </a:cubicBezTo>
                <a:cubicBezTo>
                  <a:pt x="583031" y="3107635"/>
                  <a:pt x="589073" y="3103522"/>
                  <a:pt x="592261" y="3097815"/>
                </a:cubicBezTo>
                <a:cubicBezTo>
                  <a:pt x="607568" y="3067057"/>
                  <a:pt x="635053" y="3058073"/>
                  <a:pt x="665392" y="3050686"/>
                </a:cubicBezTo>
                <a:cubicBezTo>
                  <a:pt x="696843" y="3042981"/>
                  <a:pt x="727506" y="3032500"/>
                  <a:pt x="757855" y="3020905"/>
                </a:cubicBezTo>
                <a:lnTo>
                  <a:pt x="831122" y="2991416"/>
                </a:lnTo>
                <a:lnTo>
                  <a:pt x="821046" y="2994256"/>
                </a:lnTo>
                <a:cubicBezTo>
                  <a:pt x="811606" y="2997547"/>
                  <a:pt x="801704" y="3001692"/>
                  <a:pt x="791363" y="3006960"/>
                </a:cubicBezTo>
                <a:cubicBezTo>
                  <a:pt x="765603" y="3009299"/>
                  <a:pt x="768720" y="2996029"/>
                  <a:pt x="730474" y="3003831"/>
                </a:cubicBezTo>
                <a:cubicBezTo>
                  <a:pt x="705496" y="3014757"/>
                  <a:pt x="723452" y="3021784"/>
                  <a:pt x="685204" y="3029583"/>
                </a:cubicBezTo>
                <a:cubicBezTo>
                  <a:pt x="650075" y="3024117"/>
                  <a:pt x="596219" y="3050649"/>
                  <a:pt x="536895" y="3064692"/>
                </a:cubicBezTo>
                <a:cubicBezTo>
                  <a:pt x="527526" y="3056886"/>
                  <a:pt x="468202" y="3070928"/>
                  <a:pt x="439323" y="3086536"/>
                </a:cubicBezTo>
                <a:cubicBezTo>
                  <a:pt x="447910" y="3085757"/>
                  <a:pt x="447910" y="3085757"/>
                  <a:pt x="447910" y="3085757"/>
                </a:cubicBezTo>
                <a:cubicBezTo>
                  <a:pt x="456497" y="3084976"/>
                  <a:pt x="460398" y="3080294"/>
                  <a:pt x="461183" y="3088882"/>
                </a:cubicBezTo>
                <a:cubicBezTo>
                  <a:pt x="461183" y="3088882"/>
                  <a:pt x="452595" y="3089660"/>
                  <a:pt x="448694" y="3094342"/>
                </a:cubicBezTo>
                <a:cubicBezTo>
                  <a:pt x="449476" y="3102928"/>
                  <a:pt x="449476" y="3102928"/>
                  <a:pt x="449476" y="3102928"/>
                </a:cubicBezTo>
                <a:cubicBezTo>
                  <a:pt x="424499" y="3113854"/>
                  <a:pt x="410445" y="3102144"/>
                  <a:pt x="427618" y="3100584"/>
                </a:cubicBezTo>
                <a:cubicBezTo>
                  <a:pt x="419032" y="3101365"/>
                  <a:pt x="419032" y="3101365"/>
                  <a:pt x="419032" y="3101365"/>
                </a:cubicBezTo>
                <a:cubicBezTo>
                  <a:pt x="410445" y="3102144"/>
                  <a:pt x="405761" y="3098240"/>
                  <a:pt x="405761" y="3098240"/>
                </a:cubicBezTo>
                <a:cubicBezTo>
                  <a:pt x="409661" y="3093558"/>
                  <a:pt x="418249" y="3092778"/>
                  <a:pt x="422151" y="3088095"/>
                </a:cubicBezTo>
                <a:cubicBezTo>
                  <a:pt x="433857" y="3074046"/>
                  <a:pt x="454148" y="3059217"/>
                  <a:pt x="415901" y="3067019"/>
                </a:cubicBezTo>
                <a:cubicBezTo>
                  <a:pt x="483027" y="3043610"/>
                  <a:pt x="533763" y="3030348"/>
                  <a:pt x="585282" y="3025670"/>
                </a:cubicBezTo>
                <a:cubicBezTo>
                  <a:pt x="636020" y="3012405"/>
                  <a:pt x="678953" y="3008509"/>
                  <a:pt x="738276" y="2994466"/>
                </a:cubicBezTo>
                <a:cubicBezTo>
                  <a:pt x="737493" y="2985879"/>
                  <a:pt x="725005" y="2991341"/>
                  <a:pt x="724222" y="2982755"/>
                </a:cubicBezTo>
                <a:lnTo>
                  <a:pt x="760892" y="2968457"/>
                </a:lnTo>
                <a:lnTo>
                  <a:pt x="744342" y="2966146"/>
                </a:lnTo>
                <a:cubicBezTo>
                  <a:pt x="732670" y="2963060"/>
                  <a:pt x="727270" y="2958302"/>
                  <a:pt x="732896" y="2946468"/>
                </a:cubicBezTo>
                <a:cubicBezTo>
                  <a:pt x="736464" y="2942416"/>
                  <a:pt x="737494" y="2938524"/>
                  <a:pt x="734633" y="2933608"/>
                </a:cubicBezTo>
                <a:lnTo>
                  <a:pt x="734720" y="2931294"/>
                </a:lnTo>
                <a:lnTo>
                  <a:pt x="686588" y="2938984"/>
                </a:lnTo>
                <a:cubicBezTo>
                  <a:pt x="654359" y="2939702"/>
                  <a:pt x="623390" y="2944867"/>
                  <a:pt x="593514" y="2958128"/>
                </a:cubicBezTo>
                <a:cubicBezTo>
                  <a:pt x="562044" y="2974244"/>
                  <a:pt x="533799" y="2967830"/>
                  <a:pt x="504293" y="2956963"/>
                </a:cubicBezTo>
                <a:cubicBezTo>
                  <a:pt x="498585" y="2953774"/>
                  <a:pt x="494933" y="2953608"/>
                  <a:pt x="496065" y="2944879"/>
                </a:cubicBezTo>
                <a:cubicBezTo>
                  <a:pt x="502642" y="2912988"/>
                  <a:pt x="501214" y="2912192"/>
                  <a:pt x="471505" y="2921804"/>
                </a:cubicBezTo>
                <a:cubicBezTo>
                  <a:pt x="468484" y="2923862"/>
                  <a:pt x="464036" y="2925121"/>
                  <a:pt x="461016" y="2927177"/>
                </a:cubicBezTo>
                <a:cubicBezTo>
                  <a:pt x="454344" y="2929065"/>
                  <a:pt x="448765" y="2939053"/>
                  <a:pt x="444019" y="2930785"/>
                </a:cubicBezTo>
                <a:cubicBezTo>
                  <a:pt x="439276" y="2922522"/>
                  <a:pt x="446114" y="2916980"/>
                  <a:pt x="453584" y="2913665"/>
                </a:cubicBezTo>
                <a:cubicBezTo>
                  <a:pt x="467723" y="2908462"/>
                  <a:pt x="483291" y="2904053"/>
                  <a:pt x="498861" y="2899645"/>
                </a:cubicBezTo>
                <a:cubicBezTo>
                  <a:pt x="505533" y="2897758"/>
                  <a:pt x="515058" y="2897463"/>
                  <a:pt x="511907" y="2886344"/>
                </a:cubicBezTo>
                <a:cubicBezTo>
                  <a:pt x="509386" y="2877447"/>
                  <a:pt x="506699" y="2872204"/>
                  <a:pt x="495745" y="2871702"/>
                </a:cubicBezTo>
                <a:cubicBezTo>
                  <a:pt x="457176" y="2867006"/>
                  <a:pt x="421129" y="2871206"/>
                  <a:pt x="385544" y="2881280"/>
                </a:cubicBezTo>
                <a:cubicBezTo>
                  <a:pt x="375851" y="2885226"/>
                  <a:pt x="363304" y="2887577"/>
                  <a:pt x="357928" y="2877088"/>
                </a:cubicBezTo>
                <a:cubicBezTo>
                  <a:pt x="352554" y="2866598"/>
                  <a:pt x="361153" y="2854555"/>
                  <a:pt x="366730" y="2844567"/>
                </a:cubicBezTo>
                <a:cubicBezTo>
                  <a:pt x="368955" y="2843937"/>
                  <a:pt x="371976" y="2841882"/>
                  <a:pt x="374200" y="2841252"/>
                </a:cubicBezTo>
                <a:cubicBezTo>
                  <a:pt x="380242" y="2837139"/>
                  <a:pt x="385652" y="2830802"/>
                  <a:pt x="384559" y="2822704"/>
                </a:cubicBezTo>
                <a:cubicBezTo>
                  <a:pt x="383334" y="2801430"/>
                  <a:pt x="397643" y="2792575"/>
                  <a:pt x="413210" y="2788168"/>
                </a:cubicBezTo>
                <a:lnTo>
                  <a:pt x="449799" y="2781728"/>
                </a:lnTo>
                <a:lnTo>
                  <a:pt x="451584" y="2773060"/>
                </a:lnTo>
                <a:cubicBezTo>
                  <a:pt x="457412" y="2764400"/>
                  <a:pt x="466537" y="2757444"/>
                  <a:pt x="477214" y="2754853"/>
                </a:cubicBezTo>
                <a:cubicBezTo>
                  <a:pt x="493644" y="2752534"/>
                  <a:pt x="511746" y="2756485"/>
                  <a:pt x="524832" y="2741626"/>
                </a:cubicBezTo>
                <a:lnTo>
                  <a:pt x="525784" y="2741455"/>
                </a:lnTo>
                <a:lnTo>
                  <a:pt x="499222" y="2731387"/>
                </a:lnTo>
                <a:cubicBezTo>
                  <a:pt x="489232" y="2725805"/>
                  <a:pt x="476054" y="2725932"/>
                  <a:pt x="469251" y="2714647"/>
                </a:cubicBezTo>
                <a:cubicBezTo>
                  <a:pt x="461652" y="2704788"/>
                  <a:pt x="459761" y="2698116"/>
                  <a:pt x="475163" y="2697358"/>
                </a:cubicBezTo>
                <a:cubicBezTo>
                  <a:pt x="494216" y="2696770"/>
                  <a:pt x="505669" y="2686321"/>
                  <a:pt x="510950" y="2666809"/>
                </a:cubicBezTo>
                <a:cubicBezTo>
                  <a:pt x="489841" y="2664376"/>
                  <a:pt x="470323" y="2659091"/>
                  <a:pt x="451604" y="2652380"/>
                </a:cubicBezTo>
                <a:lnTo>
                  <a:pt x="433485" y="2645515"/>
                </a:lnTo>
                <a:lnTo>
                  <a:pt x="413005" y="2644590"/>
                </a:lnTo>
                <a:lnTo>
                  <a:pt x="361527" y="2630677"/>
                </a:lnTo>
                <a:lnTo>
                  <a:pt x="348278" y="2631698"/>
                </a:lnTo>
                <a:cubicBezTo>
                  <a:pt x="316926" y="2640065"/>
                  <a:pt x="283261" y="2632004"/>
                  <a:pt x="249917" y="2629021"/>
                </a:cubicBezTo>
                <a:cubicBezTo>
                  <a:pt x="238406" y="2628478"/>
                  <a:pt x="233326" y="2628801"/>
                  <a:pt x="224836" y="2635716"/>
                </a:cubicBezTo>
                <a:cubicBezTo>
                  <a:pt x="214997" y="2641440"/>
                  <a:pt x="200721" y="2657651"/>
                  <a:pt x="192683" y="2631382"/>
                </a:cubicBezTo>
                <a:cubicBezTo>
                  <a:pt x="191010" y="2625112"/>
                  <a:pt x="182040" y="2624406"/>
                  <a:pt x="179821" y="2629649"/>
                </a:cubicBezTo>
                <a:cubicBezTo>
                  <a:pt x="169918" y="2654508"/>
                  <a:pt x="150143" y="2644288"/>
                  <a:pt x="133711" y="2646606"/>
                </a:cubicBezTo>
                <a:cubicBezTo>
                  <a:pt x="121011" y="2647413"/>
                  <a:pt x="109499" y="2646869"/>
                  <a:pt x="97989" y="2646324"/>
                </a:cubicBezTo>
                <a:cubicBezTo>
                  <a:pt x="87667" y="2644430"/>
                  <a:pt x="81750" y="2641619"/>
                  <a:pt x="79882" y="2637274"/>
                </a:cubicBezTo>
                <a:cubicBezTo>
                  <a:pt x="78014" y="2632929"/>
                  <a:pt x="80192" y="2627052"/>
                  <a:pt x="86060" y="2619029"/>
                </a:cubicBezTo>
                <a:cubicBezTo>
                  <a:pt x="88278" y="2613787"/>
                  <a:pt x="92010" y="2612274"/>
                  <a:pt x="90337" y="2606004"/>
                </a:cubicBezTo>
                <a:cubicBezTo>
                  <a:pt x="81430" y="2586167"/>
                  <a:pt x="86576" y="2566712"/>
                  <a:pt x="107926" y="2561531"/>
                </a:cubicBezTo>
                <a:cubicBezTo>
                  <a:pt x="144197" y="2550297"/>
                  <a:pt x="180467" y="2539068"/>
                  <a:pt x="219052" y="2544268"/>
                </a:cubicBezTo>
                <a:cubicBezTo>
                  <a:pt x="229373" y="2546163"/>
                  <a:pt x="239695" y="2548056"/>
                  <a:pt x="248343" y="2543681"/>
                </a:cubicBezTo>
                <a:cubicBezTo>
                  <a:pt x="289213" y="2524505"/>
                  <a:pt x="334776" y="2519061"/>
                  <a:pt x="377798" y="2513777"/>
                </a:cubicBezTo>
                <a:cubicBezTo>
                  <a:pt x="400659" y="2512324"/>
                  <a:pt x="423361" y="2508332"/>
                  <a:pt x="434455" y="2482122"/>
                </a:cubicBezTo>
                <a:cubicBezTo>
                  <a:pt x="439052" y="2474180"/>
                  <a:pt x="449053" y="2470993"/>
                  <a:pt x="459214" y="2470347"/>
                </a:cubicBezTo>
                <a:cubicBezTo>
                  <a:pt x="463105" y="2471376"/>
                  <a:pt x="466834" y="2469865"/>
                  <a:pt x="466513" y="2464784"/>
                </a:cubicBezTo>
                <a:cubicBezTo>
                  <a:pt x="465002" y="2461053"/>
                  <a:pt x="462301" y="2458676"/>
                  <a:pt x="459762" y="2458836"/>
                </a:cubicBezTo>
                <a:cubicBezTo>
                  <a:pt x="430629" y="2461963"/>
                  <a:pt x="402848" y="2466277"/>
                  <a:pt x="373073" y="2459244"/>
                </a:cubicBezTo>
                <a:cubicBezTo>
                  <a:pt x="335227" y="2485877"/>
                  <a:pt x="288378" y="2470999"/>
                  <a:pt x="247188" y="2485093"/>
                </a:cubicBezTo>
                <a:cubicBezTo>
                  <a:pt x="244648" y="2485255"/>
                  <a:pt x="243459" y="2486606"/>
                  <a:pt x="240919" y="2486768"/>
                </a:cubicBezTo>
                <a:cubicBezTo>
                  <a:pt x="230597" y="2484873"/>
                  <a:pt x="215838" y="2493463"/>
                  <a:pt x="210983" y="2477193"/>
                </a:cubicBezTo>
                <a:cubicBezTo>
                  <a:pt x="206129" y="2460924"/>
                  <a:pt x="221210" y="2457415"/>
                  <a:pt x="231047" y="2451688"/>
                </a:cubicBezTo>
                <a:cubicBezTo>
                  <a:pt x="244457" y="2441910"/>
                  <a:pt x="260727" y="2437051"/>
                  <a:pt x="277318" y="2437272"/>
                </a:cubicBezTo>
                <a:cubicBezTo>
                  <a:pt x="296290" y="2434791"/>
                  <a:pt x="314425" y="2429176"/>
                  <a:pt x="332392" y="2423411"/>
                </a:cubicBezTo>
                <a:lnTo>
                  <a:pt x="368129" y="2413660"/>
                </a:lnTo>
                <a:lnTo>
                  <a:pt x="359406" y="2411831"/>
                </a:lnTo>
                <a:cubicBezTo>
                  <a:pt x="352104" y="2411496"/>
                  <a:pt x="348620" y="2407679"/>
                  <a:pt x="347526" y="2399581"/>
                </a:cubicBezTo>
                <a:cubicBezTo>
                  <a:pt x="347228" y="2390056"/>
                  <a:pt x="352473" y="2387370"/>
                  <a:pt x="361999" y="2387076"/>
                </a:cubicBezTo>
                <a:lnTo>
                  <a:pt x="411699" y="2382824"/>
                </a:lnTo>
                <a:lnTo>
                  <a:pt x="422661" y="2371291"/>
                </a:lnTo>
                <a:cubicBezTo>
                  <a:pt x="424563" y="2366068"/>
                  <a:pt x="423526" y="2359759"/>
                  <a:pt x="417289" y="2351865"/>
                </a:cubicBezTo>
                <a:cubicBezTo>
                  <a:pt x="410375" y="2343379"/>
                  <a:pt x="421406" y="2336301"/>
                  <a:pt x="430053" y="2331926"/>
                </a:cubicBezTo>
                <a:cubicBezTo>
                  <a:pt x="437513" y="2328903"/>
                  <a:pt x="443945" y="2329768"/>
                  <a:pt x="445777" y="2338579"/>
                </a:cubicBezTo>
                <a:cubicBezTo>
                  <a:pt x="446098" y="2343661"/>
                  <a:pt x="446582" y="2351280"/>
                  <a:pt x="456741" y="2350635"/>
                </a:cubicBezTo>
                <a:cubicBezTo>
                  <a:pt x="455391" y="2349444"/>
                  <a:pt x="456419" y="2345555"/>
                  <a:pt x="456419" y="2345555"/>
                </a:cubicBezTo>
                <a:cubicBezTo>
                  <a:pt x="450441" y="2311503"/>
                  <a:pt x="461309" y="2301886"/>
                  <a:pt x="492433" y="2310109"/>
                </a:cubicBezTo>
                <a:cubicBezTo>
                  <a:pt x="502755" y="2312004"/>
                  <a:pt x="512529" y="2325409"/>
                  <a:pt x="521020" y="2318495"/>
                </a:cubicBezTo>
                <a:cubicBezTo>
                  <a:pt x="537997" y="2304665"/>
                  <a:pt x="560377" y="2295590"/>
                  <a:pt x="571952" y="2277002"/>
                </a:cubicBezTo>
                <a:cubicBezTo>
                  <a:pt x="576550" y="2269060"/>
                  <a:pt x="578608" y="2261277"/>
                  <a:pt x="588768" y="2260631"/>
                </a:cubicBezTo>
                <a:cubicBezTo>
                  <a:pt x="605200" y="2258311"/>
                  <a:pt x="598126" y="2247285"/>
                  <a:pt x="593915" y="2241177"/>
                </a:cubicBezTo>
                <a:cubicBezTo>
                  <a:pt x="586840" y="2230148"/>
                  <a:pt x="557869" y="2235816"/>
                  <a:pt x="552242" y="2247649"/>
                </a:cubicBezTo>
                <a:cubicBezTo>
                  <a:pt x="548995" y="2256782"/>
                  <a:pt x="545425" y="2260835"/>
                  <a:pt x="535264" y="2261480"/>
                </a:cubicBezTo>
                <a:cubicBezTo>
                  <a:pt x="525103" y="2262126"/>
                  <a:pt x="507001" y="2258175"/>
                  <a:pt x="517259" y="2279203"/>
                </a:cubicBezTo>
                <a:cubicBezTo>
                  <a:pt x="518768" y="2282934"/>
                  <a:pt x="515039" y="2284445"/>
                  <a:pt x="511309" y="2285957"/>
                </a:cubicBezTo>
                <a:cubicBezTo>
                  <a:pt x="494557" y="2283195"/>
                  <a:pt x="499702" y="2263740"/>
                  <a:pt x="487709" y="2255575"/>
                </a:cubicBezTo>
                <a:cubicBezTo>
                  <a:pt x="482306" y="2250818"/>
                  <a:pt x="492307" y="2247632"/>
                  <a:pt x="498417" y="2243418"/>
                </a:cubicBezTo>
                <a:cubicBezTo>
                  <a:pt x="510635" y="2234991"/>
                  <a:pt x="529766" y="2235050"/>
                  <a:pt x="533723" y="2216947"/>
                </a:cubicBezTo>
                <a:cubicBezTo>
                  <a:pt x="533561" y="2214405"/>
                  <a:pt x="537294" y="2212892"/>
                  <a:pt x="539832" y="2212731"/>
                </a:cubicBezTo>
                <a:cubicBezTo>
                  <a:pt x="557854" y="2215412"/>
                  <a:pt x="571681" y="2207201"/>
                  <a:pt x="584961" y="2197909"/>
                </a:cubicBezTo>
                <a:lnTo>
                  <a:pt x="588025" y="2195834"/>
                </a:lnTo>
                <a:lnTo>
                  <a:pt x="587375" y="2194747"/>
                </a:lnTo>
                <a:cubicBezTo>
                  <a:pt x="586116" y="2190299"/>
                  <a:pt x="580075" y="2194411"/>
                  <a:pt x="577851" y="2195042"/>
                </a:cubicBezTo>
                <a:cubicBezTo>
                  <a:pt x="572606" y="2197727"/>
                  <a:pt x="567991" y="2202636"/>
                  <a:pt x="561653" y="2197224"/>
                </a:cubicBezTo>
                <a:cubicBezTo>
                  <a:pt x="572640" y="2180902"/>
                  <a:pt x="572640" y="2180902"/>
                  <a:pt x="554720" y="2172763"/>
                </a:cubicBezTo>
                <a:cubicBezTo>
                  <a:pt x="545359" y="2169407"/>
                  <a:pt x="535573" y="2143351"/>
                  <a:pt x="541947" y="2131937"/>
                </a:cubicBezTo>
                <a:cubicBezTo>
                  <a:pt x="553105" y="2111961"/>
                  <a:pt x="566316" y="2095010"/>
                  <a:pt x="594099" y="2095552"/>
                </a:cubicBezTo>
                <a:cubicBezTo>
                  <a:pt x="626329" y="2094834"/>
                  <a:pt x="653184" y="2083630"/>
                  <a:pt x="671975" y="2056688"/>
                </a:cubicBezTo>
                <a:cubicBezTo>
                  <a:pt x="681372" y="2043218"/>
                  <a:pt x="695511" y="2038013"/>
                  <a:pt x="711543" y="2039479"/>
                </a:cubicBezTo>
                <a:cubicBezTo>
                  <a:pt x="724721" y="2039352"/>
                  <a:pt x="738528" y="2041450"/>
                  <a:pt x="752039" y="2034021"/>
                </a:cubicBezTo>
                <a:cubicBezTo>
                  <a:pt x="775242" y="2022646"/>
                  <a:pt x="803190" y="2019539"/>
                  <a:pt x="829081" y="2013411"/>
                </a:cubicBezTo>
                <a:cubicBezTo>
                  <a:pt x="837181" y="2012318"/>
                  <a:pt x="845280" y="2011226"/>
                  <a:pt x="853046" y="2017435"/>
                </a:cubicBezTo>
                <a:lnTo>
                  <a:pt x="868967" y="2023957"/>
                </a:lnTo>
                <a:lnTo>
                  <a:pt x="890604" y="2017652"/>
                </a:lnTo>
                <a:lnTo>
                  <a:pt x="939376" y="2007660"/>
                </a:lnTo>
                <a:lnTo>
                  <a:pt x="949048" y="1999547"/>
                </a:lnTo>
                <a:cubicBezTo>
                  <a:pt x="954799" y="1995535"/>
                  <a:pt x="961017" y="1992573"/>
                  <a:pt x="968361" y="1991996"/>
                </a:cubicBezTo>
                <a:cubicBezTo>
                  <a:pt x="969788" y="1992793"/>
                  <a:pt x="970585" y="1991366"/>
                  <a:pt x="970585" y="1991366"/>
                </a:cubicBezTo>
                <a:cubicBezTo>
                  <a:pt x="972549" y="1964386"/>
                  <a:pt x="989471" y="1994426"/>
                  <a:pt x="995845" y="1983013"/>
                </a:cubicBezTo>
                <a:cubicBezTo>
                  <a:pt x="1005003" y="2006845"/>
                  <a:pt x="1013138" y="1988927"/>
                  <a:pt x="1018548" y="1982591"/>
                </a:cubicBezTo>
                <a:cubicBezTo>
                  <a:pt x="1023962" y="1976254"/>
                  <a:pt x="1030633" y="1974366"/>
                  <a:pt x="1038101" y="1971050"/>
                </a:cubicBezTo>
                <a:cubicBezTo>
                  <a:pt x="1052872" y="1968068"/>
                  <a:pt x="1070498" y="1966682"/>
                  <a:pt x="1078931" y="1958289"/>
                </a:cubicBezTo>
                <a:cubicBezTo>
                  <a:pt x="1090383" y="1947840"/>
                  <a:pt x="1099909" y="1947545"/>
                  <a:pt x="1109270" y="1950900"/>
                </a:cubicBezTo>
                <a:lnTo>
                  <a:pt x="1119949" y="1953292"/>
                </a:lnTo>
                <a:lnTo>
                  <a:pt x="1133540" y="1948811"/>
                </a:lnTo>
                <a:cubicBezTo>
                  <a:pt x="1156041" y="1941898"/>
                  <a:pt x="1176842" y="1936358"/>
                  <a:pt x="1196847" y="1932106"/>
                </a:cubicBezTo>
                <a:lnTo>
                  <a:pt x="1207753" y="1930436"/>
                </a:lnTo>
                <a:lnTo>
                  <a:pt x="1201125" y="1922047"/>
                </a:lnTo>
                <a:cubicBezTo>
                  <a:pt x="1196912" y="1915940"/>
                  <a:pt x="1190321" y="1912532"/>
                  <a:pt x="1185399" y="1915395"/>
                </a:cubicBezTo>
                <a:cubicBezTo>
                  <a:pt x="1160962" y="1932250"/>
                  <a:pt x="1122924" y="1915539"/>
                  <a:pt x="1103181" y="1946124"/>
                </a:cubicBezTo>
                <a:cubicBezTo>
                  <a:pt x="1083728" y="1940984"/>
                  <a:pt x="1065656" y="1977839"/>
                  <a:pt x="1040866" y="1948808"/>
                </a:cubicBezTo>
                <a:cubicBezTo>
                  <a:pt x="1033953" y="1940321"/>
                  <a:pt x="1020706" y="1952639"/>
                  <a:pt x="1009195" y="1952094"/>
                </a:cubicBezTo>
                <a:cubicBezTo>
                  <a:pt x="963148" y="1949920"/>
                  <a:pt x="923471" y="1967745"/>
                  <a:pt x="888326" y="1996756"/>
                </a:cubicBezTo>
                <a:cubicBezTo>
                  <a:pt x="876107" y="2005184"/>
                  <a:pt x="865947" y="2005830"/>
                  <a:pt x="855142" y="1996314"/>
                </a:cubicBezTo>
                <a:cubicBezTo>
                  <a:pt x="861318" y="1972968"/>
                  <a:pt x="878455" y="1961677"/>
                  <a:pt x="902185" y="1953793"/>
                </a:cubicBezTo>
                <a:cubicBezTo>
                  <a:pt x="930995" y="1945586"/>
                  <a:pt x="955112" y="1923650"/>
                  <a:pt x="980901" y="1907985"/>
                </a:cubicBezTo>
                <a:cubicBezTo>
                  <a:pt x="999229" y="1895344"/>
                  <a:pt x="1016687" y="1889134"/>
                  <a:pt x="1039871" y="1892761"/>
                </a:cubicBezTo>
                <a:cubicBezTo>
                  <a:pt x="1069484" y="1897256"/>
                  <a:pt x="1097652" y="1878890"/>
                  <a:pt x="1128296" y="1879493"/>
                </a:cubicBezTo>
                <a:cubicBezTo>
                  <a:pt x="1132025" y="1877980"/>
                  <a:pt x="1136946" y="1875116"/>
                  <a:pt x="1139646" y="1877496"/>
                </a:cubicBezTo>
                <a:cubicBezTo>
                  <a:pt x="1161093" y="1893986"/>
                  <a:pt x="1177749" y="1875075"/>
                  <a:pt x="1195208" y="1868864"/>
                </a:cubicBezTo>
                <a:cubicBezTo>
                  <a:pt x="1215209" y="1862493"/>
                  <a:pt x="1235692" y="1863742"/>
                  <a:pt x="1256173" y="1864990"/>
                </a:cubicBezTo>
                <a:cubicBezTo>
                  <a:pt x="1260064" y="1866018"/>
                  <a:pt x="1262444" y="1863317"/>
                  <a:pt x="1263471" y="1859426"/>
                </a:cubicBezTo>
                <a:cubicBezTo>
                  <a:pt x="1271799" y="1849971"/>
                  <a:pt x="1282443" y="1856946"/>
                  <a:pt x="1280223" y="1862187"/>
                </a:cubicBezTo>
                <a:cubicBezTo>
                  <a:pt x="1276269" y="1880291"/>
                  <a:pt x="1288809" y="1876945"/>
                  <a:pt x="1297779" y="1877652"/>
                </a:cubicBezTo>
                <a:cubicBezTo>
                  <a:pt x="1314372" y="1877871"/>
                  <a:pt x="1331672" y="1869122"/>
                  <a:pt x="1348745" y="1876962"/>
                </a:cubicBezTo>
                <a:cubicBezTo>
                  <a:pt x="1353985" y="1879180"/>
                  <a:pt x="1360095" y="1874966"/>
                  <a:pt x="1362314" y="1869725"/>
                </a:cubicBezTo>
                <a:cubicBezTo>
                  <a:pt x="1367781" y="1855349"/>
                  <a:pt x="1378102" y="1857244"/>
                  <a:pt x="1391125" y="1861518"/>
                </a:cubicBezTo>
                <a:cubicBezTo>
                  <a:pt x="1400094" y="1862222"/>
                  <a:pt x="1409002" y="1882060"/>
                  <a:pt x="1421767" y="1862120"/>
                </a:cubicBezTo>
                <a:lnTo>
                  <a:pt x="1426405" y="1859586"/>
                </a:lnTo>
                <a:lnTo>
                  <a:pt x="1417372" y="1857451"/>
                </a:lnTo>
                <a:cubicBezTo>
                  <a:pt x="1395627" y="1850301"/>
                  <a:pt x="1374039" y="1838230"/>
                  <a:pt x="1351342" y="1837111"/>
                </a:cubicBezTo>
                <a:cubicBezTo>
                  <a:pt x="1332452" y="1835359"/>
                  <a:pt x="1317849" y="1829956"/>
                  <a:pt x="1309279" y="1813763"/>
                </a:cubicBezTo>
                <a:cubicBezTo>
                  <a:pt x="1315630" y="1804877"/>
                  <a:pt x="1323249" y="1803610"/>
                  <a:pt x="1333724" y="1807741"/>
                </a:cubicBezTo>
                <a:cubicBezTo>
                  <a:pt x="1364676" y="1823149"/>
                  <a:pt x="1397056" y="1829511"/>
                  <a:pt x="1430710" y="1820000"/>
                </a:cubicBezTo>
                <a:cubicBezTo>
                  <a:pt x="1439124" y="1817623"/>
                  <a:pt x="1451027" y="1824451"/>
                  <a:pt x="1454679" y="1816993"/>
                </a:cubicBezTo>
                <a:lnTo>
                  <a:pt x="1456559" y="1815078"/>
                </a:lnTo>
                <a:lnTo>
                  <a:pt x="1422687" y="1813153"/>
                </a:lnTo>
                <a:cubicBezTo>
                  <a:pt x="1409228" y="1815571"/>
                  <a:pt x="1398630" y="1813172"/>
                  <a:pt x="1389655" y="1807957"/>
                </a:cubicBezTo>
                <a:lnTo>
                  <a:pt x="1375213" y="1794265"/>
                </a:lnTo>
                <a:lnTo>
                  <a:pt x="1341552" y="1795633"/>
                </a:lnTo>
                <a:cubicBezTo>
                  <a:pt x="1294385" y="1802982"/>
                  <a:pt x="1249906" y="1815575"/>
                  <a:pt x="1200848" y="1816251"/>
                </a:cubicBezTo>
                <a:cubicBezTo>
                  <a:pt x="1162741" y="1817430"/>
                  <a:pt x="1125101" y="1824483"/>
                  <a:pt x="1087163" y="1822012"/>
                </a:cubicBezTo>
                <a:cubicBezTo>
                  <a:pt x="1051448" y="1818910"/>
                  <a:pt x="1015364" y="1839936"/>
                  <a:pt x="980149" y="1825885"/>
                </a:cubicBezTo>
                <a:cubicBezTo>
                  <a:pt x="977296" y="1824289"/>
                  <a:pt x="974275" y="1826345"/>
                  <a:pt x="972051" y="1826975"/>
                </a:cubicBezTo>
                <a:cubicBezTo>
                  <a:pt x="948551" y="1828825"/>
                  <a:pt x="928366" y="1838141"/>
                  <a:pt x="910242" y="1850480"/>
                </a:cubicBezTo>
                <a:cubicBezTo>
                  <a:pt x="892914" y="1861392"/>
                  <a:pt x="878309" y="1860721"/>
                  <a:pt x="863574" y="1846877"/>
                </a:cubicBezTo>
                <a:cubicBezTo>
                  <a:pt x="858663" y="1842262"/>
                  <a:pt x="853120" y="1835422"/>
                  <a:pt x="847246" y="1835885"/>
                </a:cubicBezTo>
                <a:cubicBezTo>
                  <a:pt x="831677" y="1840292"/>
                  <a:pt x="824115" y="1813606"/>
                  <a:pt x="805989" y="1825945"/>
                </a:cubicBezTo>
                <a:cubicBezTo>
                  <a:pt x="805359" y="1823721"/>
                  <a:pt x="803931" y="1822924"/>
                  <a:pt x="803302" y="1820701"/>
                </a:cubicBezTo>
                <a:cubicBezTo>
                  <a:pt x="801577" y="1810378"/>
                  <a:pt x="796332" y="1813064"/>
                  <a:pt x="789660" y="1814953"/>
                </a:cubicBezTo>
                <a:cubicBezTo>
                  <a:pt x="779337" y="1816674"/>
                  <a:pt x="771868" y="1819991"/>
                  <a:pt x="767457" y="1804423"/>
                </a:cubicBezTo>
                <a:cubicBezTo>
                  <a:pt x="764138" y="1796954"/>
                  <a:pt x="751462" y="1786131"/>
                  <a:pt x="744324" y="1782145"/>
                </a:cubicBezTo>
                <a:cubicBezTo>
                  <a:pt x="732278" y="1773544"/>
                  <a:pt x="717542" y="1759700"/>
                  <a:pt x="697360" y="1769015"/>
                </a:cubicBezTo>
                <a:cubicBezTo>
                  <a:pt x="692912" y="1770275"/>
                  <a:pt x="684980" y="1767716"/>
                  <a:pt x="680699" y="1765325"/>
                </a:cubicBezTo>
                <a:cubicBezTo>
                  <a:pt x="659293" y="1753368"/>
                  <a:pt x="635328" y="1749343"/>
                  <a:pt x="611363" y="1745319"/>
                </a:cubicBezTo>
                <a:cubicBezTo>
                  <a:pt x="589623" y="1740663"/>
                  <a:pt x="567253" y="1733785"/>
                  <a:pt x="547440" y="1718974"/>
                </a:cubicBezTo>
                <a:cubicBezTo>
                  <a:pt x="542528" y="1714358"/>
                  <a:pt x="541732" y="1715787"/>
                  <a:pt x="536485" y="1718473"/>
                </a:cubicBezTo>
                <a:cubicBezTo>
                  <a:pt x="522976" y="1725901"/>
                  <a:pt x="522680" y="1716375"/>
                  <a:pt x="522381" y="1706850"/>
                </a:cubicBezTo>
                <a:cubicBezTo>
                  <a:pt x="521919" y="1700976"/>
                  <a:pt x="530183" y="1696233"/>
                  <a:pt x="523214" y="1688598"/>
                </a:cubicBezTo>
                <a:cubicBezTo>
                  <a:pt x="520825" y="1692877"/>
                  <a:pt x="518601" y="1693508"/>
                  <a:pt x="517007" y="1696360"/>
                </a:cubicBezTo>
                <a:cubicBezTo>
                  <a:pt x="510798" y="1704125"/>
                  <a:pt x="505851" y="1716336"/>
                  <a:pt x="495861" y="1710756"/>
                </a:cubicBezTo>
                <a:cubicBezTo>
                  <a:pt x="486668" y="1703749"/>
                  <a:pt x="488760" y="1689943"/>
                  <a:pt x="496563" y="1679326"/>
                </a:cubicBezTo>
                <a:cubicBezTo>
                  <a:pt x="501343" y="1670767"/>
                  <a:pt x="508184" y="1665227"/>
                  <a:pt x="519600" y="1671604"/>
                </a:cubicBezTo>
                <a:cubicBezTo>
                  <a:pt x="525308" y="1674792"/>
                  <a:pt x="534038" y="1675924"/>
                  <a:pt x="535965" y="1665770"/>
                </a:cubicBezTo>
                <a:cubicBezTo>
                  <a:pt x="537726" y="1659265"/>
                  <a:pt x="535835" y="1652596"/>
                  <a:pt x="527901" y="1650036"/>
                </a:cubicBezTo>
                <a:cubicBezTo>
                  <a:pt x="522825" y="1649072"/>
                  <a:pt x="516949" y="1649534"/>
                  <a:pt x="517282" y="1642233"/>
                </a:cubicBezTo>
                <a:cubicBezTo>
                  <a:pt x="519041" y="1635728"/>
                  <a:pt x="524287" y="1633042"/>
                  <a:pt x="530161" y="1632580"/>
                </a:cubicBezTo>
                <a:cubicBezTo>
                  <a:pt x="558907" y="1628046"/>
                  <a:pt x="578162" y="1606978"/>
                  <a:pt x="603293" y="1585451"/>
                </a:cubicBezTo>
                <a:cubicBezTo>
                  <a:pt x="569636" y="1585371"/>
                  <a:pt x="542188" y="1577526"/>
                  <a:pt x="514073" y="1584285"/>
                </a:cubicBezTo>
                <a:cubicBezTo>
                  <a:pt x="495650" y="1587099"/>
                  <a:pt x="496150" y="1576147"/>
                  <a:pt x="496650" y="1565196"/>
                </a:cubicBezTo>
                <a:cubicBezTo>
                  <a:pt x="498577" y="1555040"/>
                  <a:pt x="507639" y="1548871"/>
                  <a:pt x="515905" y="1544129"/>
                </a:cubicBezTo>
                <a:cubicBezTo>
                  <a:pt x="533864" y="1535442"/>
                  <a:pt x="551821" y="1526755"/>
                  <a:pt x="570578" y="1516640"/>
                </a:cubicBezTo>
                <a:cubicBezTo>
                  <a:pt x="597598" y="1501783"/>
                  <a:pt x="622564" y="1483905"/>
                  <a:pt x="654164" y="1480965"/>
                </a:cubicBezTo>
                <a:cubicBezTo>
                  <a:pt x="662261" y="1479873"/>
                  <a:pt x="668303" y="1475759"/>
                  <a:pt x="671491" y="1470052"/>
                </a:cubicBezTo>
                <a:cubicBezTo>
                  <a:pt x="686797" y="1439295"/>
                  <a:pt x="714283" y="1430311"/>
                  <a:pt x="744621" y="1422924"/>
                </a:cubicBezTo>
                <a:cubicBezTo>
                  <a:pt x="776072" y="1415219"/>
                  <a:pt x="806736" y="1404737"/>
                  <a:pt x="837084" y="1393143"/>
                </a:cubicBezTo>
                <a:lnTo>
                  <a:pt x="859243" y="1384225"/>
                </a:lnTo>
                <a:lnTo>
                  <a:pt x="840499" y="1381377"/>
                </a:lnTo>
                <a:lnTo>
                  <a:pt x="808030" y="1377101"/>
                </a:lnTo>
                <a:lnTo>
                  <a:pt x="797472" y="1383606"/>
                </a:lnTo>
                <a:cubicBezTo>
                  <a:pt x="790191" y="1390557"/>
                  <a:pt x="793120" y="1395972"/>
                  <a:pt x="764434" y="1401822"/>
                </a:cubicBezTo>
                <a:cubicBezTo>
                  <a:pt x="729305" y="1396354"/>
                  <a:pt x="675448" y="1422888"/>
                  <a:pt x="616125" y="1436930"/>
                </a:cubicBezTo>
                <a:cubicBezTo>
                  <a:pt x="606756" y="1429124"/>
                  <a:pt x="547432" y="1443166"/>
                  <a:pt x="518553" y="1458774"/>
                </a:cubicBezTo>
                <a:cubicBezTo>
                  <a:pt x="527141" y="1457994"/>
                  <a:pt x="527141" y="1457994"/>
                  <a:pt x="527141" y="1457994"/>
                </a:cubicBezTo>
                <a:cubicBezTo>
                  <a:pt x="535727" y="1457214"/>
                  <a:pt x="539628" y="1452532"/>
                  <a:pt x="540412" y="1461119"/>
                </a:cubicBezTo>
                <a:cubicBezTo>
                  <a:pt x="540412" y="1461119"/>
                  <a:pt x="531824" y="1461898"/>
                  <a:pt x="527924" y="1466581"/>
                </a:cubicBezTo>
                <a:cubicBezTo>
                  <a:pt x="528706" y="1475167"/>
                  <a:pt x="528706" y="1475167"/>
                  <a:pt x="528706" y="1475167"/>
                </a:cubicBezTo>
                <a:cubicBezTo>
                  <a:pt x="503728" y="1486091"/>
                  <a:pt x="489675" y="1474382"/>
                  <a:pt x="506848" y="1472822"/>
                </a:cubicBezTo>
                <a:cubicBezTo>
                  <a:pt x="498262" y="1473602"/>
                  <a:pt x="498262" y="1473602"/>
                  <a:pt x="498262" y="1473602"/>
                </a:cubicBezTo>
                <a:cubicBezTo>
                  <a:pt x="489675" y="1474382"/>
                  <a:pt x="484990" y="1470478"/>
                  <a:pt x="484990" y="1470478"/>
                </a:cubicBezTo>
                <a:cubicBezTo>
                  <a:pt x="488891" y="1465796"/>
                  <a:pt x="497478" y="1465016"/>
                  <a:pt x="501381" y="1460333"/>
                </a:cubicBezTo>
                <a:cubicBezTo>
                  <a:pt x="513086" y="1446285"/>
                  <a:pt x="533377" y="1431455"/>
                  <a:pt x="495131" y="1439258"/>
                </a:cubicBezTo>
                <a:cubicBezTo>
                  <a:pt x="562257" y="1415849"/>
                  <a:pt x="612993" y="1402585"/>
                  <a:pt x="664513" y="1397908"/>
                </a:cubicBezTo>
                <a:cubicBezTo>
                  <a:pt x="689881" y="1391276"/>
                  <a:pt x="713299" y="1386985"/>
                  <a:pt x="737790" y="1382598"/>
                </a:cubicBezTo>
                <a:lnTo>
                  <a:pt x="783924" y="1373399"/>
                </a:lnTo>
                <a:lnTo>
                  <a:pt x="753121" y="1367589"/>
                </a:lnTo>
                <a:cubicBezTo>
                  <a:pt x="744350" y="1363761"/>
                  <a:pt x="731416" y="1362293"/>
                  <a:pt x="733892" y="1348236"/>
                </a:cubicBezTo>
                <a:cubicBezTo>
                  <a:pt x="736369" y="1334177"/>
                  <a:pt x="749527" y="1339920"/>
                  <a:pt x="757963" y="1337336"/>
                </a:cubicBezTo>
                <a:cubicBezTo>
                  <a:pt x="760100" y="1337225"/>
                  <a:pt x="761225" y="1338238"/>
                  <a:pt x="763362" y="1338126"/>
                </a:cubicBezTo>
                <a:cubicBezTo>
                  <a:pt x="781245" y="1342015"/>
                  <a:pt x="799606" y="1339717"/>
                  <a:pt x="817771" y="1338769"/>
                </a:cubicBezTo>
                <a:lnTo>
                  <a:pt x="843748" y="1339280"/>
                </a:lnTo>
                <a:lnTo>
                  <a:pt x="850479" y="1336656"/>
                </a:lnTo>
                <a:cubicBezTo>
                  <a:pt x="864139" y="1332169"/>
                  <a:pt x="876823" y="1328854"/>
                  <a:pt x="891654" y="1325343"/>
                </a:cubicBezTo>
                <a:lnTo>
                  <a:pt x="918560" y="1321216"/>
                </a:lnTo>
                <a:lnTo>
                  <a:pt x="897633" y="1303796"/>
                </a:lnTo>
                <a:cubicBezTo>
                  <a:pt x="888917" y="1301037"/>
                  <a:pt x="879272" y="1301005"/>
                  <a:pt x="869655" y="1301507"/>
                </a:cubicBezTo>
                <a:lnTo>
                  <a:pt x="834886" y="1300395"/>
                </a:lnTo>
                <a:lnTo>
                  <a:pt x="816957" y="1303051"/>
                </a:lnTo>
                <a:cubicBezTo>
                  <a:pt x="799883" y="1306383"/>
                  <a:pt x="783045" y="1310549"/>
                  <a:pt x="765818" y="1311223"/>
                </a:cubicBezTo>
                <a:cubicBezTo>
                  <a:pt x="733589" y="1311940"/>
                  <a:pt x="702620" y="1317105"/>
                  <a:pt x="672744" y="1330367"/>
                </a:cubicBezTo>
                <a:cubicBezTo>
                  <a:pt x="641274" y="1346483"/>
                  <a:pt x="613029" y="1340068"/>
                  <a:pt x="583523" y="1329202"/>
                </a:cubicBezTo>
                <a:cubicBezTo>
                  <a:pt x="577815" y="1326012"/>
                  <a:pt x="574163" y="1325845"/>
                  <a:pt x="575295" y="1317118"/>
                </a:cubicBezTo>
                <a:cubicBezTo>
                  <a:pt x="581871" y="1285227"/>
                  <a:pt x="580444" y="1284431"/>
                  <a:pt x="550735" y="1294042"/>
                </a:cubicBezTo>
                <a:cubicBezTo>
                  <a:pt x="547714" y="1296099"/>
                  <a:pt x="543267" y="1297358"/>
                  <a:pt x="540246" y="1299415"/>
                </a:cubicBezTo>
                <a:cubicBezTo>
                  <a:pt x="533573" y="1301304"/>
                  <a:pt x="527995" y="1311290"/>
                  <a:pt x="523250" y="1303024"/>
                </a:cubicBezTo>
                <a:cubicBezTo>
                  <a:pt x="518507" y="1294760"/>
                  <a:pt x="525344" y="1289219"/>
                  <a:pt x="532813" y="1285904"/>
                </a:cubicBezTo>
                <a:cubicBezTo>
                  <a:pt x="546953" y="1280700"/>
                  <a:pt x="562521" y="1276292"/>
                  <a:pt x="578090" y="1271884"/>
                </a:cubicBezTo>
                <a:cubicBezTo>
                  <a:pt x="584762" y="1269996"/>
                  <a:pt x="594288" y="1269700"/>
                  <a:pt x="591137" y="1258581"/>
                </a:cubicBezTo>
                <a:cubicBezTo>
                  <a:pt x="588616" y="1249686"/>
                  <a:pt x="585929" y="1244441"/>
                  <a:pt x="574975" y="1243939"/>
                </a:cubicBezTo>
                <a:cubicBezTo>
                  <a:pt x="536406" y="1239244"/>
                  <a:pt x="500358" y="1243443"/>
                  <a:pt x="464773" y="1253517"/>
                </a:cubicBezTo>
                <a:cubicBezTo>
                  <a:pt x="455081" y="1257463"/>
                  <a:pt x="442534" y="1259815"/>
                  <a:pt x="437159" y="1249325"/>
                </a:cubicBezTo>
                <a:cubicBezTo>
                  <a:pt x="431784" y="1238835"/>
                  <a:pt x="440382" y="1226792"/>
                  <a:pt x="445961" y="1216805"/>
                </a:cubicBezTo>
                <a:cubicBezTo>
                  <a:pt x="448185" y="1216175"/>
                  <a:pt x="451206" y="1214119"/>
                  <a:pt x="453429" y="1213489"/>
                </a:cubicBezTo>
                <a:cubicBezTo>
                  <a:pt x="459471" y="1209377"/>
                  <a:pt x="464882" y="1203040"/>
                  <a:pt x="463789" y="1194942"/>
                </a:cubicBezTo>
                <a:cubicBezTo>
                  <a:pt x="462563" y="1173667"/>
                  <a:pt x="476873" y="1164813"/>
                  <a:pt x="492440" y="1160406"/>
                </a:cubicBezTo>
                <a:cubicBezTo>
                  <a:pt x="528654" y="1152554"/>
                  <a:pt x="567722" y="1146299"/>
                  <a:pt x="604568" y="1140671"/>
                </a:cubicBezTo>
                <a:cubicBezTo>
                  <a:pt x="609014" y="1139413"/>
                  <a:pt x="614891" y="1138950"/>
                  <a:pt x="619338" y="1137691"/>
                </a:cubicBezTo>
                <a:cubicBezTo>
                  <a:pt x="623786" y="1136432"/>
                  <a:pt x="630458" y="1134543"/>
                  <a:pt x="630791" y="1127242"/>
                </a:cubicBezTo>
                <a:cubicBezTo>
                  <a:pt x="631755" y="1122165"/>
                  <a:pt x="624452" y="1121830"/>
                  <a:pt x="620172" y="1119438"/>
                </a:cubicBezTo>
                <a:cubicBezTo>
                  <a:pt x="606530" y="1113691"/>
                  <a:pt x="592093" y="1109371"/>
                  <a:pt x="578451" y="1103624"/>
                </a:cubicBezTo>
                <a:cubicBezTo>
                  <a:pt x="568462" y="1098044"/>
                  <a:pt x="555284" y="1098171"/>
                  <a:pt x="548481" y="1086885"/>
                </a:cubicBezTo>
                <a:cubicBezTo>
                  <a:pt x="540883" y="1077025"/>
                  <a:pt x="538992" y="1070354"/>
                  <a:pt x="554393" y="1069597"/>
                </a:cubicBezTo>
                <a:cubicBezTo>
                  <a:pt x="573446" y="1069007"/>
                  <a:pt x="584899" y="1058559"/>
                  <a:pt x="590180" y="1039048"/>
                </a:cubicBezTo>
                <a:cubicBezTo>
                  <a:pt x="569070" y="1036614"/>
                  <a:pt x="549553" y="1031329"/>
                  <a:pt x="530834" y="1024618"/>
                </a:cubicBezTo>
                <a:lnTo>
                  <a:pt x="512715" y="1017753"/>
                </a:lnTo>
                <a:lnTo>
                  <a:pt x="492235" y="1016828"/>
                </a:lnTo>
                <a:cubicBezTo>
                  <a:pt x="449457" y="1011841"/>
                  <a:pt x="426280" y="991340"/>
                  <a:pt x="371362" y="987415"/>
                </a:cubicBezTo>
                <a:cubicBezTo>
                  <a:pt x="374722" y="977758"/>
                  <a:pt x="394896" y="980438"/>
                  <a:pt x="412095" y="978834"/>
                </a:cubicBezTo>
                <a:lnTo>
                  <a:pt x="421074" y="976720"/>
                </a:lnTo>
                <a:lnTo>
                  <a:pt x="423216" y="978368"/>
                </a:lnTo>
                <a:cubicBezTo>
                  <a:pt x="424293" y="978383"/>
                  <a:pt x="425386" y="977318"/>
                  <a:pt x="427568" y="975189"/>
                </a:cubicBezTo>
                <a:lnTo>
                  <a:pt x="421074" y="976720"/>
                </a:lnTo>
                <a:lnTo>
                  <a:pt x="418948" y="975081"/>
                </a:lnTo>
                <a:cubicBezTo>
                  <a:pt x="410327" y="974972"/>
                  <a:pt x="406072" y="970608"/>
                  <a:pt x="414693" y="970717"/>
                </a:cubicBezTo>
                <a:cubicBezTo>
                  <a:pt x="414693" y="970717"/>
                  <a:pt x="427680" y="966568"/>
                  <a:pt x="431935" y="970934"/>
                </a:cubicBezTo>
                <a:cubicBezTo>
                  <a:pt x="431935" y="970934"/>
                  <a:pt x="436303" y="966677"/>
                  <a:pt x="436303" y="966677"/>
                </a:cubicBezTo>
                <a:cubicBezTo>
                  <a:pt x="436303" y="966677"/>
                  <a:pt x="436303" y="966677"/>
                  <a:pt x="440557" y="971042"/>
                </a:cubicBezTo>
                <a:lnTo>
                  <a:pt x="488150" y="963891"/>
                </a:lnTo>
                <a:lnTo>
                  <a:pt x="501126" y="959328"/>
                </a:lnTo>
                <a:cubicBezTo>
                  <a:pt x="506906" y="957673"/>
                  <a:pt x="512723" y="956476"/>
                  <a:pt x="518598" y="956014"/>
                </a:cubicBezTo>
                <a:cubicBezTo>
                  <a:pt x="549402" y="954500"/>
                  <a:pt x="569917" y="937882"/>
                  <a:pt x="591231" y="919835"/>
                </a:cubicBezTo>
                <a:cubicBezTo>
                  <a:pt x="595845" y="914926"/>
                  <a:pt x="598235" y="910646"/>
                  <a:pt x="591896" y="905234"/>
                </a:cubicBezTo>
                <a:cubicBezTo>
                  <a:pt x="589043" y="903640"/>
                  <a:pt x="583335" y="900452"/>
                  <a:pt x="585723" y="896171"/>
                </a:cubicBezTo>
                <a:cubicBezTo>
                  <a:pt x="588912" y="890465"/>
                  <a:pt x="595417" y="892226"/>
                  <a:pt x="599069" y="892394"/>
                </a:cubicBezTo>
                <a:cubicBezTo>
                  <a:pt x="616527" y="894659"/>
                  <a:pt x="628611" y="886431"/>
                  <a:pt x="639434" y="873759"/>
                </a:cubicBezTo>
                <a:cubicBezTo>
                  <a:pt x="644846" y="867422"/>
                  <a:pt x="654871" y="856176"/>
                  <a:pt x="644250" y="848372"/>
                </a:cubicBezTo>
                <a:cubicBezTo>
                  <a:pt x="635688" y="843589"/>
                  <a:pt x="621881" y="841494"/>
                  <a:pt x="610594" y="848292"/>
                </a:cubicBezTo>
                <a:cubicBezTo>
                  <a:pt x="607573" y="850348"/>
                  <a:pt x="605812" y="856853"/>
                  <a:pt x="600103" y="853663"/>
                </a:cubicBezTo>
                <a:cubicBezTo>
                  <a:pt x="594396" y="850476"/>
                  <a:pt x="597583" y="844770"/>
                  <a:pt x="599974" y="840488"/>
                </a:cubicBezTo>
                <a:cubicBezTo>
                  <a:pt x="603661" y="823829"/>
                  <a:pt x="604958" y="811451"/>
                  <a:pt x="582421" y="808223"/>
                </a:cubicBezTo>
                <a:cubicBezTo>
                  <a:pt x="566388" y="806756"/>
                  <a:pt x="548931" y="804493"/>
                  <a:pt x="532731" y="806676"/>
                </a:cubicBezTo>
                <a:cubicBezTo>
                  <a:pt x="515737" y="810285"/>
                  <a:pt x="499706" y="808819"/>
                  <a:pt x="482579" y="799255"/>
                </a:cubicBezTo>
                <a:cubicBezTo>
                  <a:pt x="469736" y="792081"/>
                  <a:pt x="455465" y="784109"/>
                  <a:pt x="438636" y="784070"/>
                </a:cubicBezTo>
                <a:cubicBezTo>
                  <a:pt x="431334" y="783735"/>
                  <a:pt x="427849" y="779917"/>
                  <a:pt x="426755" y="771819"/>
                </a:cubicBezTo>
                <a:cubicBezTo>
                  <a:pt x="426458" y="762294"/>
                  <a:pt x="431703" y="759607"/>
                  <a:pt x="441229" y="759313"/>
                </a:cubicBezTo>
                <a:cubicBezTo>
                  <a:pt x="518867" y="757752"/>
                  <a:pt x="594648" y="732693"/>
                  <a:pt x="672620" y="723831"/>
                </a:cubicBezTo>
                <a:cubicBezTo>
                  <a:pt x="688817" y="721647"/>
                  <a:pt x="709761" y="727729"/>
                  <a:pt x="720286" y="705532"/>
                </a:cubicBezTo>
                <a:cubicBezTo>
                  <a:pt x="719657" y="703308"/>
                  <a:pt x="724735" y="704272"/>
                  <a:pt x="726959" y="703643"/>
                </a:cubicBezTo>
                <a:cubicBezTo>
                  <a:pt x="752220" y="695290"/>
                  <a:pt x="776684" y="688363"/>
                  <a:pt x="802242" y="689536"/>
                </a:cubicBezTo>
                <a:cubicBezTo>
                  <a:pt x="815418" y="689407"/>
                  <a:pt x="826539" y="686259"/>
                  <a:pt x="838456" y="681684"/>
                </a:cubicBezTo>
                <a:cubicBezTo>
                  <a:pt x="846721" y="676943"/>
                  <a:pt x="851503" y="668383"/>
                  <a:pt x="850409" y="660284"/>
                </a:cubicBezTo>
                <a:cubicBezTo>
                  <a:pt x="847888" y="651389"/>
                  <a:pt x="840420" y="654705"/>
                  <a:pt x="833913" y="652943"/>
                </a:cubicBezTo>
                <a:cubicBezTo>
                  <a:pt x="807095" y="647322"/>
                  <a:pt x="779944" y="649005"/>
                  <a:pt x="753422" y="652909"/>
                </a:cubicBezTo>
                <a:cubicBezTo>
                  <a:pt x="729125" y="656184"/>
                  <a:pt x="724416" y="631093"/>
                  <a:pt x="709514" y="620898"/>
                </a:cubicBezTo>
                <a:cubicBezTo>
                  <a:pt x="702379" y="616915"/>
                  <a:pt x="719539" y="609652"/>
                  <a:pt x="722099" y="601721"/>
                </a:cubicBezTo>
                <a:cubicBezTo>
                  <a:pt x="719244" y="600127"/>
                  <a:pt x="715758" y="596309"/>
                  <a:pt x="712904" y="594714"/>
                </a:cubicBezTo>
                <a:cubicBezTo>
                  <a:pt x="698800" y="583095"/>
                  <a:pt x="672112" y="590649"/>
                  <a:pt x="666605" y="566985"/>
                </a:cubicBezTo>
                <a:cubicBezTo>
                  <a:pt x="665346" y="562537"/>
                  <a:pt x="659305" y="566650"/>
                  <a:pt x="657081" y="567280"/>
                </a:cubicBezTo>
                <a:cubicBezTo>
                  <a:pt x="651835" y="569965"/>
                  <a:pt x="647221" y="574874"/>
                  <a:pt x="640883" y="569462"/>
                </a:cubicBezTo>
                <a:cubicBezTo>
                  <a:pt x="651870" y="553140"/>
                  <a:pt x="651870" y="553140"/>
                  <a:pt x="633950" y="545001"/>
                </a:cubicBezTo>
                <a:cubicBezTo>
                  <a:pt x="624588" y="541645"/>
                  <a:pt x="614802" y="515589"/>
                  <a:pt x="621177" y="504175"/>
                </a:cubicBezTo>
                <a:cubicBezTo>
                  <a:pt x="632334" y="484199"/>
                  <a:pt x="645547" y="467247"/>
                  <a:pt x="673329" y="467790"/>
                </a:cubicBezTo>
                <a:cubicBezTo>
                  <a:pt x="705560" y="467073"/>
                  <a:pt x="732414" y="455868"/>
                  <a:pt x="751205" y="428926"/>
                </a:cubicBezTo>
                <a:cubicBezTo>
                  <a:pt x="760601" y="415455"/>
                  <a:pt x="774741" y="410251"/>
                  <a:pt x="790773" y="411718"/>
                </a:cubicBezTo>
                <a:cubicBezTo>
                  <a:pt x="803951" y="411590"/>
                  <a:pt x="817758" y="413687"/>
                  <a:pt x="831269" y="406259"/>
                </a:cubicBezTo>
                <a:cubicBezTo>
                  <a:pt x="854472" y="394883"/>
                  <a:pt x="882420" y="391777"/>
                  <a:pt x="908311" y="385648"/>
                </a:cubicBezTo>
                <a:cubicBezTo>
                  <a:pt x="916411" y="384555"/>
                  <a:pt x="924510" y="383464"/>
                  <a:pt x="932276" y="389673"/>
                </a:cubicBezTo>
                <a:cubicBezTo>
                  <a:pt x="943527" y="399701"/>
                  <a:pt x="958297" y="396721"/>
                  <a:pt x="971308" y="400243"/>
                </a:cubicBezTo>
                <a:cubicBezTo>
                  <a:pt x="1006857" y="406995"/>
                  <a:pt x="1018215" y="366544"/>
                  <a:pt x="1047591" y="364233"/>
                </a:cubicBezTo>
                <a:cubicBezTo>
                  <a:pt x="1049018" y="365030"/>
                  <a:pt x="1049815" y="363604"/>
                  <a:pt x="1049815" y="363604"/>
                </a:cubicBezTo>
                <a:cubicBezTo>
                  <a:pt x="1051779" y="336623"/>
                  <a:pt x="1068701" y="366664"/>
                  <a:pt x="1075076" y="355250"/>
                </a:cubicBezTo>
                <a:cubicBezTo>
                  <a:pt x="1084232" y="379082"/>
                  <a:pt x="1092367" y="361164"/>
                  <a:pt x="1097778" y="354829"/>
                </a:cubicBezTo>
                <a:cubicBezTo>
                  <a:pt x="1103192" y="348491"/>
                  <a:pt x="1109863" y="346604"/>
                  <a:pt x="1117331" y="343288"/>
                </a:cubicBezTo>
                <a:cubicBezTo>
                  <a:pt x="1132102" y="340306"/>
                  <a:pt x="1149728" y="338919"/>
                  <a:pt x="1158160" y="330528"/>
                </a:cubicBezTo>
                <a:cubicBezTo>
                  <a:pt x="1169613" y="320077"/>
                  <a:pt x="1179139" y="319784"/>
                  <a:pt x="1188499" y="323137"/>
                </a:cubicBezTo>
                <a:lnTo>
                  <a:pt x="1199179" y="325530"/>
                </a:lnTo>
                <a:lnTo>
                  <a:pt x="1212769" y="321049"/>
                </a:lnTo>
                <a:cubicBezTo>
                  <a:pt x="1257773" y="307224"/>
                  <a:pt x="1295972" y="298886"/>
                  <a:pt x="1334613" y="295379"/>
                </a:cubicBezTo>
                <a:cubicBezTo>
                  <a:pt x="1385348" y="282114"/>
                  <a:pt x="1428282" y="278216"/>
                  <a:pt x="1487605" y="264174"/>
                </a:cubicBezTo>
                <a:cubicBezTo>
                  <a:pt x="1486822" y="255587"/>
                  <a:pt x="1474333" y="261050"/>
                  <a:pt x="1473549" y="252462"/>
                </a:cubicBezTo>
                <a:cubicBezTo>
                  <a:pt x="1511017" y="236077"/>
                  <a:pt x="1532092" y="229834"/>
                  <a:pt x="1561753" y="222812"/>
                </a:cubicBezTo>
                <a:cubicBezTo>
                  <a:pt x="1581073" y="221058"/>
                  <a:pt x="1602587" y="216669"/>
                  <a:pt x="1631895" y="210966"/>
                </a:cubicBezTo>
                <a:lnTo>
                  <a:pt x="1638267" y="209757"/>
                </a:lnTo>
                <a:lnTo>
                  <a:pt x="1643128" y="250080"/>
                </a:lnTo>
                <a:lnTo>
                  <a:pt x="1642164" y="250142"/>
                </a:lnTo>
                <a:cubicBezTo>
                  <a:pt x="1616405" y="252480"/>
                  <a:pt x="1582058" y="255598"/>
                  <a:pt x="1540690" y="276669"/>
                </a:cubicBezTo>
                <a:cubicBezTo>
                  <a:pt x="1514930" y="279007"/>
                  <a:pt x="1518049" y="265737"/>
                  <a:pt x="1479802" y="273540"/>
                </a:cubicBezTo>
                <a:cubicBezTo>
                  <a:pt x="1454824" y="284464"/>
                  <a:pt x="1472781" y="291491"/>
                  <a:pt x="1434532" y="299293"/>
                </a:cubicBezTo>
                <a:cubicBezTo>
                  <a:pt x="1416968" y="296558"/>
                  <a:pt x="1394721" y="301824"/>
                  <a:pt x="1369452" y="309530"/>
                </a:cubicBezTo>
                <a:lnTo>
                  <a:pt x="1364974" y="310951"/>
                </a:lnTo>
                <a:lnTo>
                  <a:pt x="1366747" y="310679"/>
                </a:lnTo>
                <a:cubicBezTo>
                  <a:pt x="1370482" y="312004"/>
                  <a:pt x="1374901" y="315408"/>
                  <a:pt x="1380284" y="321691"/>
                </a:cubicBezTo>
                <a:cubicBezTo>
                  <a:pt x="1407603" y="316359"/>
                  <a:pt x="1433625" y="323405"/>
                  <a:pt x="1458886" y="315052"/>
                </a:cubicBezTo>
                <a:cubicBezTo>
                  <a:pt x="1470005" y="311904"/>
                  <a:pt x="1482719" y="305903"/>
                  <a:pt x="1490783" y="321637"/>
                </a:cubicBezTo>
                <a:cubicBezTo>
                  <a:pt x="1493471" y="326881"/>
                  <a:pt x="1497287" y="323399"/>
                  <a:pt x="1500308" y="321343"/>
                </a:cubicBezTo>
                <a:lnTo>
                  <a:pt x="1525712" y="309350"/>
                </a:lnTo>
                <a:lnTo>
                  <a:pt x="1525764" y="308337"/>
                </a:lnTo>
                <a:cubicBezTo>
                  <a:pt x="1530493" y="275947"/>
                  <a:pt x="1558498" y="278772"/>
                  <a:pt x="1579644" y="273382"/>
                </a:cubicBezTo>
                <a:cubicBezTo>
                  <a:pt x="1589711" y="271250"/>
                  <a:pt x="1600142" y="270973"/>
                  <a:pt x="1610546" y="272707"/>
                </a:cubicBezTo>
                <a:lnTo>
                  <a:pt x="1629662" y="279790"/>
                </a:lnTo>
                <a:lnTo>
                  <a:pt x="1638919" y="278496"/>
                </a:lnTo>
                <a:lnTo>
                  <a:pt x="1646237" y="275868"/>
                </a:lnTo>
                <a:lnTo>
                  <a:pt x="1647477" y="286145"/>
                </a:lnTo>
                <a:lnTo>
                  <a:pt x="1649320" y="286754"/>
                </a:lnTo>
                <a:cubicBezTo>
                  <a:pt x="1652160" y="287276"/>
                  <a:pt x="1654831" y="287137"/>
                  <a:pt x="1656349" y="285450"/>
                </a:cubicBezTo>
                <a:cubicBezTo>
                  <a:pt x="1672549" y="267461"/>
                  <a:pt x="1692344" y="277142"/>
                  <a:pt x="1711576" y="276138"/>
                </a:cubicBezTo>
                <a:lnTo>
                  <a:pt x="1762436" y="273484"/>
                </a:lnTo>
                <a:lnTo>
                  <a:pt x="1756893" y="271449"/>
                </a:lnTo>
                <a:cubicBezTo>
                  <a:pt x="1755122" y="270246"/>
                  <a:pt x="1754302" y="269170"/>
                  <a:pt x="1754302" y="269170"/>
                </a:cubicBezTo>
                <a:cubicBezTo>
                  <a:pt x="1758601" y="265884"/>
                  <a:pt x="1766189" y="266902"/>
                  <a:pt x="1770490" y="263616"/>
                </a:cubicBezTo>
                <a:cubicBezTo>
                  <a:pt x="1783392" y="253760"/>
                  <a:pt x="1803882" y="244919"/>
                  <a:pt x="1769230" y="244138"/>
                </a:cubicBezTo>
                <a:cubicBezTo>
                  <a:pt x="1831959" y="237096"/>
                  <a:pt x="1878499" y="235608"/>
                  <a:pt x="1924024" y="241710"/>
                </a:cubicBezTo>
                <a:lnTo>
                  <a:pt x="1926896" y="241702"/>
                </a:lnTo>
                <a:lnTo>
                  <a:pt x="1927799" y="239004"/>
                </a:lnTo>
                <a:lnTo>
                  <a:pt x="1927282" y="236165"/>
                </a:lnTo>
                <a:lnTo>
                  <a:pt x="2062057" y="242938"/>
                </a:lnTo>
                <a:lnTo>
                  <a:pt x="2061375" y="240684"/>
                </a:lnTo>
                <a:cubicBezTo>
                  <a:pt x="2058505" y="237765"/>
                  <a:pt x="2052009" y="237618"/>
                  <a:pt x="2052770" y="231928"/>
                </a:cubicBezTo>
                <a:cubicBezTo>
                  <a:pt x="2088435" y="225121"/>
                  <a:pt x="2107911" y="223869"/>
                  <a:pt x="2134975" y="223634"/>
                </a:cubicBezTo>
                <a:cubicBezTo>
                  <a:pt x="2146356" y="225158"/>
                  <a:pt x="2158813" y="225863"/>
                  <a:pt x="2173703" y="226410"/>
                </a:cubicBezTo>
                <a:lnTo>
                  <a:pt x="2218344" y="227947"/>
                </a:lnTo>
                <a:lnTo>
                  <a:pt x="2199909" y="205201"/>
                </a:lnTo>
                <a:cubicBezTo>
                  <a:pt x="2148172" y="168151"/>
                  <a:pt x="2097701" y="130105"/>
                  <a:pt x="2047227" y="92060"/>
                </a:cubicBezTo>
                <a:cubicBezTo>
                  <a:pt x="2039721" y="87733"/>
                  <a:pt x="2032483" y="81150"/>
                  <a:pt x="2025245" y="74567"/>
                </a:cubicBezTo>
                <a:cubicBezTo>
                  <a:pt x="2019999" y="70510"/>
                  <a:pt x="2012761" y="63926"/>
                  <a:pt x="2018350" y="55424"/>
                </a:cubicBezTo>
                <a:cubicBezTo>
                  <a:pt x="2023675" y="49180"/>
                  <a:pt x="2032175" y="54768"/>
                  <a:pt x="2036426" y="57561"/>
                </a:cubicBezTo>
                <a:cubicBezTo>
                  <a:pt x="2073956" y="79185"/>
                  <a:pt x="2111484" y="100807"/>
                  <a:pt x="2149014" y="122431"/>
                </a:cubicBezTo>
                <a:cubicBezTo>
                  <a:pt x="2202550" y="153967"/>
                  <a:pt x="2250764" y="191745"/>
                  <a:pt x="2300510" y="226269"/>
                </a:cubicBezTo>
                <a:lnTo>
                  <a:pt x="2307029" y="231590"/>
                </a:lnTo>
                <a:lnTo>
                  <a:pt x="2316190" y="233118"/>
                </a:lnTo>
                <a:lnTo>
                  <a:pt x="2321202" y="233670"/>
                </a:lnTo>
                <a:lnTo>
                  <a:pt x="2320116" y="225152"/>
                </a:lnTo>
                <a:cubicBezTo>
                  <a:pt x="2284846" y="203796"/>
                  <a:pt x="2269067" y="162982"/>
                  <a:pt x="2233529" y="143887"/>
                </a:cubicBezTo>
                <a:cubicBezTo>
                  <a:pt x="2231538" y="141360"/>
                  <a:pt x="2228283" y="139829"/>
                  <a:pt x="2228818" y="135310"/>
                </a:cubicBezTo>
                <a:cubicBezTo>
                  <a:pt x="2230619" y="129795"/>
                  <a:pt x="2233145" y="127804"/>
                  <a:pt x="2237664" y="128338"/>
                </a:cubicBezTo>
                <a:cubicBezTo>
                  <a:pt x="2252216" y="131206"/>
                  <a:pt x="2267036" y="131813"/>
                  <a:pt x="2278525" y="141192"/>
                </a:cubicBezTo>
                <a:cubicBezTo>
                  <a:pt x="2289018" y="149305"/>
                  <a:pt x="2300316" y="150643"/>
                  <a:pt x="2311151" y="146198"/>
                </a:cubicBezTo>
                <a:cubicBezTo>
                  <a:pt x="2323254" y="140757"/>
                  <a:pt x="2332289" y="141826"/>
                  <a:pt x="2339988" y="154192"/>
                </a:cubicBezTo>
                <a:cubicBezTo>
                  <a:pt x="2353391" y="176397"/>
                  <a:pt x="2380236" y="181864"/>
                  <a:pt x="2396434" y="199818"/>
                </a:cubicBezTo>
                <a:cubicBezTo>
                  <a:pt x="2426114" y="229676"/>
                  <a:pt x="2474824" y="234294"/>
                  <a:pt x="2495848" y="279165"/>
                </a:cubicBezTo>
                <a:cubicBezTo>
                  <a:pt x="2499065" y="252053"/>
                  <a:pt x="2483670" y="227323"/>
                  <a:pt x="2457896" y="212817"/>
                </a:cubicBezTo>
                <a:cubicBezTo>
                  <a:pt x="2437639" y="200111"/>
                  <a:pt x="2418644" y="186408"/>
                  <a:pt x="2399919" y="170446"/>
                </a:cubicBezTo>
                <a:cubicBezTo>
                  <a:pt x="2394671" y="166390"/>
                  <a:pt x="2389157" y="164591"/>
                  <a:pt x="2391493" y="154559"/>
                </a:cubicBezTo>
                <a:cubicBezTo>
                  <a:pt x="2414546" y="163014"/>
                  <a:pt x="2433271" y="178976"/>
                  <a:pt x="2453530" y="191683"/>
                </a:cubicBezTo>
                <a:cubicBezTo>
                  <a:pt x="2453146" y="175599"/>
                  <a:pt x="2451154" y="173073"/>
                  <a:pt x="2439398" y="165955"/>
                </a:cubicBezTo>
                <a:cubicBezTo>
                  <a:pt x="2432889" y="162893"/>
                  <a:pt x="2427642" y="158837"/>
                  <a:pt x="2421132" y="155774"/>
                </a:cubicBezTo>
                <a:cubicBezTo>
                  <a:pt x="2414622" y="152714"/>
                  <a:pt x="2410371" y="149919"/>
                  <a:pt x="2413435" y="143409"/>
                </a:cubicBezTo>
                <a:cubicBezTo>
                  <a:pt x="2416765" y="134639"/>
                  <a:pt x="2422012" y="138695"/>
                  <a:pt x="2426532" y="139231"/>
                </a:cubicBezTo>
                <a:cubicBezTo>
                  <a:pt x="2432046" y="141029"/>
                  <a:pt x="2437291" y="145087"/>
                  <a:pt x="2445870" y="140374"/>
                </a:cubicBezTo>
                <a:cubicBezTo>
                  <a:pt x="2419905" y="117828"/>
                  <a:pt x="2405314" y="86318"/>
                  <a:pt x="2372495" y="73271"/>
                </a:cubicBezTo>
                <a:cubicBezTo>
                  <a:pt x="2340673" y="61487"/>
                  <a:pt x="2324014" y="37752"/>
                  <a:pt x="2314744" y="0"/>
                </a:cubicBezTo>
                <a:close/>
              </a:path>
            </a:pathLst>
          </a:custGeom>
          <a:solidFill>
            <a:schemeClr val="bg1">
              <a:lumMod val="95000"/>
            </a:schemeClr>
          </a:solidFill>
        </p:spPr>
        <p:txBody>
          <a:bodyPr wrap="square" tIns="1908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2957124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6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84810" y="699652"/>
            <a:ext cx="4651032" cy="1764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3067842" y="4426242"/>
            <a:ext cx="4650622" cy="1764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1" hasCustomPrompt="1"/>
          </p:nvPr>
        </p:nvSpPr>
        <p:spPr>
          <a:xfrm>
            <a:off x="5450464" y="693873"/>
            <a:ext cx="2268000" cy="1764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5450464" y="2562693"/>
            <a:ext cx="2268000" cy="1764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3067842" y="2562693"/>
            <a:ext cx="2268000" cy="1764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684810" y="2562693"/>
            <a:ext cx="2268000" cy="1764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5" hasCustomPrompt="1"/>
          </p:nvPr>
        </p:nvSpPr>
        <p:spPr>
          <a:xfrm>
            <a:off x="684810" y="4426242"/>
            <a:ext cx="2268000" cy="1764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Rectangle 10"/>
          <p:cNvSpPr/>
          <p:nvPr userDrawn="1"/>
        </p:nvSpPr>
        <p:spPr>
          <a:xfrm>
            <a:off x="-16239" y="6400800"/>
            <a:ext cx="12192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dirty="0">
              <a:solidFill>
                <a:prstClr val="white"/>
              </a:solidFill>
            </a:endParaRPr>
          </a:p>
        </p:txBody>
      </p:sp>
      <p:sp>
        <p:nvSpPr>
          <p:cNvPr id="12" name="Rectangle 11"/>
          <p:cNvSpPr/>
          <p:nvPr userDrawn="1"/>
        </p:nvSpPr>
        <p:spPr>
          <a:xfrm>
            <a:off x="0" y="0"/>
            <a:ext cx="12192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dirty="0">
              <a:solidFill>
                <a:prstClr val="white"/>
              </a:solidFill>
            </a:endParaRPr>
          </a:p>
        </p:txBody>
      </p:sp>
    </p:spTree>
    <p:extLst>
      <p:ext uri="{BB962C8B-B14F-4D97-AF65-F5344CB8AC3E}">
        <p14:creationId xmlns:p14="http://schemas.microsoft.com/office/powerpoint/2010/main" val="32723621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6" name="Rectangle 5"/>
          <p:cNvSpPr/>
          <p:nvPr userDrawn="1"/>
        </p:nvSpPr>
        <p:spPr>
          <a:xfrm>
            <a:off x="4032000" y="0"/>
            <a:ext cx="4228422" cy="45910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dirty="0">
              <a:solidFill>
                <a:prstClr val="white"/>
              </a:solidFill>
            </a:endParaRPr>
          </a:p>
        </p:txBody>
      </p:sp>
      <p:sp>
        <p:nvSpPr>
          <p:cNvPr id="7" name="Picture Placeholder 2"/>
          <p:cNvSpPr>
            <a:spLocks noGrp="1"/>
          </p:cNvSpPr>
          <p:nvPr>
            <p:ph type="pic" idx="10" hasCustomPrompt="1"/>
          </p:nvPr>
        </p:nvSpPr>
        <p:spPr>
          <a:xfrm>
            <a:off x="0" y="4590000"/>
            <a:ext cx="4032000" cy="2268000"/>
          </a:xfrm>
          <a:prstGeom prst="rect">
            <a:avLst/>
          </a:prstGeom>
          <a:solidFill>
            <a:schemeClr val="bg1">
              <a:lumMod val="95000"/>
            </a:schemeClr>
          </a:solidFill>
        </p:spPr>
        <p:txBody>
          <a:bodyPr anchor="ctr"/>
          <a:lstStyle>
            <a:lvl1pPr marL="0" indent="0" algn="ctr">
              <a:buNone/>
              <a:defRPr sz="1200" baseline="0">
                <a:solidFill>
                  <a:schemeClr val="tx1">
                    <a:lumMod val="65000"/>
                    <a:lumOff val="3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1" hasCustomPrompt="1"/>
          </p:nvPr>
        </p:nvSpPr>
        <p:spPr>
          <a:xfrm>
            <a:off x="8153038" y="4593668"/>
            <a:ext cx="4038961" cy="2264332"/>
          </a:xfrm>
          <a:prstGeom prst="rect">
            <a:avLst/>
          </a:prstGeom>
          <a:solidFill>
            <a:schemeClr val="bg1">
              <a:lumMod val="95000"/>
            </a:schemeClr>
          </a:solidFill>
        </p:spPr>
        <p:txBody>
          <a:bodyPr anchor="ctr"/>
          <a:lstStyle>
            <a:lvl1pPr marL="0" indent="0" algn="ctr">
              <a:buNone/>
              <a:defRPr sz="1200" baseline="0">
                <a:solidFill>
                  <a:schemeClr val="tx1">
                    <a:lumMod val="65000"/>
                    <a:lumOff val="3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0" y="0"/>
            <a:ext cx="4032000" cy="4589336"/>
          </a:xfrm>
          <a:prstGeom prst="rect">
            <a:avLst/>
          </a:prstGeom>
          <a:solidFill>
            <a:schemeClr val="bg1">
              <a:lumMod val="95000"/>
            </a:schemeClr>
          </a:solidFill>
        </p:spPr>
        <p:txBody>
          <a:bodyPr anchor="ctr"/>
          <a:lstStyle>
            <a:lvl1pPr marL="0" indent="0" algn="ctr">
              <a:buNone/>
              <a:defRPr sz="1200" baseline="0">
                <a:solidFill>
                  <a:schemeClr val="tx1">
                    <a:lumMod val="65000"/>
                    <a:lumOff val="3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Picture Placeholder 2"/>
          <p:cNvSpPr>
            <a:spLocks noGrp="1"/>
          </p:cNvSpPr>
          <p:nvPr>
            <p:ph type="pic" idx="13" hasCustomPrompt="1"/>
          </p:nvPr>
        </p:nvSpPr>
        <p:spPr>
          <a:xfrm>
            <a:off x="8159999" y="-1"/>
            <a:ext cx="4032001" cy="4593669"/>
          </a:xfrm>
          <a:prstGeom prst="rect">
            <a:avLst/>
          </a:prstGeom>
          <a:solidFill>
            <a:schemeClr val="bg1">
              <a:lumMod val="95000"/>
            </a:schemeClr>
          </a:solidFill>
        </p:spPr>
        <p:txBody>
          <a:bodyPr anchor="ctr"/>
          <a:lstStyle>
            <a:lvl1pPr marL="0" indent="0" algn="ctr">
              <a:buNone/>
              <a:defRPr sz="1200" baseline="0">
                <a:solidFill>
                  <a:schemeClr val="tx1">
                    <a:lumMod val="65000"/>
                    <a:lumOff val="3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4" hasCustomPrompt="1"/>
          </p:nvPr>
        </p:nvSpPr>
        <p:spPr>
          <a:xfrm>
            <a:off x="4033520" y="4590000"/>
            <a:ext cx="4121317" cy="2268000"/>
          </a:xfrm>
          <a:prstGeom prst="rect">
            <a:avLst/>
          </a:prstGeom>
          <a:solidFill>
            <a:schemeClr val="bg1">
              <a:lumMod val="95000"/>
            </a:schemeClr>
          </a:solidFill>
        </p:spPr>
        <p:txBody>
          <a:bodyPr anchor="ctr"/>
          <a:lstStyle>
            <a:lvl1pPr marL="0" indent="0" algn="ctr">
              <a:buNone/>
              <a:defRPr sz="1200" baseline="0">
                <a:solidFill>
                  <a:schemeClr val="tx1">
                    <a:lumMod val="65000"/>
                    <a:lumOff val="3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5915102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35068011-3E24-404B-997C-ABD66374BC7E}"/>
              </a:ext>
            </a:extLst>
          </p:cNvPr>
          <p:cNvSpPr/>
          <p:nvPr userDrawn="1"/>
        </p:nvSpPr>
        <p:spPr>
          <a:xfrm>
            <a:off x="5796" y="4873507"/>
            <a:ext cx="12192000" cy="1988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endParaRPr>
          </a:p>
        </p:txBody>
      </p:sp>
      <p:sp>
        <p:nvSpPr>
          <p:cNvPr id="14" name="Rectangle 10">
            <a:extLst>
              <a:ext uri="{FF2B5EF4-FFF2-40B4-BE49-F238E27FC236}">
                <a16:creationId xmlns:a16="http://schemas.microsoft.com/office/drawing/2014/main" id="{AD1DE5BA-BA06-4EBF-9938-3F11999554D9}"/>
              </a:ext>
            </a:extLst>
          </p:cNvPr>
          <p:cNvSpPr/>
          <p:nvPr userDrawn="1"/>
        </p:nvSpPr>
        <p:spPr>
          <a:xfrm>
            <a:off x="2795451" y="3684257"/>
            <a:ext cx="6773112" cy="612000"/>
          </a:xfrm>
          <a:prstGeom prst="rect">
            <a:avLst/>
          </a:prstGeom>
          <a:solidFill>
            <a:schemeClr val="accent4"/>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sz="2800">
              <a:solidFill>
                <a:prstClr val="black">
                  <a:lumMod val="65000"/>
                  <a:lumOff val="35000"/>
                </a:prstClr>
              </a:solidFill>
            </a:endParaRPr>
          </a:p>
        </p:txBody>
      </p:sp>
      <p:sp>
        <p:nvSpPr>
          <p:cNvPr id="15" name="Rectangle 6">
            <a:extLst>
              <a:ext uri="{FF2B5EF4-FFF2-40B4-BE49-F238E27FC236}">
                <a16:creationId xmlns:a16="http://schemas.microsoft.com/office/drawing/2014/main" id="{F7A08108-4EE6-461B-9FF3-F537D87628DE}"/>
              </a:ext>
            </a:extLst>
          </p:cNvPr>
          <p:cNvSpPr/>
          <p:nvPr userDrawn="1"/>
        </p:nvSpPr>
        <p:spPr>
          <a:xfrm>
            <a:off x="2795451" y="1518828"/>
            <a:ext cx="8674446" cy="612000"/>
          </a:xfrm>
          <a:prstGeom prst="rect">
            <a:avLst/>
          </a:prstGeom>
          <a:solidFill>
            <a:schemeClr val="accent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sz="2800">
              <a:solidFill>
                <a:prstClr val="black">
                  <a:lumMod val="65000"/>
                  <a:lumOff val="35000"/>
                </a:prstClr>
              </a:solidFill>
            </a:endParaRPr>
          </a:p>
        </p:txBody>
      </p:sp>
      <p:sp>
        <p:nvSpPr>
          <p:cNvPr id="16" name="Rectangle 7">
            <a:extLst>
              <a:ext uri="{FF2B5EF4-FFF2-40B4-BE49-F238E27FC236}">
                <a16:creationId xmlns:a16="http://schemas.microsoft.com/office/drawing/2014/main" id="{70B55793-022B-40B7-AD0E-44BFA6CCA944}"/>
              </a:ext>
            </a:extLst>
          </p:cNvPr>
          <p:cNvSpPr/>
          <p:nvPr userDrawn="1"/>
        </p:nvSpPr>
        <p:spPr>
          <a:xfrm>
            <a:off x="2795451" y="2240638"/>
            <a:ext cx="8040025" cy="612000"/>
          </a:xfrm>
          <a:prstGeom prst="rect">
            <a:avLst/>
          </a:prstGeom>
          <a:solidFill>
            <a:schemeClr val="accent2"/>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sz="2800">
              <a:solidFill>
                <a:prstClr val="black">
                  <a:lumMod val="65000"/>
                  <a:lumOff val="35000"/>
                </a:prstClr>
              </a:solidFill>
            </a:endParaRPr>
          </a:p>
        </p:txBody>
      </p:sp>
      <p:sp>
        <p:nvSpPr>
          <p:cNvPr id="17" name="Rectangle 8">
            <a:extLst>
              <a:ext uri="{FF2B5EF4-FFF2-40B4-BE49-F238E27FC236}">
                <a16:creationId xmlns:a16="http://schemas.microsoft.com/office/drawing/2014/main" id="{AE96286A-6E16-47F3-8E5A-2F3D95830AF1}"/>
              </a:ext>
            </a:extLst>
          </p:cNvPr>
          <p:cNvSpPr/>
          <p:nvPr userDrawn="1"/>
        </p:nvSpPr>
        <p:spPr>
          <a:xfrm>
            <a:off x="2795451" y="2962448"/>
            <a:ext cx="7406569" cy="612000"/>
          </a:xfrm>
          <a:prstGeom prst="rect">
            <a:avLst/>
          </a:prstGeom>
          <a:solidFill>
            <a:schemeClr val="accent3"/>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sz="2800">
              <a:solidFill>
                <a:prstClr val="black">
                  <a:lumMod val="65000"/>
                  <a:lumOff val="35000"/>
                </a:prstClr>
              </a:solidFill>
            </a:endParaRPr>
          </a:p>
        </p:txBody>
      </p:sp>
      <p:sp>
        <p:nvSpPr>
          <p:cNvPr id="19" name="Rounded Rectangle 39">
            <a:extLst>
              <a:ext uri="{FF2B5EF4-FFF2-40B4-BE49-F238E27FC236}">
                <a16:creationId xmlns:a16="http://schemas.microsoft.com/office/drawing/2014/main" id="{8E77609A-C716-4CBD-BEA4-A609FE58474A}"/>
              </a:ext>
            </a:extLst>
          </p:cNvPr>
          <p:cNvSpPr/>
          <p:nvPr userDrawn="1"/>
        </p:nvSpPr>
        <p:spPr>
          <a:xfrm rot="2483232">
            <a:off x="-67621" y="1813624"/>
            <a:ext cx="4223096" cy="5102585"/>
          </a:xfrm>
          <a:custGeom>
            <a:avLst/>
            <a:gdLst>
              <a:gd name="connsiteX0" fmla="*/ 670001 w 2194524"/>
              <a:gd name="connsiteY0" fmla="*/ 41365 h 3010473"/>
              <a:gd name="connsiteX1" fmla="*/ 769866 w 2194524"/>
              <a:gd name="connsiteY1" fmla="*/ 0 h 3010473"/>
              <a:gd name="connsiteX2" fmla="*/ 911097 w 2194524"/>
              <a:gd name="connsiteY2" fmla="*/ 141231 h 3010473"/>
              <a:gd name="connsiteX3" fmla="*/ 911097 w 2194524"/>
              <a:gd name="connsiteY3" fmla="*/ 753742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48308 w 2194524"/>
              <a:gd name="connsiteY5" fmla="*/ 1898342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45453"/>
              <a:gd name="connsiteY0" fmla="*/ 41365 h 3010473"/>
              <a:gd name="connsiteX1" fmla="*/ 769866 w 2145453"/>
              <a:gd name="connsiteY1" fmla="*/ 0 h 3010473"/>
              <a:gd name="connsiteX2" fmla="*/ 911097 w 2145453"/>
              <a:gd name="connsiteY2" fmla="*/ 141231 h 3010473"/>
              <a:gd name="connsiteX3" fmla="*/ 960469 w 2145453"/>
              <a:gd name="connsiteY3" fmla="*/ 784060 h 3010473"/>
              <a:gd name="connsiteX4" fmla="*/ 1594794 w 2145453"/>
              <a:gd name="connsiteY4" fmla="*/ 789196 h 3010473"/>
              <a:gd name="connsiteX5" fmla="*/ 1848308 w 2145453"/>
              <a:gd name="connsiteY5" fmla="*/ 1898342 h 3010473"/>
              <a:gd name="connsiteX6" fmla="*/ 2145453 w 2145453"/>
              <a:gd name="connsiteY6" fmla="*/ 2249789 h 3010473"/>
              <a:gd name="connsiteX7" fmla="*/ 1488044 w 2145453"/>
              <a:gd name="connsiteY7" fmla="*/ 3010473 h 3010473"/>
              <a:gd name="connsiteX8" fmla="*/ 1136947 w 2145453"/>
              <a:gd name="connsiteY8" fmla="*/ 2468062 h 3010473"/>
              <a:gd name="connsiteX9" fmla="*/ 519460 w 2145453"/>
              <a:gd name="connsiteY9" fmla="*/ 2013663 h 3010473"/>
              <a:gd name="connsiteX10" fmla="*/ 0 w 2145453"/>
              <a:gd name="connsiteY10" fmla="*/ 1326467 h 3010473"/>
              <a:gd name="connsiteX11" fmla="*/ 628635 w 2145453"/>
              <a:gd name="connsiteY11" fmla="*/ 1589678 h 3010473"/>
              <a:gd name="connsiteX12" fmla="*/ 628635 w 2145453"/>
              <a:gd name="connsiteY12" fmla="*/ 141231 h 3010473"/>
              <a:gd name="connsiteX13" fmla="*/ 670001 w 2145453"/>
              <a:gd name="connsiteY13" fmla="*/ 41365 h 3010473"/>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19460 w 2145453"/>
              <a:gd name="connsiteY9" fmla="*/ 2013663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710556 w 2145453"/>
              <a:gd name="connsiteY11" fmla="*/ 1634217 h 2912664"/>
              <a:gd name="connsiteX12" fmla="*/ 628635 w 2145453"/>
              <a:gd name="connsiteY12" fmla="*/ 141231 h 2912664"/>
              <a:gd name="connsiteX13" fmla="*/ 670001 w 2145453"/>
              <a:gd name="connsiteY13" fmla="*/ 41365 h 2912664"/>
              <a:gd name="connsiteX0" fmla="*/ 733305 w 2208757"/>
              <a:gd name="connsiteY0" fmla="*/ 41365 h 2912664"/>
              <a:gd name="connsiteX1" fmla="*/ 833170 w 2208757"/>
              <a:gd name="connsiteY1" fmla="*/ 0 h 2912664"/>
              <a:gd name="connsiteX2" fmla="*/ 974401 w 2208757"/>
              <a:gd name="connsiteY2" fmla="*/ 141231 h 2912664"/>
              <a:gd name="connsiteX3" fmla="*/ 1042827 w 2208757"/>
              <a:gd name="connsiteY3" fmla="*/ 863751 h 2912664"/>
              <a:gd name="connsiteX4" fmla="*/ 1642153 w 2208757"/>
              <a:gd name="connsiteY4" fmla="*/ 851069 h 2912664"/>
              <a:gd name="connsiteX5" fmla="*/ 1911612 w 2208757"/>
              <a:gd name="connsiteY5" fmla="*/ 1898342 h 2912664"/>
              <a:gd name="connsiteX6" fmla="*/ 2208757 w 2208757"/>
              <a:gd name="connsiteY6" fmla="*/ 2249789 h 2912664"/>
              <a:gd name="connsiteX7" fmla="*/ 1598547 w 2208757"/>
              <a:gd name="connsiteY7" fmla="*/ 2912664 h 2912664"/>
              <a:gd name="connsiteX8" fmla="*/ 1200251 w 2208757"/>
              <a:gd name="connsiteY8" fmla="*/ 2468062 h 2912664"/>
              <a:gd name="connsiteX9" fmla="*/ 593695 w 2208757"/>
              <a:gd name="connsiteY9" fmla="*/ 2073665 h 2912664"/>
              <a:gd name="connsiteX10" fmla="*/ 0 w 2208757"/>
              <a:gd name="connsiteY10" fmla="*/ 1399250 h 2912664"/>
              <a:gd name="connsiteX11" fmla="*/ 773860 w 2208757"/>
              <a:gd name="connsiteY11" fmla="*/ 1634217 h 2912664"/>
              <a:gd name="connsiteX12" fmla="*/ 691939 w 2208757"/>
              <a:gd name="connsiteY12" fmla="*/ 141231 h 2912664"/>
              <a:gd name="connsiteX13" fmla="*/ 733305 w 2208757"/>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3204020"/>
              <a:gd name="connsiteX1" fmla="*/ 886969 w 2262556"/>
              <a:gd name="connsiteY1" fmla="*/ 0 h 3204020"/>
              <a:gd name="connsiteX2" fmla="*/ 1028200 w 2262556"/>
              <a:gd name="connsiteY2" fmla="*/ 141231 h 3204020"/>
              <a:gd name="connsiteX3" fmla="*/ 1096626 w 2262556"/>
              <a:gd name="connsiteY3" fmla="*/ 863751 h 3204020"/>
              <a:gd name="connsiteX4" fmla="*/ 1695952 w 2262556"/>
              <a:gd name="connsiteY4" fmla="*/ 851069 h 3204020"/>
              <a:gd name="connsiteX5" fmla="*/ 1965411 w 2262556"/>
              <a:gd name="connsiteY5" fmla="*/ 1898342 h 3204020"/>
              <a:gd name="connsiteX6" fmla="*/ 2262556 w 2262556"/>
              <a:gd name="connsiteY6" fmla="*/ 2249789 h 3204020"/>
              <a:gd name="connsiteX7" fmla="*/ 1875442 w 2262556"/>
              <a:gd name="connsiteY7" fmla="*/ 3204020 h 3204020"/>
              <a:gd name="connsiteX8" fmla="*/ 1254050 w 2262556"/>
              <a:gd name="connsiteY8" fmla="*/ 2468062 h 3204020"/>
              <a:gd name="connsiteX9" fmla="*/ 647494 w 2262556"/>
              <a:gd name="connsiteY9" fmla="*/ 2073665 h 3204020"/>
              <a:gd name="connsiteX10" fmla="*/ 0 w 2262556"/>
              <a:gd name="connsiteY10" fmla="*/ 1381959 h 3204020"/>
              <a:gd name="connsiteX11" fmla="*/ 827659 w 2262556"/>
              <a:gd name="connsiteY11" fmla="*/ 1634217 h 3204020"/>
              <a:gd name="connsiteX12" fmla="*/ 745738 w 2262556"/>
              <a:gd name="connsiteY12" fmla="*/ 141231 h 3204020"/>
              <a:gd name="connsiteX13" fmla="*/ 787104 w 2262556"/>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35848"/>
              <a:gd name="connsiteY0" fmla="*/ 41365 h 3204020"/>
              <a:gd name="connsiteX1" fmla="*/ 886969 w 2635848"/>
              <a:gd name="connsiteY1" fmla="*/ 0 h 3204020"/>
              <a:gd name="connsiteX2" fmla="*/ 1028200 w 2635848"/>
              <a:gd name="connsiteY2" fmla="*/ 141231 h 3204020"/>
              <a:gd name="connsiteX3" fmla="*/ 1096626 w 2635848"/>
              <a:gd name="connsiteY3" fmla="*/ 863751 h 3204020"/>
              <a:gd name="connsiteX4" fmla="*/ 1695952 w 2635848"/>
              <a:gd name="connsiteY4" fmla="*/ 851069 h 3204020"/>
              <a:gd name="connsiteX5" fmla="*/ 1965411 w 2635848"/>
              <a:gd name="connsiteY5" fmla="*/ 1898342 h 3204020"/>
              <a:gd name="connsiteX6" fmla="*/ 2635848 w 2635848"/>
              <a:gd name="connsiteY6" fmla="*/ 2523197 h 3204020"/>
              <a:gd name="connsiteX7" fmla="*/ 1875442 w 2635848"/>
              <a:gd name="connsiteY7" fmla="*/ 3204020 h 3204020"/>
              <a:gd name="connsiteX8" fmla="*/ 1254050 w 2635848"/>
              <a:gd name="connsiteY8" fmla="*/ 2468062 h 3204020"/>
              <a:gd name="connsiteX9" fmla="*/ 647494 w 2635848"/>
              <a:gd name="connsiteY9" fmla="*/ 2073665 h 3204020"/>
              <a:gd name="connsiteX10" fmla="*/ 0 w 2635848"/>
              <a:gd name="connsiteY10" fmla="*/ 1381959 h 3204020"/>
              <a:gd name="connsiteX11" fmla="*/ 827659 w 2635848"/>
              <a:gd name="connsiteY11" fmla="*/ 1634217 h 3204020"/>
              <a:gd name="connsiteX12" fmla="*/ 745738 w 2635848"/>
              <a:gd name="connsiteY12" fmla="*/ 141231 h 3204020"/>
              <a:gd name="connsiteX13" fmla="*/ 787104 w 2635848"/>
              <a:gd name="connsiteY13" fmla="*/ 41365 h 3204020"/>
              <a:gd name="connsiteX0" fmla="*/ 787104 w 2651771"/>
              <a:gd name="connsiteY0" fmla="*/ 41365 h 3204020"/>
              <a:gd name="connsiteX1" fmla="*/ 886969 w 2651771"/>
              <a:gd name="connsiteY1" fmla="*/ 0 h 3204020"/>
              <a:gd name="connsiteX2" fmla="*/ 1028200 w 2651771"/>
              <a:gd name="connsiteY2" fmla="*/ 141231 h 3204020"/>
              <a:gd name="connsiteX3" fmla="*/ 1096626 w 2651771"/>
              <a:gd name="connsiteY3" fmla="*/ 863751 h 3204020"/>
              <a:gd name="connsiteX4" fmla="*/ 1695952 w 2651771"/>
              <a:gd name="connsiteY4" fmla="*/ 851069 h 3204020"/>
              <a:gd name="connsiteX5" fmla="*/ 1965411 w 2651771"/>
              <a:gd name="connsiteY5" fmla="*/ 1898342 h 3204020"/>
              <a:gd name="connsiteX6" fmla="*/ 2651771 w 2651771"/>
              <a:gd name="connsiteY6" fmla="*/ 2516454 h 3204020"/>
              <a:gd name="connsiteX7" fmla="*/ 1875442 w 2651771"/>
              <a:gd name="connsiteY7" fmla="*/ 3204020 h 3204020"/>
              <a:gd name="connsiteX8" fmla="*/ 1254050 w 2651771"/>
              <a:gd name="connsiteY8" fmla="*/ 2468062 h 3204020"/>
              <a:gd name="connsiteX9" fmla="*/ 647494 w 2651771"/>
              <a:gd name="connsiteY9" fmla="*/ 2073665 h 3204020"/>
              <a:gd name="connsiteX10" fmla="*/ 0 w 2651771"/>
              <a:gd name="connsiteY10" fmla="*/ 1381959 h 3204020"/>
              <a:gd name="connsiteX11" fmla="*/ 827659 w 2651771"/>
              <a:gd name="connsiteY11" fmla="*/ 1634217 h 3204020"/>
              <a:gd name="connsiteX12" fmla="*/ 745738 w 2651771"/>
              <a:gd name="connsiteY12" fmla="*/ 141231 h 3204020"/>
              <a:gd name="connsiteX13" fmla="*/ 787104 w 2651771"/>
              <a:gd name="connsiteY13" fmla="*/ 41365 h 320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51771" h="3204020">
                <a:moveTo>
                  <a:pt x="787104" y="41365"/>
                </a:moveTo>
                <a:cubicBezTo>
                  <a:pt x="812661" y="15808"/>
                  <a:pt x="847969" y="0"/>
                  <a:pt x="886969" y="0"/>
                </a:cubicBezTo>
                <a:cubicBezTo>
                  <a:pt x="964969" y="0"/>
                  <a:pt x="1028200" y="63231"/>
                  <a:pt x="1028200" y="141231"/>
                </a:cubicBezTo>
                <a:lnTo>
                  <a:pt x="1096626" y="863751"/>
                </a:lnTo>
                <a:cubicBezTo>
                  <a:pt x="1324950" y="817026"/>
                  <a:pt x="1594219" y="679679"/>
                  <a:pt x="1695952" y="851069"/>
                </a:cubicBezTo>
                <a:cubicBezTo>
                  <a:pt x="1896857" y="1284096"/>
                  <a:pt x="2012961" y="1443677"/>
                  <a:pt x="1965411" y="1898342"/>
                </a:cubicBezTo>
                <a:cubicBezTo>
                  <a:pt x="2062863" y="2027881"/>
                  <a:pt x="2521735" y="2407218"/>
                  <a:pt x="2651771" y="2516454"/>
                </a:cubicBezTo>
                <a:lnTo>
                  <a:pt x="1875442" y="3204020"/>
                </a:lnTo>
                <a:lnTo>
                  <a:pt x="1254050" y="2468062"/>
                </a:lnTo>
                <a:cubicBezTo>
                  <a:pt x="1117281" y="2338792"/>
                  <a:pt x="856388" y="2269133"/>
                  <a:pt x="647494" y="2073665"/>
                </a:cubicBezTo>
                <a:cubicBezTo>
                  <a:pt x="560013" y="2007911"/>
                  <a:pt x="439289" y="1645529"/>
                  <a:pt x="0" y="1381959"/>
                </a:cubicBezTo>
                <a:cubicBezTo>
                  <a:pt x="137000" y="1119373"/>
                  <a:pt x="679491" y="1549956"/>
                  <a:pt x="827659" y="1634217"/>
                </a:cubicBezTo>
                <a:lnTo>
                  <a:pt x="745738" y="141231"/>
                </a:lnTo>
                <a:cubicBezTo>
                  <a:pt x="745738" y="102231"/>
                  <a:pt x="761546" y="66923"/>
                  <a:pt x="787104" y="4136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a:solidFill>
                <a:prstClr val="black"/>
              </a:solidFill>
            </a:endParaRPr>
          </a:p>
        </p:txBody>
      </p:sp>
      <p:pic>
        <p:nvPicPr>
          <p:cNvPr id="20" name="Picture 2" descr="D:\Fullppt\PNG이미지\핸드폰2.png">
            <a:extLst>
              <a:ext uri="{FF2B5EF4-FFF2-40B4-BE49-F238E27FC236}">
                <a16:creationId xmlns:a16="http://schemas.microsoft.com/office/drawing/2014/main" id="{9B0CC621-4DF9-404F-A15B-72258B48D14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700000">
            <a:off x="579005" y="1506785"/>
            <a:ext cx="3097075" cy="3750496"/>
          </a:xfrm>
          <a:prstGeom prst="rect">
            <a:avLst/>
          </a:prstGeom>
          <a:noFill/>
          <a:extLst>
            <a:ext uri="{909E8E84-426E-40DD-AFC4-6F175D3DCCD1}">
              <a14:hiddenFill xmlns:a14="http://schemas.microsoft.com/office/drawing/2010/main">
                <a:solidFill>
                  <a:srgbClr val="FFFFFF"/>
                </a:solidFill>
              </a14:hiddenFill>
            </a:ext>
          </a:extLst>
        </p:spPr>
      </p:pic>
      <p:sp>
        <p:nvSpPr>
          <p:cNvPr id="21" name="Picture Placeholder 2">
            <a:extLst>
              <a:ext uri="{FF2B5EF4-FFF2-40B4-BE49-F238E27FC236}">
                <a16:creationId xmlns:a16="http://schemas.microsoft.com/office/drawing/2014/main" id="{580C7545-90AC-4A60-96DA-F91A324F4C1A}"/>
              </a:ext>
            </a:extLst>
          </p:cNvPr>
          <p:cNvSpPr>
            <a:spLocks noGrp="1"/>
          </p:cNvSpPr>
          <p:nvPr>
            <p:ph type="pic" idx="1" hasCustomPrompt="1"/>
          </p:nvPr>
        </p:nvSpPr>
        <p:spPr>
          <a:xfrm rot="20700000">
            <a:off x="1252336" y="1630205"/>
            <a:ext cx="1786145" cy="275904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8" name="Forma libre 17"/>
          <p:cNvSpPr/>
          <p:nvPr userDrawn="1"/>
        </p:nvSpPr>
        <p:spPr>
          <a:xfrm>
            <a:off x="0" y="227675"/>
            <a:ext cx="10347206" cy="898628"/>
          </a:xfrm>
          <a:custGeom>
            <a:avLst/>
            <a:gdLst>
              <a:gd name="connsiteX0" fmla="*/ 0 w 10347206"/>
              <a:gd name="connsiteY0" fmla="*/ 0 h 898628"/>
              <a:gd name="connsiteX1" fmla="*/ 10318950 w 10347206"/>
              <a:gd name="connsiteY1" fmla="*/ 0 h 898628"/>
              <a:gd name="connsiteX2" fmla="*/ 10347206 w 10347206"/>
              <a:gd name="connsiteY2" fmla="*/ 2848 h 898628"/>
              <a:gd name="connsiteX3" fmla="*/ 10096696 w 10347206"/>
              <a:gd name="connsiteY3" fmla="*/ 447400 h 898628"/>
              <a:gd name="connsiteX4" fmla="*/ 10343563 w 10347206"/>
              <a:gd name="connsiteY4" fmla="*/ 896147 h 898628"/>
              <a:gd name="connsiteX5" fmla="*/ 10318949 w 10347206"/>
              <a:gd name="connsiteY5" fmla="*/ 898628 h 898628"/>
              <a:gd name="connsiteX6" fmla="*/ 0 w 10347206"/>
              <a:gd name="connsiteY6" fmla="*/ 898627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7206" h="898628">
                <a:moveTo>
                  <a:pt x="0" y="0"/>
                </a:moveTo>
                <a:lnTo>
                  <a:pt x="10318950" y="0"/>
                </a:lnTo>
                <a:lnTo>
                  <a:pt x="10347206" y="2848"/>
                </a:lnTo>
                <a:lnTo>
                  <a:pt x="10096696" y="447400"/>
                </a:lnTo>
                <a:lnTo>
                  <a:pt x="10343563" y="896147"/>
                </a:lnTo>
                <a:lnTo>
                  <a:pt x="10318949" y="898628"/>
                </a:lnTo>
                <a:lnTo>
                  <a:pt x="0" y="8986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n-US">
              <a:solidFill>
                <a:prstClr val="white"/>
              </a:solidFill>
            </a:endParaRPr>
          </a:p>
        </p:txBody>
      </p:sp>
      <p:sp>
        <p:nvSpPr>
          <p:cNvPr id="24" name="Text Placeholder 9"/>
          <p:cNvSpPr>
            <a:spLocks noGrp="1"/>
          </p:cNvSpPr>
          <p:nvPr>
            <p:ph type="body" sz="quarter" idx="10" hasCustomPrompt="1"/>
          </p:nvPr>
        </p:nvSpPr>
        <p:spPr>
          <a:xfrm>
            <a:off x="192505" y="314865"/>
            <a:ext cx="9625263"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25" name="Forma libre 24"/>
          <p:cNvSpPr/>
          <p:nvPr userDrawn="1"/>
        </p:nvSpPr>
        <p:spPr>
          <a:xfrm>
            <a:off x="10538776" y="227675"/>
            <a:ext cx="1649316" cy="898628"/>
          </a:xfrm>
          <a:custGeom>
            <a:avLst/>
            <a:gdLst>
              <a:gd name="connsiteX0" fmla="*/ 277584 w 1649316"/>
              <a:gd name="connsiteY0" fmla="*/ 0 h 898628"/>
              <a:gd name="connsiteX1" fmla="*/ 771130 w 1649316"/>
              <a:gd name="connsiteY1" fmla="*/ 0 h 898628"/>
              <a:gd name="connsiteX2" fmla="*/ 1649316 w 1649316"/>
              <a:gd name="connsiteY2" fmla="*/ 0 h 898628"/>
              <a:gd name="connsiteX3" fmla="*/ 1649316 w 1649316"/>
              <a:gd name="connsiteY3" fmla="*/ 898628 h 898628"/>
              <a:gd name="connsiteX4" fmla="*/ 277584 w 1649316"/>
              <a:gd name="connsiteY4" fmla="*/ 898628 h 898628"/>
              <a:gd name="connsiteX5" fmla="*/ 277584 w 1649316"/>
              <a:gd name="connsiteY5" fmla="*/ 898524 h 898628"/>
              <a:gd name="connsiteX6" fmla="*/ 252053 w 1649316"/>
              <a:gd name="connsiteY6" fmla="*/ 898628 h 898628"/>
              <a:gd name="connsiteX7" fmla="*/ 0 w 1649316"/>
              <a:gd name="connsiteY7" fmla="*/ 447430 h 898628"/>
              <a:gd name="connsiteX8" fmla="*/ 254725 w 1649316"/>
              <a:gd name="connsiteY8" fmla="*/ 2278 h 898628"/>
              <a:gd name="connsiteX9" fmla="*/ 277584 w 1649316"/>
              <a:gd name="connsiteY9" fmla="*/ 2178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9316" h="898628">
                <a:moveTo>
                  <a:pt x="277584" y="0"/>
                </a:moveTo>
                <a:lnTo>
                  <a:pt x="771130" y="0"/>
                </a:lnTo>
                <a:lnTo>
                  <a:pt x="1649316" y="0"/>
                </a:lnTo>
                <a:lnTo>
                  <a:pt x="1649316" y="898628"/>
                </a:lnTo>
                <a:lnTo>
                  <a:pt x="277584" y="898628"/>
                </a:lnTo>
                <a:lnTo>
                  <a:pt x="277584" y="898524"/>
                </a:lnTo>
                <a:lnTo>
                  <a:pt x="252053" y="898628"/>
                </a:lnTo>
                <a:lnTo>
                  <a:pt x="0" y="447430"/>
                </a:lnTo>
                <a:lnTo>
                  <a:pt x="254725" y="2278"/>
                </a:lnTo>
                <a:lnTo>
                  <a:pt x="277584" y="2178"/>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21349540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9_Images &amp; Contents Layout">
    <p:spTree>
      <p:nvGrpSpPr>
        <p:cNvPr id="1" name=""/>
        <p:cNvGrpSpPr/>
        <p:nvPr/>
      </p:nvGrpSpPr>
      <p:grpSpPr>
        <a:xfrm>
          <a:off x="0" y="0"/>
          <a:ext cx="0" cy="0"/>
          <a:chOff x="0" y="0"/>
          <a:chExt cx="0" cy="0"/>
        </a:xfrm>
      </p:grpSpPr>
      <p:sp>
        <p:nvSpPr>
          <p:cNvPr id="20" name="Rectangle 19"/>
          <p:cNvSpPr/>
          <p:nvPr userDrawn="1"/>
        </p:nvSpPr>
        <p:spPr>
          <a:xfrm>
            <a:off x="0" y="3937992"/>
            <a:ext cx="12192000" cy="292000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sz="1400" b="1" dirty="0">
              <a:solidFill>
                <a:prstClr val="white"/>
              </a:solidFill>
            </a:endParaRPr>
          </a:p>
        </p:txBody>
      </p:sp>
      <p:pic>
        <p:nvPicPr>
          <p:cNvPr id="13" name="Picture 17" descr="E:\002-KIMS BUSINESS\000-B-KIMS-소스 분류-2014\02-OBJECTS-모컴-액션-이미지\05-모니터\01-imac-kims수정-모니터.png">
            <a:extLst>
              <a:ext uri="{FF2B5EF4-FFF2-40B4-BE49-F238E27FC236}">
                <a16:creationId xmlns:a16="http://schemas.microsoft.com/office/drawing/2014/main" id="{869F4029-593C-41E4-AACB-479F5B334C9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722146" y="1630106"/>
            <a:ext cx="4407202" cy="4595506"/>
          </a:xfrm>
          <a:prstGeom prst="rect">
            <a:avLst/>
          </a:prstGeom>
          <a:noFill/>
          <a:extLst>
            <a:ext uri="{909E8E84-426E-40DD-AFC4-6F175D3DCCD1}">
              <a14:hiddenFill xmlns:a14="http://schemas.microsoft.com/office/drawing/2010/main">
                <a:solidFill>
                  <a:srgbClr val="FFFFFF"/>
                </a:solidFill>
              </a14:hiddenFill>
            </a:ext>
          </a:extLst>
        </p:spPr>
      </p:pic>
      <p:sp>
        <p:nvSpPr>
          <p:cNvPr id="14" name="그림 개체 틀 2">
            <a:extLst>
              <a:ext uri="{FF2B5EF4-FFF2-40B4-BE49-F238E27FC236}">
                <a16:creationId xmlns:a16="http://schemas.microsoft.com/office/drawing/2014/main" id="{5ED2DA9F-D415-4C77-89A6-6E8A3186C11D}"/>
              </a:ext>
            </a:extLst>
          </p:cNvPr>
          <p:cNvSpPr>
            <a:spLocks noGrp="1"/>
          </p:cNvSpPr>
          <p:nvPr>
            <p:ph type="pic" sz="quarter" idx="44" hasCustomPrompt="1"/>
          </p:nvPr>
        </p:nvSpPr>
        <p:spPr>
          <a:xfrm flipH="1">
            <a:off x="973351" y="1845042"/>
            <a:ext cx="4014766" cy="2996923"/>
          </a:xfrm>
          <a:custGeom>
            <a:avLst/>
            <a:gdLst>
              <a:gd name="connsiteX0" fmla="*/ 0 w 4495800"/>
              <a:gd name="connsiteY0" fmla="*/ 0 h 2593057"/>
              <a:gd name="connsiteX1" fmla="*/ 4495800 w 4495800"/>
              <a:gd name="connsiteY1" fmla="*/ 0 h 2593057"/>
              <a:gd name="connsiteX2" fmla="*/ 4495800 w 4495800"/>
              <a:gd name="connsiteY2" fmla="*/ 2593057 h 2593057"/>
              <a:gd name="connsiteX3" fmla="*/ 0 w 4495800"/>
              <a:gd name="connsiteY3" fmla="*/ 2593057 h 2593057"/>
              <a:gd name="connsiteX4" fmla="*/ 0 w 4495800"/>
              <a:gd name="connsiteY4" fmla="*/ 0 h 2593057"/>
              <a:gd name="connsiteX0" fmla="*/ 0 w 4495800"/>
              <a:gd name="connsiteY0" fmla="*/ 656948 h 3250005"/>
              <a:gd name="connsiteX1" fmla="*/ 2951085 w 4495800"/>
              <a:gd name="connsiteY1" fmla="*/ 0 h 3250005"/>
              <a:gd name="connsiteX2" fmla="*/ 4495800 w 4495800"/>
              <a:gd name="connsiteY2" fmla="*/ 3250005 h 3250005"/>
              <a:gd name="connsiteX3" fmla="*/ 0 w 4495800"/>
              <a:gd name="connsiteY3" fmla="*/ 3250005 h 3250005"/>
              <a:gd name="connsiteX4" fmla="*/ 0 w 4495800"/>
              <a:gd name="connsiteY4" fmla="*/ 656948 h 3250005"/>
              <a:gd name="connsiteX0" fmla="*/ 106532 w 4602332"/>
              <a:gd name="connsiteY0" fmla="*/ 656948 h 3250005"/>
              <a:gd name="connsiteX1" fmla="*/ 3057617 w 4602332"/>
              <a:gd name="connsiteY1" fmla="*/ 0 h 3250005"/>
              <a:gd name="connsiteX2" fmla="*/ 4602332 w 4602332"/>
              <a:gd name="connsiteY2" fmla="*/ 3250005 h 3250005"/>
              <a:gd name="connsiteX3" fmla="*/ 0 w 4602332"/>
              <a:gd name="connsiteY3" fmla="*/ 2584180 h 3250005"/>
              <a:gd name="connsiteX4" fmla="*/ 106532 w 4602332"/>
              <a:gd name="connsiteY4" fmla="*/ 656948 h 3250005"/>
              <a:gd name="connsiteX0" fmla="*/ 106532 w 3057617"/>
              <a:gd name="connsiteY0" fmla="*/ 656948 h 2584180"/>
              <a:gd name="connsiteX1" fmla="*/ 3057617 w 3057617"/>
              <a:gd name="connsiteY1" fmla="*/ 0 h 2584180"/>
              <a:gd name="connsiteX2" fmla="*/ 2196483 w 3057617"/>
              <a:gd name="connsiteY2" fmla="*/ 2122541 h 2584180"/>
              <a:gd name="connsiteX3" fmla="*/ 0 w 3057617"/>
              <a:gd name="connsiteY3" fmla="*/ 2584180 h 2584180"/>
              <a:gd name="connsiteX4" fmla="*/ 106532 w 3057617"/>
              <a:gd name="connsiteY4" fmla="*/ 656948 h 2584180"/>
              <a:gd name="connsiteX0" fmla="*/ 106532 w 3057617"/>
              <a:gd name="connsiteY0" fmla="*/ 656948 h 2681834"/>
              <a:gd name="connsiteX1" fmla="*/ 3057617 w 3057617"/>
              <a:gd name="connsiteY1" fmla="*/ 0 h 2681834"/>
              <a:gd name="connsiteX2" fmla="*/ 2897819 w 3057617"/>
              <a:gd name="connsiteY2" fmla="*/ 2681834 h 2681834"/>
              <a:gd name="connsiteX3" fmla="*/ 0 w 3057617"/>
              <a:gd name="connsiteY3" fmla="*/ 2584180 h 2681834"/>
              <a:gd name="connsiteX4" fmla="*/ 106532 w 3057617"/>
              <a:gd name="connsiteY4" fmla="*/ 656948 h 2681834"/>
              <a:gd name="connsiteX0" fmla="*/ 0 w 2951085"/>
              <a:gd name="connsiteY0" fmla="*/ 656948 h 2681834"/>
              <a:gd name="connsiteX1" fmla="*/ 2951085 w 2951085"/>
              <a:gd name="connsiteY1" fmla="*/ 0 h 2681834"/>
              <a:gd name="connsiteX2" fmla="*/ 2791287 w 2951085"/>
              <a:gd name="connsiteY2" fmla="*/ 2681834 h 2681834"/>
              <a:gd name="connsiteX3" fmla="*/ 594804 w 2951085"/>
              <a:gd name="connsiteY3" fmla="*/ 2335605 h 2681834"/>
              <a:gd name="connsiteX4" fmla="*/ 0 w 2951085"/>
              <a:gd name="connsiteY4" fmla="*/ 656948 h 2681834"/>
              <a:gd name="connsiteX0" fmla="*/ 115409 w 3066494"/>
              <a:gd name="connsiteY0" fmla="*/ 656948 h 2681834"/>
              <a:gd name="connsiteX1" fmla="*/ 3066494 w 3066494"/>
              <a:gd name="connsiteY1" fmla="*/ 0 h 2681834"/>
              <a:gd name="connsiteX2" fmla="*/ 2906696 w 3066494"/>
              <a:gd name="connsiteY2" fmla="*/ 2681834 h 2681834"/>
              <a:gd name="connsiteX3" fmla="*/ 0 w 3066494"/>
              <a:gd name="connsiteY3" fmla="*/ 2557547 h 2681834"/>
              <a:gd name="connsiteX4" fmla="*/ 115409 w 3066494"/>
              <a:gd name="connsiteY4" fmla="*/ 656948 h 2681834"/>
              <a:gd name="connsiteX0" fmla="*/ 115409 w 2906696"/>
              <a:gd name="connsiteY0" fmla="*/ 292964 h 2317850"/>
              <a:gd name="connsiteX1" fmla="*/ 2853430 w 2906696"/>
              <a:gd name="connsiteY1" fmla="*/ 0 h 2317850"/>
              <a:gd name="connsiteX2" fmla="*/ 2906696 w 2906696"/>
              <a:gd name="connsiteY2" fmla="*/ 2317850 h 2317850"/>
              <a:gd name="connsiteX3" fmla="*/ 0 w 2906696"/>
              <a:gd name="connsiteY3" fmla="*/ 2193563 h 2317850"/>
              <a:gd name="connsiteX4" fmla="*/ 115409 w 2906696"/>
              <a:gd name="connsiteY4" fmla="*/ 292964 h 2317850"/>
              <a:gd name="connsiteX0" fmla="*/ 115409 w 3057617"/>
              <a:gd name="connsiteY0" fmla="*/ 648071 h 2672957"/>
              <a:gd name="connsiteX1" fmla="*/ 3057617 w 3057617"/>
              <a:gd name="connsiteY1" fmla="*/ 0 h 2672957"/>
              <a:gd name="connsiteX2" fmla="*/ 2906696 w 3057617"/>
              <a:gd name="connsiteY2" fmla="*/ 2672957 h 2672957"/>
              <a:gd name="connsiteX3" fmla="*/ 0 w 3057617"/>
              <a:gd name="connsiteY3" fmla="*/ 2548670 h 2672957"/>
              <a:gd name="connsiteX4" fmla="*/ 115409 w 3057617"/>
              <a:gd name="connsiteY4" fmla="*/ 648071 h 2672957"/>
              <a:gd name="connsiteX0" fmla="*/ 115409 w 2971257"/>
              <a:gd name="connsiteY0" fmla="*/ 510911 h 2535797"/>
              <a:gd name="connsiteX1" fmla="*/ 2971257 w 2971257"/>
              <a:gd name="connsiteY1" fmla="*/ 0 h 2535797"/>
              <a:gd name="connsiteX2" fmla="*/ 2906696 w 2971257"/>
              <a:gd name="connsiteY2" fmla="*/ 2535797 h 2535797"/>
              <a:gd name="connsiteX3" fmla="*/ 0 w 2971257"/>
              <a:gd name="connsiteY3" fmla="*/ 2411510 h 2535797"/>
              <a:gd name="connsiteX4" fmla="*/ 115409 w 2971257"/>
              <a:gd name="connsiteY4" fmla="*/ 510911 h 2535797"/>
              <a:gd name="connsiteX0" fmla="*/ 115409 w 3077937"/>
              <a:gd name="connsiteY0" fmla="*/ 668391 h 2693277"/>
              <a:gd name="connsiteX1" fmla="*/ 3077937 w 3077937"/>
              <a:gd name="connsiteY1" fmla="*/ 0 h 2693277"/>
              <a:gd name="connsiteX2" fmla="*/ 2906696 w 3077937"/>
              <a:gd name="connsiteY2" fmla="*/ 2693277 h 2693277"/>
              <a:gd name="connsiteX3" fmla="*/ 0 w 3077937"/>
              <a:gd name="connsiteY3" fmla="*/ 2568990 h 2693277"/>
              <a:gd name="connsiteX4" fmla="*/ 115409 w 3077937"/>
              <a:gd name="connsiteY4" fmla="*/ 668391 h 2693277"/>
              <a:gd name="connsiteX0" fmla="*/ 115409 w 3077937"/>
              <a:gd name="connsiteY0" fmla="*/ 668391 h 2568990"/>
              <a:gd name="connsiteX1" fmla="*/ 3077937 w 3077937"/>
              <a:gd name="connsiteY1" fmla="*/ 0 h 2568990"/>
              <a:gd name="connsiteX2" fmla="*/ 2769536 w 3077937"/>
              <a:gd name="connsiteY2" fmla="*/ 2535797 h 2568990"/>
              <a:gd name="connsiteX3" fmla="*/ 0 w 3077937"/>
              <a:gd name="connsiteY3" fmla="*/ 2568990 h 2568990"/>
              <a:gd name="connsiteX4" fmla="*/ 115409 w 3077937"/>
              <a:gd name="connsiteY4" fmla="*/ 668391 h 2568990"/>
              <a:gd name="connsiteX0" fmla="*/ 115409 w 3077937"/>
              <a:gd name="connsiteY0" fmla="*/ 668391 h 2693277"/>
              <a:gd name="connsiteX1" fmla="*/ 3077937 w 3077937"/>
              <a:gd name="connsiteY1" fmla="*/ 0 h 2693277"/>
              <a:gd name="connsiteX2" fmla="*/ 2916856 w 3077937"/>
              <a:gd name="connsiteY2" fmla="*/ 2693277 h 2693277"/>
              <a:gd name="connsiteX3" fmla="*/ 0 w 3077937"/>
              <a:gd name="connsiteY3" fmla="*/ 2568990 h 2693277"/>
              <a:gd name="connsiteX4" fmla="*/ 115409 w 3077937"/>
              <a:gd name="connsiteY4" fmla="*/ 668391 h 2693277"/>
              <a:gd name="connsiteX0" fmla="*/ 0 w 2962528"/>
              <a:gd name="connsiteY0" fmla="*/ 668391 h 2693277"/>
              <a:gd name="connsiteX1" fmla="*/ 2962528 w 2962528"/>
              <a:gd name="connsiteY1" fmla="*/ 0 h 2693277"/>
              <a:gd name="connsiteX2" fmla="*/ 2801447 w 2962528"/>
              <a:gd name="connsiteY2" fmla="*/ 2693277 h 2693277"/>
              <a:gd name="connsiteX3" fmla="*/ 331631 w 2962528"/>
              <a:gd name="connsiteY3" fmla="*/ 2289590 h 2693277"/>
              <a:gd name="connsiteX4" fmla="*/ 0 w 2962528"/>
              <a:gd name="connsiteY4" fmla="*/ 668391 h 2693277"/>
              <a:gd name="connsiteX0" fmla="*/ 120489 w 3083017"/>
              <a:gd name="connsiteY0" fmla="*/ 668391 h 2693277"/>
              <a:gd name="connsiteX1" fmla="*/ 3083017 w 3083017"/>
              <a:gd name="connsiteY1" fmla="*/ 0 h 2693277"/>
              <a:gd name="connsiteX2" fmla="*/ 2921936 w 3083017"/>
              <a:gd name="connsiteY2" fmla="*/ 2693277 h 2693277"/>
              <a:gd name="connsiteX3" fmla="*/ 0 w 3083017"/>
              <a:gd name="connsiteY3" fmla="*/ 2574070 h 2693277"/>
              <a:gd name="connsiteX4" fmla="*/ 120489 w 3083017"/>
              <a:gd name="connsiteY4" fmla="*/ 668391 h 2693277"/>
              <a:gd name="connsiteX0" fmla="*/ 262729 w 3083017"/>
              <a:gd name="connsiteY0" fmla="*/ 841111 h 2693277"/>
              <a:gd name="connsiteX1" fmla="*/ 3083017 w 3083017"/>
              <a:gd name="connsiteY1" fmla="*/ 0 h 2693277"/>
              <a:gd name="connsiteX2" fmla="*/ 2921936 w 3083017"/>
              <a:gd name="connsiteY2" fmla="*/ 2693277 h 2693277"/>
              <a:gd name="connsiteX3" fmla="*/ 0 w 3083017"/>
              <a:gd name="connsiteY3" fmla="*/ 2574070 h 2693277"/>
              <a:gd name="connsiteX4" fmla="*/ 262729 w 3083017"/>
              <a:gd name="connsiteY4" fmla="*/ 841111 h 2693277"/>
              <a:gd name="connsiteX0" fmla="*/ 105249 w 3083017"/>
              <a:gd name="connsiteY0" fmla="*/ 709031 h 2693277"/>
              <a:gd name="connsiteX1" fmla="*/ 3083017 w 3083017"/>
              <a:gd name="connsiteY1" fmla="*/ 0 h 2693277"/>
              <a:gd name="connsiteX2" fmla="*/ 2921936 w 3083017"/>
              <a:gd name="connsiteY2" fmla="*/ 2693277 h 2693277"/>
              <a:gd name="connsiteX3" fmla="*/ 0 w 3083017"/>
              <a:gd name="connsiteY3" fmla="*/ 2574070 h 2693277"/>
              <a:gd name="connsiteX4" fmla="*/ 105249 w 3083017"/>
              <a:gd name="connsiteY4" fmla="*/ 709031 h 269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017" h="2693277">
                <a:moveTo>
                  <a:pt x="105249" y="709031"/>
                </a:moveTo>
                <a:lnTo>
                  <a:pt x="3083017" y="0"/>
                </a:lnTo>
                <a:lnTo>
                  <a:pt x="2921936" y="2693277"/>
                </a:lnTo>
                <a:lnTo>
                  <a:pt x="0" y="2574070"/>
                </a:lnTo>
                <a:lnTo>
                  <a:pt x="105249" y="709031"/>
                </a:lnTo>
                <a:close/>
              </a:path>
            </a:pathLst>
          </a:cu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8" name="Forma libre 7"/>
          <p:cNvSpPr/>
          <p:nvPr userDrawn="1"/>
        </p:nvSpPr>
        <p:spPr>
          <a:xfrm>
            <a:off x="0" y="227675"/>
            <a:ext cx="10347206" cy="898628"/>
          </a:xfrm>
          <a:custGeom>
            <a:avLst/>
            <a:gdLst>
              <a:gd name="connsiteX0" fmla="*/ 0 w 10347206"/>
              <a:gd name="connsiteY0" fmla="*/ 0 h 898628"/>
              <a:gd name="connsiteX1" fmla="*/ 10318950 w 10347206"/>
              <a:gd name="connsiteY1" fmla="*/ 0 h 898628"/>
              <a:gd name="connsiteX2" fmla="*/ 10347206 w 10347206"/>
              <a:gd name="connsiteY2" fmla="*/ 2848 h 898628"/>
              <a:gd name="connsiteX3" fmla="*/ 10096696 w 10347206"/>
              <a:gd name="connsiteY3" fmla="*/ 447400 h 898628"/>
              <a:gd name="connsiteX4" fmla="*/ 10343563 w 10347206"/>
              <a:gd name="connsiteY4" fmla="*/ 896147 h 898628"/>
              <a:gd name="connsiteX5" fmla="*/ 10318949 w 10347206"/>
              <a:gd name="connsiteY5" fmla="*/ 898628 h 898628"/>
              <a:gd name="connsiteX6" fmla="*/ 0 w 10347206"/>
              <a:gd name="connsiteY6" fmla="*/ 898627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7206" h="898628">
                <a:moveTo>
                  <a:pt x="0" y="0"/>
                </a:moveTo>
                <a:lnTo>
                  <a:pt x="10318950" y="0"/>
                </a:lnTo>
                <a:lnTo>
                  <a:pt x="10347206" y="2848"/>
                </a:lnTo>
                <a:lnTo>
                  <a:pt x="10096696" y="447400"/>
                </a:lnTo>
                <a:lnTo>
                  <a:pt x="10343563" y="896147"/>
                </a:lnTo>
                <a:lnTo>
                  <a:pt x="10318949" y="898628"/>
                </a:lnTo>
                <a:lnTo>
                  <a:pt x="0" y="8986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n-US">
              <a:solidFill>
                <a:prstClr val="white"/>
              </a:solidFill>
            </a:endParaRPr>
          </a:p>
        </p:txBody>
      </p:sp>
      <p:sp>
        <p:nvSpPr>
          <p:cNvPr id="9" name="Text Placeholder 9"/>
          <p:cNvSpPr>
            <a:spLocks noGrp="1"/>
          </p:cNvSpPr>
          <p:nvPr>
            <p:ph type="body" sz="quarter" idx="10" hasCustomPrompt="1"/>
          </p:nvPr>
        </p:nvSpPr>
        <p:spPr>
          <a:xfrm>
            <a:off x="192505" y="314865"/>
            <a:ext cx="9625263"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10" name="Forma libre 9"/>
          <p:cNvSpPr/>
          <p:nvPr userDrawn="1"/>
        </p:nvSpPr>
        <p:spPr>
          <a:xfrm>
            <a:off x="10538776" y="227675"/>
            <a:ext cx="1649316" cy="898628"/>
          </a:xfrm>
          <a:custGeom>
            <a:avLst/>
            <a:gdLst>
              <a:gd name="connsiteX0" fmla="*/ 277584 w 1649316"/>
              <a:gd name="connsiteY0" fmla="*/ 0 h 898628"/>
              <a:gd name="connsiteX1" fmla="*/ 771130 w 1649316"/>
              <a:gd name="connsiteY1" fmla="*/ 0 h 898628"/>
              <a:gd name="connsiteX2" fmla="*/ 1649316 w 1649316"/>
              <a:gd name="connsiteY2" fmla="*/ 0 h 898628"/>
              <a:gd name="connsiteX3" fmla="*/ 1649316 w 1649316"/>
              <a:gd name="connsiteY3" fmla="*/ 898628 h 898628"/>
              <a:gd name="connsiteX4" fmla="*/ 277584 w 1649316"/>
              <a:gd name="connsiteY4" fmla="*/ 898628 h 898628"/>
              <a:gd name="connsiteX5" fmla="*/ 277584 w 1649316"/>
              <a:gd name="connsiteY5" fmla="*/ 898524 h 898628"/>
              <a:gd name="connsiteX6" fmla="*/ 252053 w 1649316"/>
              <a:gd name="connsiteY6" fmla="*/ 898628 h 898628"/>
              <a:gd name="connsiteX7" fmla="*/ 0 w 1649316"/>
              <a:gd name="connsiteY7" fmla="*/ 447430 h 898628"/>
              <a:gd name="connsiteX8" fmla="*/ 254725 w 1649316"/>
              <a:gd name="connsiteY8" fmla="*/ 2278 h 898628"/>
              <a:gd name="connsiteX9" fmla="*/ 277584 w 1649316"/>
              <a:gd name="connsiteY9" fmla="*/ 2178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9316" h="898628">
                <a:moveTo>
                  <a:pt x="277584" y="0"/>
                </a:moveTo>
                <a:lnTo>
                  <a:pt x="771130" y="0"/>
                </a:lnTo>
                <a:lnTo>
                  <a:pt x="1649316" y="0"/>
                </a:lnTo>
                <a:lnTo>
                  <a:pt x="1649316" y="898628"/>
                </a:lnTo>
                <a:lnTo>
                  <a:pt x="277584" y="898628"/>
                </a:lnTo>
                <a:lnTo>
                  <a:pt x="277584" y="898524"/>
                </a:lnTo>
                <a:lnTo>
                  <a:pt x="252053" y="898628"/>
                </a:lnTo>
                <a:lnTo>
                  <a:pt x="0" y="447430"/>
                </a:lnTo>
                <a:lnTo>
                  <a:pt x="254725" y="2278"/>
                </a:lnTo>
                <a:lnTo>
                  <a:pt x="277584" y="2178"/>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26926169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7_Images &amp; Contents Layout">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431918" y="1697504"/>
            <a:ext cx="2592917" cy="4299578"/>
          </a:xfrm>
          <a:prstGeom prst="rect">
            <a:avLst/>
          </a:prstGeom>
          <a:solidFill>
            <a:schemeClr val="bg1">
              <a:lumMod val="95000"/>
            </a:schemeClr>
          </a:solidFill>
        </p:spPr>
        <p:txBody>
          <a:bodyPr tIns="216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9"/>
          <p:cNvSpPr>
            <a:spLocks noGrp="1"/>
          </p:cNvSpPr>
          <p:nvPr>
            <p:ph type="pic" sz="quarter" idx="11" hasCustomPrompt="1"/>
          </p:nvPr>
        </p:nvSpPr>
        <p:spPr>
          <a:xfrm>
            <a:off x="6157510" y="1697504"/>
            <a:ext cx="2592917" cy="4299578"/>
          </a:xfrm>
          <a:prstGeom prst="rect">
            <a:avLst/>
          </a:prstGeom>
          <a:solidFill>
            <a:schemeClr val="bg1">
              <a:lumMod val="95000"/>
            </a:schemeClr>
          </a:solidFill>
        </p:spPr>
        <p:txBody>
          <a:bodyPr tIns="216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8" name="Forma libre 7"/>
          <p:cNvSpPr/>
          <p:nvPr userDrawn="1"/>
        </p:nvSpPr>
        <p:spPr>
          <a:xfrm>
            <a:off x="0" y="227675"/>
            <a:ext cx="10347206" cy="898628"/>
          </a:xfrm>
          <a:custGeom>
            <a:avLst/>
            <a:gdLst>
              <a:gd name="connsiteX0" fmla="*/ 0 w 10347206"/>
              <a:gd name="connsiteY0" fmla="*/ 0 h 898628"/>
              <a:gd name="connsiteX1" fmla="*/ 10318950 w 10347206"/>
              <a:gd name="connsiteY1" fmla="*/ 0 h 898628"/>
              <a:gd name="connsiteX2" fmla="*/ 10347206 w 10347206"/>
              <a:gd name="connsiteY2" fmla="*/ 2848 h 898628"/>
              <a:gd name="connsiteX3" fmla="*/ 10096696 w 10347206"/>
              <a:gd name="connsiteY3" fmla="*/ 447400 h 898628"/>
              <a:gd name="connsiteX4" fmla="*/ 10343563 w 10347206"/>
              <a:gd name="connsiteY4" fmla="*/ 896147 h 898628"/>
              <a:gd name="connsiteX5" fmla="*/ 10318949 w 10347206"/>
              <a:gd name="connsiteY5" fmla="*/ 898628 h 898628"/>
              <a:gd name="connsiteX6" fmla="*/ 0 w 10347206"/>
              <a:gd name="connsiteY6" fmla="*/ 898627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7206" h="898628">
                <a:moveTo>
                  <a:pt x="0" y="0"/>
                </a:moveTo>
                <a:lnTo>
                  <a:pt x="10318950" y="0"/>
                </a:lnTo>
                <a:lnTo>
                  <a:pt x="10347206" y="2848"/>
                </a:lnTo>
                <a:lnTo>
                  <a:pt x="10096696" y="447400"/>
                </a:lnTo>
                <a:lnTo>
                  <a:pt x="10343563" y="896147"/>
                </a:lnTo>
                <a:lnTo>
                  <a:pt x="10318949" y="898628"/>
                </a:lnTo>
                <a:lnTo>
                  <a:pt x="0" y="8986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n-US">
              <a:solidFill>
                <a:prstClr val="white"/>
              </a:solidFill>
            </a:endParaRPr>
          </a:p>
        </p:txBody>
      </p:sp>
      <p:sp>
        <p:nvSpPr>
          <p:cNvPr id="9" name="Text Placeholder 9"/>
          <p:cNvSpPr>
            <a:spLocks noGrp="1"/>
          </p:cNvSpPr>
          <p:nvPr>
            <p:ph type="body" sz="quarter" idx="12" hasCustomPrompt="1"/>
          </p:nvPr>
        </p:nvSpPr>
        <p:spPr>
          <a:xfrm>
            <a:off x="192505" y="314865"/>
            <a:ext cx="9625263"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14" name="Forma libre 13"/>
          <p:cNvSpPr/>
          <p:nvPr userDrawn="1"/>
        </p:nvSpPr>
        <p:spPr>
          <a:xfrm>
            <a:off x="10538776" y="227675"/>
            <a:ext cx="1649316" cy="898628"/>
          </a:xfrm>
          <a:custGeom>
            <a:avLst/>
            <a:gdLst>
              <a:gd name="connsiteX0" fmla="*/ 277584 w 1649316"/>
              <a:gd name="connsiteY0" fmla="*/ 0 h 898628"/>
              <a:gd name="connsiteX1" fmla="*/ 771130 w 1649316"/>
              <a:gd name="connsiteY1" fmla="*/ 0 h 898628"/>
              <a:gd name="connsiteX2" fmla="*/ 1649316 w 1649316"/>
              <a:gd name="connsiteY2" fmla="*/ 0 h 898628"/>
              <a:gd name="connsiteX3" fmla="*/ 1649316 w 1649316"/>
              <a:gd name="connsiteY3" fmla="*/ 898628 h 898628"/>
              <a:gd name="connsiteX4" fmla="*/ 277584 w 1649316"/>
              <a:gd name="connsiteY4" fmla="*/ 898628 h 898628"/>
              <a:gd name="connsiteX5" fmla="*/ 277584 w 1649316"/>
              <a:gd name="connsiteY5" fmla="*/ 898524 h 898628"/>
              <a:gd name="connsiteX6" fmla="*/ 252053 w 1649316"/>
              <a:gd name="connsiteY6" fmla="*/ 898628 h 898628"/>
              <a:gd name="connsiteX7" fmla="*/ 0 w 1649316"/>
              <a:gd name="connsiteY7" fmla="*/ 447430 h 898628"/>
              <a:gd name="connsiteX8" fmla="*/ 254725 w 1649316"/>
              <a:gd name="connsiteY8" fmla="*/ 2278 h 898628"/>
              <a:gd name="connsiteX9" fmla="*/ 277584 w 1649316"/>
              <a:gd name="connsiteY9" fmla="*/ 2178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9316" h="898628">
                <a:moveTo>
                  <a:pt x="277584" y="0"/>
                </a:moveTo>
                <a:lnTo>
                  <a:pt x="771130" y="0"/>
                </a:lnTo>
                <a:lnTo>
                  <a:pt x="1649316" y="0"/>
                </a:lnTo>
                <a:lnTo>
                  <a:pt x="1649316" y="898628"/>
                </a:lnTo>
                <a:lnTo>
                  <a:pt x="277584" y="898628"/>
                </a:lnTo>
                <a:lnTo>
                  <a:pt x="277584" y="898524"/>
                </a:lnTo>
                <a:lnTo>
                  <a:pt x="252053" y="898628"/>
                </a:lnTo>
                <a:lnTo>
                  <a:pt x="0" y="447430"/>
                </a:lnTo>
                <a:lnTo>
                  <a:pt x="254725" y="2278"/>
                </a:lnTo>
                <a:lnTo>
                  <a:pt x="277584" y="2178"/>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5"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6" name="Forma libre 15"/>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7" name="Rectángulo 16"/>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8" name="Forma libre 17"/>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11205815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B78B6F8E-F94C-4948-BD7B-60C4AFE9478C}" type="datetimeFigureOut">
              <a:rPr lang="es-MX" smtClean="0"/>
              <a:t>10/01/2023</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351DC579-1005-42C8-A40A-6A4B114350B2}" type="slidenum">
              <a:rPr lang="es-MX" smtClean="0"/>
              <a:t>‹Nº›</a:t>
            </a:fld>
            <a:endParaRPr lang="es-MX"/>
          </a:p>
        </p:txBody>
      </p:sp>
    </p:spTree>
    <p:extLst>
      <p:ext uri="{BB962C8B-B14F-4D97-AF65-F5344CB8AC3E}">
        <p14:creationId xmlns:p14="http://schemas.microsoft.com/office/powerpoint/2010/main" val="20545279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IMAGE AND CONTENTS LAYOUT_03">
    <p:spTree>
      <p:nvGrpSpPr>
        <p:cNvPr id="1" name=""/>
        <p:cNvGrpSpPr/>
        <p:nvPr/>
      </p:nvGrpSpPr>
      <p:grpSpPr>
        <a:xfrm>
          <a:off x="0" y="0"/>
          <a:ext cx="0" cy="0"/>
          <a:chOff x="0" y="0"/>
          <a:chExt cx="0" cy="0"/>
        </a:xfrm>
      </p:grpSpPr>
      <p:sp>
        <p:nvSpPr>
          <p:cNvPr id="5" name="그림 개체 틀 2"/>
          <p:cNvSpPr>
            <a:spLocks noGrp="1"/>
          </p:cNvSpPr>
          <p:nvPr>
            <p:ph type="pic" sz="quarter" idx="10" hasCustomPrompt="1"/>
          </p:nvPr>
        </p:nvSpPr>
        <p:spPr>
          <a:xfrm>
            <a:off x="742248" y="1801279"/>
            <a:ext cx="2369032" cy="2016224"/>
          </a:xfrm>
          <a:prstGeom prst="rect">
            <a:avLst/>
          </a:prstGeom>
          <a:solidFill>
            <a:schemeClr val="bg1">
              <a:lumMod val="95000"/>
            </a:schemeClr>
          </a:solidFill>
          <a:ln w="38100">
            <a:solidFill>
              <a:schemeClr val="accent1"/>
            </a:solid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6" name="그림 개체 틀 2"/>
          <p:cNvSpPr>
            <a:spLocks noGrp="1"/>
          </p:cNvSpPr>
          <p:nvPr>
            <p:ph type="pic" sz="quarter" idx="46" hasCustomPrompt="1"/>
          </p:nvPr>
        </p:nvSpPr>
        <p:spPr>
          <a:xfrm>
            <a:off x="3525295" y="1801279"/>
            <a:ext cx="2369032" cy="2016224"/>
          </a:xfrm>
          <a:prstGeom prst="rect">
            <a:avLst/>
          </a:prstGeom>
          <a:solidFill>
            <a:schemeClr val="bg1">
              <a:lumMod val="95000"/>
            </a:schemeClr>
          </a:solidFill>
          <a:ln w="38100">
            <a:solidFill>
              <a:schemeClr val="accent2"/>
            </a:solid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1" name="그림 개체 틀 2"/>
          <p:cNvSpPr>
            <a:spLocks noGrp="1"/>
          </p:cNvSpPr>
          <p:nvPr>
            <p:ph type="pic" sz="quarter" idx="51" hasCustomPrompt="1"/>
          </p:nvPr>
        </p:nvSpPr>
        <p:spPr>
          <a:xfrm>
            <a:off x="6308342" y="1801279"/>
            <a:ext cx="2369032" cy="2016224"/>
          </a:xfrm>
          <a:prstGeom prst="rect">
            <a:avLst/>
          </a:prstGeom>
          <a:solidFill>
            <a:schemeClr val="bg1">
              <a:lumMod val="95000"/>
            </a:schemeClr>
          </a:solidFill>
          <a:ln w="38100">
            <a:solidFill>
              <a:schemeClr val="accent3"/>
            </a:solid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6" name="그림 개체 틀 2"/>
          <p:cNvSpPr>
            <a:spLocks noGrp="1"/>
          </p:cNvSpPr>
          <p:nvPr>
            <p:ph type="pic" sz="quarter" idx="56" hasCustomPrompt="1"/>
          </p:nvPr>
        </p:nvSpPr>
        <p:spPr>
          <a:xfrm>
            <a:off x="9091389" y="1801279"/>
            <a:ext cx="2369032" cy="2016224"/>
          </a:xfrm>
          <a:prstGeom prst="rect">
            <a:avLst/>
          </a:prstGeom>
          <a:solidFill>
            <a:schemeClr val="bg1">
              <a:lumMod val="95000"/>
            </a:schemeClr>
          </a:solidFill>
          <a:ln w="38100">
            <a:solidFill>
              <a:schemeClr val="accent4"/>
            </a:solid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0" name="Forma libre 9"/>
          <p:cNvSpPr/>
          <p:nvPr userDrawn="1"/>
        </p:nvSpPr>
        <p:spPr>
          <a:xfrm>
            <a:off x="0" y="227675"/>
            <a:ext cx="10347206" cy="898628"/>
          </a:xfrm>
          <a:custGeom>
            <a:avLst/>
            <a:gdLst>
              <a:gd name="connsiteX0" fmla="*/ 0 w 10347206"/>
              <a:gd name="connsiteY0" fmla="*/ 0 h 898628"/>
              <a:gd name="connsiteX1" fmla="*/ 10318950 w 10347206"/>
              <a:gd name="connsiteY1" fmla="*/ 0 h 898628"/>
              <a:gd name="connsiteX2" fmla="*/ 10347206 w 10347206"/>
              <a:gd name="connsiteY2" fmla="*/ 2848 h 898628"/>
              <a:gd name="connsiteX3" fmla="*/ 10096696 w 10347206"/>
              <a:gd name="connsiteY3" fmla="*/ 447400 h 898628"/>
              <a:gd name="connsiteX4" fmla="*/ 10343563 w 10347206"/>
              <a:gd name="connsiteY4" fmla="*/ 896147 h 898628"/>
              <a:gd name="connsiteX5" fmla="*/ 10318949 w 10347206"/>
              <a:gd name="connsiteY5" fmla="*/ 898628 h 898628"/>
              <a:gd name="connsiteX6" fmla="*/ 0 w 10347206"/>
              <a:gd name="connsiteY6" fmla="*/ 898627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7206" h="898628">
                <a:moveTo>
                  <a:pt x="0" y="0"/>
                </a:moveTo>
                <a:lnTo>
                  <a:pt x="10318950" y="0"/>
                </a:lnTo>
                <a:lnTo>
                  <a:pt x="10347206" y="2848"/>
                </a:lnTo>
                <a:lnTo>
                  <a:pt x="10096696" y="447400"/>
                </a:lnTo>
                <a:lnTo>
                  <a:pt x="10343563" y="896147"/>
                </a:lnTo>
                <a:lnTo>
                  <a:pt x="10318949" y="898628"/>
                </a:lnTo>
                <a:lnTo>
                  <a:pt x="0" y="8986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n-US">
              <a:solidFill>
                <a:prstClr val="white"/>
              </a:solidFill>
            </a:endParaRPr>
          </a:p>
        </p:txBody>
      </p:sp>
      <p:sp>
        <p:nvSpPr>
          <p:cNvPr id="11" name="Text Placeholder 9"/>
          <p:cNvSpPr>
            <a:spLocks noGrp="1"/>
          </p:cNvSpPr>
          <p:nvPr>
            <p:ph type="body" sz="quarter" idx="57" hasCustomPrompt="1"/>
          </p:nvPr>
        </p:nvSpPr>
        <p:spPr>
          <a:xfrm>
            <a:off x="192505" y="314865"/>
            <a:ext cx="9625263"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12" name="Forma libre 11"/>
          <p:cNvSpPr/>
          <p:nvPr userDrawn="1"/>
        </p:nvSpPr>
        <p:spPr>
          <a:xfrm>
            <a:off x="10538776" y="227675"/>
            <a:ext cx="1649316" cy="898628"/>
          </a:xfrm>
          <a:custGeom>
            <a:avLst/>
            <a:gdLst>
              <a:gd name="connsiteX0" fmla="*/ 277584 w 1649316"/>
              <a:gd name="connsiteY0" fmla="*/ 0 h 898628"/>
              <a:gd name="connsiteX1" fmla="*/ 771130 w 1649316"/>
              <a:gd name="connsiteY1" fmla="*/ 0 h 898628"/>
              <a:gd name="connsiteX2" fmla="*/ 1649316 w 1649316"/>
              <a:gd name="connsiteY2" fmla="*/ 0 h 898628"/>
              <a:gd name="connsiteX3" fmla="*/ 1649316 w 1649316"/>
              <a:gd name="connsiteY3" fmla="*/ 898628 h 898628"/>
              <a:gd name="connsiteX4" fmla="*/ 277584 w 1649316"/>
              <a:gd name="connsiteY4" fmla="*/ 898628 h 898628"/>
              <a:gd name="connsiteX5" fmla="*/ 277584 w 1649316"/>
              <a:gd name="connsiteY5" fmla="*/ 898524 h 898628"/>
              <a:gd name="connsiteX6" fmla="*/ 252053 w 1649316"/>
              <a:gd name="connsiteY6" fmla="*/ 898628 h 898628"/>
              <a:gd name="connsiteX7" fmla="*/ 0 w 1649316"/>
              <a:gd name="connsiteY7" fmla="*/ 447430 h 898628"/>
              <a:gd name="connsiteX8" fmla="*/ 254725 w 1649316"/>
              <a:gd name="connsiteY8" fmla="*/ 2278 h 898628"/>
              <a:gd name="connsiteX9" fmla="*/ 277584 w 1649316"/>
              <a:gd name="connsiteY9" fmla="*/ 2178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9316" h="898628">
                <a:moveTo>
                  <a:pt x="277584" y="0"/>
                </a:moveTo>
                <a:lnTo>
                  <a:pt x="771130" y="0"/>
                </a:lnTo>
                <a:lnTo>
                  <a:pt x="1649316" y="0"/>
                </a:lnTo>
                <a:lnTo>
                  <a:pt x="1649316" y="898628"/>
                </a:lnTo>
                <a:lnTo>
                  <a:pt x="277584" y="898628"/>
                </a:lnTo>
                <a:lnTo>
                  <a:pt x="277584" y="898524"/>
                </a:lnTo>
                <a:lnTo>
                  <a:pt x="252053" y="898628"/>
                </a:lnTo>
                <a:lnTo>
                  <a:pt x="0" y="447430"/>
                </a:lnTo>
                <a:lnTo>
                  <a:pt x="254725" y="2278"/>
                </a:lnTo>
                <a:lnTo>
                  <a:pt x="277584" y="2178"/>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3"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4" name="Forma libre 13"/>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5" name="Rectángulo 14"/>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7" name="Forma libre 16"/>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10923701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3984426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sz="1351">
              <a:solidFill>
                <a:prstClr val="white"/>
              </a:solidFill>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sz="1351">
              <a:solidFill>
                <a:prstClr val="white"/>
              </a:solidFill>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sz="1351">
              <a:solidFill>
                <a:prstClr val="black"/>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defTabSz="914377"/>
            <a:r>
              <a:rPr lang="en-US" altLang="ko-KR" sz="1400" b="1" dirty="0">
                <a:solidFill>
                  <a:prstClr val="white"/>
                </a:solidFill>
                <a:cs typeface="Arial" pitchFamily="34" charset="0"/>
              </a:rPr>
              <a:t>You can Resize without losing quality</a:t>
            </a:r>
            <a:endParaRPr lang="ko-KR" altLang="en-US" sz="1400" b="1" dirty="0">
              <a:solidFill>
                <a:prstClr val="white"/>
              </a:solidFill>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defTabSz="914377"/>
            <a:r>
              <a:rPr lang="en-US" altLang="ko-KR" sz="1400" b="1" dirty="0">
                <a:solidFill>
                  <a:prstClr val="white"/>
                </a:solidFill>
                <a:cs typeface="Arial" pitchFamily="34" charset="0"/>
              </a:rPr>
              <a:t>You can Change Fill Color &amp;</a:t>
            </a:r>
          </a:p>
          <a:p>
            <a:pPr defTabSz="914377"/>
            <a:r>
              <a:rPr lang="en-US" altLang="ko-KR" sz="1400" b="1" dirty="0">
                <a:solidFill>
                  <a:prstClr val="white"/>
                </a:solidFill>
                <a:cs typeface="Arial" pitchFamily="34" charset="0"/>
              </a:rPr>
              <a:t>Line Color</a:t>
            </a:r>
            <a:endParaRPr lang="ko-KR" altLang="en-US" sz="1400" b="1" dirty="0">
              <a:solidFill>
                <a:prstClr val="white"/>
              </a:solidFill>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defTabSz="914377"/>
            <a:r>
              <a:rPr lang="en-US" altLang="ko-KR" sz="1400" dirty="0">
                <a:solidFill>
                  <a:prstClr val="white"/>
                </a:solidFill>
                <a:cs typeface="Arial" pitchFamily="34" charset="0"/>
              </a:rPr>
              <a:t>www.allppt.com</a:t>
            </a:r>
            <a:endParaRPr lang="ko-KR" altLang="en-US" sz="1400" dirty="0">
              <a:solidFill>
                <a:prstClr val="white"/>
              </a:solidFill>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defTabSz="914377"/>
            <a:r>
              <a:rPr lang="en-US" altLang="ko-KR" sz="2800" b="1" dirty="0">
                <a:solidFill>
                  <a:prstClr val="white"/>
                </a:solidFill>
                <a:cs typeface="Arial" pitchFamily="34" charset="0"/>
              </a:rPr>
              <a:t>FREE </a:t>
            </a:r>
          </a:p>
          <a:p>
            <a:pPr defTabSz="914377"/>
            <a:r>
              <a:rPr lang="en-US" altLang="ko-KR" sz="2800" b="1" dirty="0">
                <a:solidFill>
                  <a:prstClr val="white"/>
                </a:solidFill>
                <a:cs typeface="Arial" pitchFamily="34" charset="0"/>
              </a:rPr>
              <a:t>PPT TEMPLATES</a:t>
            </a:r>
          </a:p>
        </p:txBody>
      </p:sp>
    </p:spTree>
    <p:extLst>
      <p:ext uri="{BB962C8B-B14F-4D97-AF65-F5344CB8AC3E}">
        <p14:creationId xmlns:p14="http://schemas.microsoft.com/office/powerpoint/2010/main" val="33103517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17434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5900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F074AD-5A0D-40B4-813D-34862D7DF200}"/>
              </a:ext>
            </a:extLst>
          </p:cNvPr>
          <p:cNvSpPr/>
          <p:nvPr userDrawn="1"/>
        </p:nvSpPr>
        <p:spPr>
          <a:xfrm>
            <a:off x="0" y="-1"/>
            <a:ext cx="121920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solidFill>
                <a:latin typeface="+mj-lt"/>
                <a:cs typeface="Arial" pitchFamily="34" charset="0"/>
              </a:defRPr>
            </a:lvl1pPr>
          </a:lstStyle>
          <a:p>
            <a:pPr lvl="0"/>
            <a:r>
              <a:rPr lang="en-US" altLang="ko-KR" dirty="0"/>
              <a:t>BASIC LAYOUT</a:t>
            </a:r>
          </a:p>
        </p:txBody>
      </p:sp>
      <p:sp>
        <p:nvSpPr>
          <p:cNvPr id="9" name="Rectangle 8">
            <a:extLst>
              <a:ext uri="{FF2B5EF4-FFF2-40B4-BE49-F238E27FC236}">
                <a16:creationId xmlns:a16="http://schemas.microsoft.com/office/drawing/2014/main" id="{136F6D66-F2F9-4BF4-99F9-B1BA1142497F}"/>
              </a:ext>
            </a:extLst>
          </p:cNvPr>
          <p:cNvSpPr/>
          <p:nvPr userDrawn="1"/>
        </p:nvSpPr>
        <p:spPr>
          <a:xfrm>
            <a:off x="0" y="6792686"/>
            <a:ext cx="12192000" cy="65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Tree>
    <p:extLst>
      <p:ext uri="{BB962C8B-B14F-4D97-AF65-F5344CB8AC3E}">
        <p14:creationId xmlns:p14="http://schemas.microsoft.com/office/powerpoint/2010/main" val="24974639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AAB49C-82D6-462D-8630-09F94CD9C293}"/>
              </a:ext>
            </a:extLst>
          </p:cNvPr>
          <p:cNvSpPr/>
          <p:nvPr userDrawn="1"/>
        </p:nvSpPr>
        <p:spPr>
          <a:xfrm>
            <a:off x="0" y="-1"/>
            <a:ext cx="12192000" cy="653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4" name="Rectangle: Rounded Corners 3">
            <a:extLst>
              <a:ext uri="{FF2B5EF4-FFF2-40B4-BE49-F238E27FC236}">
                <a16:creationId xmlns:a16="http://schemas.microsoft.com/office/drawing/2014/main" id="{28D265AB-C1BD-4CEB-AE14-D0E6C976BF8A}"/>
              </a:ext>
            </a:extLst>
          </p:cNvPr>
          <p:cNvSpPr/>
          <p:nvPr userDrawn="1"/>
        </p:nvSpPr>
        <p:spPr>
          <a:xfrm>
            <a:off x="722811" y="291737"/>
            <a:ext cx="10519955" cy="7720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5" name="Text Placeholder 9">
            <a:extLst>
              <a:ext uri="{FF2B5EF4-FFF2-40B4-BE49-F238E27FC236}">
                <a16:creationId xmlns:a16="http://schemas.microsoft.com/office/drawing/2014/main" id="{373C4845-8216-4B2A-A66E-536E74678B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6" name="Rectangle 5">
            <a:extLst>
              <a:ext uri="{FF2B5EF4-FFF2-40B4-BE49-F238E27FC236}">
                <a16:creationId xmlns:a16="http://schemas.microsoft.com/office/drawing/2014/main" id="{CFF96AC6-9B82-47F8-82E6-EA6FB9EA9653}"/>
              </a:ext>
            </a:extLst>
          </p:cNvPr>
          <p:cNvSpPr/>
          <p:nvPr userDrawn="1"/>
        </p:nvSpPr>
        <p:spPr>
          <a:xfrm>
            <a:off x="0" y="6792686"/>
            <a:ext cx="12192000" cy="65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Tree>
    <p:extLst>
      <p:ext uri="{BB962C8B-B14F-4D97-AF65-F5344CB8AC3E}">
        <p14:creationId xmlns:p14="http://schemas.microsoft.com/office/powerpoint/2010/main" val="7627247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1032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4" name="Freeform 44">
            <a:extLst>
              <a:ext uri="{FF2B5EF4-FFF2-40B4-BE49-F238E27FC236}">
                <a16:creationId xmlns:a16="http://schemas.microsoft.com/office/drawing/2014/main" id="{C07FBD2D-6A89-414D-85F9-7BB69D5020BD}"/>
              </a:ext>
            </a:extLst>
          </p:cNvPr>
          <p:cNvSpPr>
            <a:spLocks noChangeAspect="1"/>
          </p:cNvSpPr>
          <p:nvPr/>
        </p:nvSpPr>
        <p:spPr>
          <a:xfrm>
            <a:off x="8608025" y="1457403"/>
            <a:ext cx="2915574" cy="157086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0" dirty="0">
              <a:solidFill>
                <a:prstClr val="black"/>
              </a:solidFill>
            </a:endParaRPr>
          </a:p>
        </p:txBody>
      </p:sp>
      <p:sp>
        <p:nvSpPr>
          <p:cNvPr id="7" name="Freeform 44">
            <a:extLst>
              <a:ext uri="{FF2B5EF4-FFF2-40B4-BE49-F238E27FC236}">
                <a16:creationId xmlns:a16="http://schemas.microsoft.com/office/drawing/2014/main" id="{B11ECC53-3D93-4507-89DA-7C96C5F98371}"/>
              </a:ext>
            </a:extLst>
          </p:cNvPr>
          <p:cNvSpPr>
            <a:spLocks noChangeAspect="1"/>
          </p:cNvSpPr>
          <p:nvPr userDrawn="1"/>
        </p:nvSpPr>
        <p:spPr>
          <a:xfrm flipH="1">
            <a:off x="681574" y="2390853"/>
            <a:ext cx="2915574" cy="157086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0" dirty="0">
              <a:solidFill>
                <a:prstClr val="black"/>
              </a:solidFill>
            </a:endParaRPr>
          </a:p>
        </p:txBody>
      </p:sp>
      <p:sp>
        <p:nvSpPr>
          <p:cNvPr id="6" name="그림 개체 틀 2">
            <a:extLst>
              <a:ext uri="{FF2B5EF4-FFF2-40B4-BE49-F238E27FC236}">
                <a16:creationId xmlns:a16="http://schemas.microsoft.com/office/drawing/2014/main" id="{5B2F270D-6127-4230-AAA0-00D1740544F6}"/>
              </a:ext>
            </a:extLst>
          </p:cNvPr>
          <p:cNvSpPr>
            <a:spLocks noGrp="1"/>
          </p:cNvSpPr>
          <p:nvPr>
            <p:ph type="pic" sz="quarter" idx="59" hasCustomPrompt="1"/>
          </p:nvPr>
        </p:nvSpPr>
        <p:spPr>
          <a:xfrm>
            <a:off x="1811890" y="2529655"/>
            <a:ext cx="1293260" cy="1293260"/>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8" name="그림 개체 틀 2">
            <a:extLst>
              <a:ext uri="{FF2B5EF4-FFF2-40B4-BE49-F238E27FC236}">
                <a16:creationId xmlns:a16="http://schemas.microsoft.com/office/drawing/2014/main" id="{1FCAD4D1-1D22-4C76-A670-F8AC37A106D2}"/>
              </a:ext>
            </a:extLst>
          </p:cNvPr>
          <p:cNvSpPr>
            <a:spLocks noGrp="1"/>
          </p:cNvSpPr>
          <p:nvPr>
            <p:ph type="pic" sz="quarter" idx="60" hasCustomPrompt="1"/>
          </p:nvPr>
        </p:nvSpPr>
        <p:spPr>
          <a:xfrm>
            <a:off x="9117565" y="1596205"/>
            <a:ext cx="1293260" cy="1293260"/>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9" name="Freeform 44">
            <a:extLst>
              <a:ext uri="{FF2B5EF4-FFF2-40B4-BE49-F238E27FC236}">
                <a16:creationId xmlns:a16="http://schemas.microsoft.com/office/drawing/2014/main" id="{C3AF9648-F60B-452B-86AC-AB13E224D3FD}"/>
              </a:ext>
            </a:extLst>
          </p:cNvPr>
          <p:cNvSpPr>
            <a:spLocks noChangeAspect="1"/>
          </p:cNvSpPr>
          <p:nvPr userDrawn="1"/>
        </p:nvSpPr>
        <p:spPr>
          <a:xfrm>
            <a:off x="4705886" y="4314903"/>
            <a:ext cx="2915574" cy="157086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0" dirty="0">
              <a:solidFill>
                <a:prstClr val="black"/>
              </a:solidFill>
            </a:endParaRPr>
          </a:p>
        </p:txBody>
      </p:sp>
      <p:sp>
        <p:nvSpPr>
          <p:cNvPr id="10" name="그림 개체 틀 2">
            <a:extLst>
              <a:ext uri="{FF2B5EF4-FFF2-40B4-BE49-F238E27FC236}">
                <a16:creationId xmlns:a16="http://schemas.microsoft.com/office/drawing/2014/main" id="{ADE84C9C-AE4C-4919-85E3-27955132D9EC}"/>
              </a:ext>
            </a:extLst>
          </p:cNvPr>
          <p:cNvSpPr>
            <a:spLocks noGrp="1"/>
          </p:cNvSpPr>
          <p:nvPr>
            <p:ph type="pic" sz="quarter" idx="61" hasCustomPrompt="1"/>
          </p:nvPr>
        </p:nvSpPr>
        <p:spPr>
          <a:xfrm>
            <a:off x="5202790" y="4453705"/>
            <a:ext cx="1293260" cy="1293260"/>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4603765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B178950-6460-489A-86E8-DA7944855983}"/>
              </a:ext>
            </a:extLst>
          </p:cNvPr>
          <p:cNvSpPr>
            <a:spLocks noGrp="1"/>
          </p:cNvSpPr>
          <p:nvPr>
            <p:ph type="pic" sz="quarter" idx="46" hasCustomPrompt="1"/>
          </p:nvPr>
        </p:nvSpPr>
        <p:spPr>
          <a:xfrm>
            <a:off x="1875633" y="1819076"/>
            <a:ext cx="9593277" cy="2645996"/>
          </a:xfrm>
          <a:custGeom>
            <a:avLst/>
            <a:gdLst>
              <a:gd name="connsiteX0" fmla="*/ 0 w 6913722"/>
              <a:gd name="connsiteY0" fmla="*/ 0 h 1800200"/>
              <a:gd name="connsiteX1" fmla="*/ 6913722 w 6913722"/>
              <a:gd name="connsiteY1" fmla="*/ 0 h 1800200"/>
              <a:gd name="connsiteX2" fmla="*/ 6913722 w 6913722"/>
              <a:gd name="connsiteY2" fmla="*/ 1800200 h 1800200"/>
              <a:gd name="connsiteX3" fmla="*/ 0 w 6913722"/>
              <a:gd name="connsiteY3" fmla="*/ 1800200 h 1800200"/>
              <a:gd name="connsiteX4" fmla="*/ 0 w 6913722"/>
              <a:gd name="connsiteY4" fmla="*/ 0 h 1800200"/>
              <a:gd name="connsiteX0" fmla="*/ 0 w 6913722"/>
              <a:gd name="connsiteY0" fmla="*/ 0 h 1800200"/>
              <a:gd name="connsiteX1" fmla="*/ 6913722 w 6913722"/>
              <a:gd name="connsiteY1" fmla="*/ 0 h 1800200"/>
              <a:gd name="connsiteX2" fmla="*/ 6913722 w 6913722"/>
              <a:gd name="connsiteY2" fmla="*/ 1800200 h 1800200"/>
              <a:gd name="connsiteX3" fmla="*/ 1103257 w 6913722"/>
              <a:gd name="connsiteY3" fmla="*/ 1791789 h 1800200"/>
              <a:gd name="connsiteX4" fmla="*/ 0 w 6913722"/>
              <a:gd name="connsiteY4" fmla="*/ 1800200 h 1800200"/>
              <a:gd name="connsiteX5" fmla="*/ 0 w 6913722"/>
              <a:gd name="connsiteY5" fmla="*/ 0 h 1800200"/>
              <a:gd name="connsiteX0" fmla="*/ 0 w 6913722"/>
              <a:gd name="connsiteY0" fmla="*/ 0 h 1800200"/>
              <a:gd name="connsiteX1" fmla="*/ 6913722 w 6913722"/>
              <a:gd name="connsiteY1" fmla="*/ 0 h 1800200"/>
              <a:gd name="connsiteX2" fmla="*/ 6913722 w 6913722"/>
              <a:gd name="connsiteY2" fmla="*/ 1800200 h 1800200"/>
              <a:gd name="connsiteX3" fmla="*/ 1489151 w 6913722"/>
              <a:gd name="connsiteY3" fmla="*/ 1800178 h 1800200"/>
              <a:gd name="connsiteX4" fmla="*/ 1103257 w 6913722"/>
              <a:gd name="connsiteY4" fmla="*/ 1791789 h 1800200"/>
              <a:gd name="connsiteX5" fmla="*/ 0 w 6913722"/>
              <a:gd name="connsiteY5" fmla="*/ 1800200 h 1800200"/>
              <a:gd name="connsiteX6" fmla="*/ 0 w 6913722"/>
              <a:gd name="connsiteY6" fmla="*/ 0 h 1800200"/>
              <a:gd name="connsiteX0" fmla="*/ 0 w 6913722"/>
              <a:gd name="connsiteY0" fmla="*/ 0 h 1800200"/>
              <a:gd name="connsiteX1" fmla="*/ 6913722 w 6913722"/>
              <a:gd name="connsiteY1" fmla="*/ 0 h 1800200"/>
              <a:gd name="connsiteX2" fmla="*/ 6913722 w 6913722"/>
              <a:gd name="connsiteY2" fmla="*/ 1800200 h 1800200"/>
              <a:gd name="connsiteX3" fmla="*/ 1489151 w 6913722"/>
              <a:gd name="connsiteY3" fmla="*/ 1800178 h 1800200"/>
              <a:gd name="connsiteX4" fmla="*/ 1287815 w 6913722"/>
              <a:gd name="connsiteY4" fmla="*/ 1791789 h 1800200"/>
              <a:gd name="connsiteX5" fmla="*/ 1103257 w 6913722"/>
              <a:gd name="connsiteY5" fmla="*/ 1791789 h 1800200"/>
              <a:gd name="connsiteX6" fmla="*/ 0 w 6913722"/>
              <a:gd name="connsiteY6" fmla="*/ 1800200 h 1800200"/>
              <a:gd name="connsiteX7" fmla="*/ 0 w 6913722"/>
              <a:gd name="connsiteY7" fmla="*/ 0 h 1800200"/>
              <a:gd name="connsiteX0" fmla="*/ 0 w 6913722"/>
              <a:gd name="connsiteY0" fmla="*/ 0 h 1951179"/>
              <a:gd name="connsiteX1" fmla="*/ 6913722 w 6913722"/>
              <a:gd name="connsiteY1" fmla="*/ 0 h 1951179"/>
              <a:gd name="connsiteX2" fmla="*/ 6913722 w 6913722"/>
              <a:gd name="connsiteY2" fmla="*/ 1800200 h 1951179"/>
              <a:gd name="connsiteX3" fmla="*/ 1489151 w 6913722"/>
              <a:gd name="connsiteY3" fmla="*/ 1800178 h 1951179"/>
              <a:gd name="connsiteX4" fmla="*/ 1296204 w 6913722"/>
              <a:gd name="connsiteY4" fmla="*/ 1951179 h 1951179"/>
              <a:gd name="connsiteX5" fmla="*/ 1103257 w 6913722"/>
              <a:gd name="connsiteY5" fmla="*/ 1791789 h 1951179"/>
              <a:gd name="connsiteX6" fmla="*/ 0 w 6913722"/>
              <a:gd name="connsiteY6" fmla="*/ 1800200 h 1951179"/>
              <a:gd name="connsiteX7" fmla="*/ 0 w 6913722"/>
              <a:gd name="connsiteY7" fmla="*/ 0 h 1951179"/>
              <a:gd name="connsiteX0" fmla="*/ 0 w 6913722"/>
              <a:gd name="connsiteY0" fmla="*/ 0 h 2002718"/>
              <a:gd name="connsiteX1" fmla="*/ 6913722 w 6913722"/>
              <a:gd name="connsiteY1" fmla="*/ 0 h 2002718"/>
              <a:gd name="connsiteX2" fmla="*/ 6913722 w 6913722"/>
              <a:gd name="connsiteY2" fmla="*/ 1800200 h 2002718"/>
              <a:gd name="connsiteX3" fmla="*/ 1489151 w 6913722"/>
              <a:gd name="connsiteY3" fmla="*/ 1800178 h 2002718"/>
              <a:gd name="connsiteX4" fmla="*/ 1303214 w 6913722"/>
              <a:gd name="connsiteY4" fmla="*/ 2002718 h 2002718"/>
              <a:gd name="connsiteX5" fmla="*/ 1103257 w 6913722"/>
              <a:gd name="connsiteY5" fmla="*/ 1791789 h 2002718"/>
              <a:gd name="connsiteX6" fmla="*/ 0 w 6913722"/>
              <a:gd name="connsiteY6" fmla="*/ 1800200 h 2002718"/>
              <a:gd name="connsiteX7" fmla="*/ 0 w 6913722"/>
              <a:gd name="connsiteY7" fmla="*/ 0 h 2002718"/>
              <a:gd name="connsiteX0" fmla="*/ 0 w 6913722"/>
              <a:gd name="connsiteY0" fmla="*/ 0 h 2002718"/>
              <a:gd name="connsiteX1" fmla="*/ 6913722 w 6913722"/>
              <a:gd name="connsiteY1" fmla="*/ 0 h 2002718"/>
              <a:gd name="connsiteX2" fmla="*/ 6913722 w 6913722"/>
              <a:gd name="connsiteY2" fmla="*/ 1800200 h 2002718"/>
              <a:gd name="connsiteX3" fmla="*/ 1489151 w 6913722"/>
              <a:gd name="connsiteY3" fmla="*/ 1800178 h 2002718"/>
              <a:gd name="connsiteX4" fmla="*/ 1289193 w 6913722"/>
              <a:gd name="connsiteY4" fmla="*/ 2002718 h 2002718"/>
              <a:gd name="connsiteX5" fmla="*/ 1103257 w 6913722"/>
              <a:gd name="connsiteY5" fmla="*/ 1791789 h 2002718"/>
              <a:gd name="connsiteX6" fmla="*/ 0 w 6913722"/>
              <a:gd name="connsiteY6" fmla="*/ 1800200 h 2002718"/>
              <a:gd name="connsiteX7" fmla="*/ 0 w 6913722"/>
              <a:gd name="connsiteY7" fmla="*/ 0 h 200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3722" h="2002718">
                <a:moveTo>
                  <a:pt x="0" y="0"/>
                </a:moveTo>
                <a:lnTo>
                  <a:pt x="6913722" y="0"/>
                </a:lnTo>
                <a:lnTo>
                  <a:pt x="6913722" y="1800200"/>
                </a:lnTo>
                <a:lnTo>
                  <a:pt x="1489151" y="1800178"/>
                </a:lnTo>
                <a:lnTo>
                  <a:pt x="1289193" y="2002718"/>
                </a:lnTo>
                <a:lnTo>
                  <a:pt x="1103257" y="1791789"/>
                </a:lnTo>
                <a:lnTo>
                  <a:pt x="0" y="1800200"/>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23"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200" dirty="0">
                <a:solidFill>
                  <a:schemeClr val="tx1">
                    <a:lumMod val="75000"/>
                    <a:lumOff val="25000"/>
                  </a:schemeClr>
                </a:solidFill>
              </a:defRPr>
            </a:lvl1pPr>
          </a:lstStyle>
          <a:p>
            <a:pPr marL="0" marR="0" lvl="0" indent="0" algn="ctr"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 And Send To Back</a:t>
            </a:r>
            <a:endParaRPr lang="ko-KR" altLang="en-US" dirty="0"/>
          </a:p>
        </p:txBody>
      </p:sp>
      <p:sp>
        <p:nvSpPr>
          <p:cNvPr id="3" name="Rectangle 2">
            <a:extLst>
              <a:ext uri="{FF2B5EF4-FFF2-40B4-BE49-F238E27FC236}">
                <a16:creationId xmlns:a16="http://schemas.microsoft.com/office/drawing/2014/main" id="{D50AE06E-08A3-48B7-8322-CE3798623A8B}"/>
              </a:ext>
            </a:extLst>
          </p:cNvPr>
          <p:cNvSpPr/>
          <p:nvPr userDrawn="1"/>
        </p:nvSpPr>
        <p:spPr>
          <a:xfrm>
            <a:off x="-1" y="1819076"/>
            <a:ext cx="1875635" cy="238997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4" name="그림 개체 틀 2">
            <a:extLst>
              <a:ext uri="{FF2B5EF4-FFF2-40B4-BE49-F238E27FC236}">
                <a16:creationId xmlns:a16="http://schemas.microsoft.com/office/drawing/2014/main" id="{A708D5EC-6A83-4792-81FB-2ECCB0ABE2A2}"/>
              </a:ext>
            </a:extLst>
          </p:cNvPr>
          <p:cNvSpPr>
            <a:spLocks noGrp="1"/>
          </p:cNvSpPr>
          <p:nvPr>
            <p:ph type="pic" sz="quarter" idx="58" hasCustomPrompt="1"/>
          </p:nvPr>
        </p:nvSpPr>
        <p:spPr>
          <a:xfrm>
            <a:off x="9615413" y="4396978"/>
            <a:ext cx="1853497" cy="16704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DD53BE75-DFE8-4D1E-89D4-0824C71EED78}"/>
              </a:ext>
            </a:extLst>
          </p:cNvPr>
          <p:cNvSpPr>
            <a:spLocks noGrp="1"/>
          </p:cNvSpPr>
          <p:nvPr>
            <p:ph type="pic" sz="quarter" idx="59" hasCustomPrompt="1"/>
          </p:nvPr>
        </p:nvSpPr>
        <p:spPr>
          <a:xfrm>
            <a:off x="7570712" y="4396978"/>
            <a:ext cx="1853497" cy="16704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6" name="Text Placeholder 9">
            <a:extLst>
              <a:ext uri="{FF2B5EF4-FFF2-40B4-BE49-F238E27FC236}">
                <a16:creationId xmlns:a16="http://schemas.microsoft.com/office/drawing/2014/main" id="{93642239-33D4-4D2F-AC90-7781FC846D6F}"/>
              </a:ext>
            </a:extLst>
          </p:cNvPr>
          <p:cNvSpPr>
            <a:spLocks noGrp="1"/>
          </p:cNvSpPr>
          <p:nvPr>
            <p:ph type="body" sz="quarter" idx="16"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65883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78B6F8E-F94C-4948-BD7B-60C4AFE9478C}" type="datetimeFigureOut">
              <a:rPr lang="es-MX" smtClean="0"/>
              <a:t>10/01/2023</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351DC579-1005-42C8-A40A-6A4B114350B2}" type="slidenum">
              <a:rPr lang="es-MX" smtClean="0"/>
              <a:t>‹Nº›</a:t>
            </a:fld>
            <a:endParaRPr lang="es-MX"/>
          </a:p>
        </p:txBody>
      </p:sp>
    </p:spTree>
    <p:extLst>
      <p:ext uri="{BB962C8B-B14F-4D97-AF65-F5344CB8AC3E}">
        <p14:creationId xmlns:p14="http://schemas.microsoft.com/office/powerpoint/2010/main" val="2111269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3723FA40-FCE6-4B16-AF36-281B510020EB}"/>
              </a:ext>
            </a:extLst>
          </p:cNvPr>
          <p:cNvSpPr>
            <a:spLocks noGrp="1"/>
          </p:cNvSpPr>
          <p:nvPr>
            <p:ph type="pic" sz="quarter" idx="42" hasCustomPrompt="1"/>
          </p:nvPr>
        </p:nvSpPr>
        <p:spPr>
          <a:xfrm>
            <a:off x="733463" y="1792600"/>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3" name="Picture Placeholder 2">
            <a:extLst>
              <a:ext uri="{FF2B5EF4-FFF2-40B4-BE49-F238E27FC236}">
                <a16:creationId xmlns:a16="http://schemas.microsoft.com/office/drawing/2014/main" id="{A198B135-3ED1-42E9-A42D-5B4F7F10C237}"/>
              </a:ext>
            </a:extLst>
          </p:cNvPr>
          <p:cNvSpPr>
            <a:spLocks noGrp="1"/>
          </p:cNvSpPr>
          <p:nvPr>
            <p:ph type="pic" sz="quarter" idx="54" hasCustomPrompt="1"/>
          </p:nvPr>
        </p:nvSpPr>
        <p:spPr>
          <a:xfrm>
            <a:off x="733463" y="2878386"/>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4" name="Picture Placeholder 2">
            <a:extLst>
              <a:ext uri="{FF2B5EF4-FFF2-40B4-BE49-F238E27FC236}">
                <a16:creationId xmlns:a16="http://schemas.microsoft.com/office/drawing/2014/main" id="{B0371065-5281-4086-9A62-2FB24E56E50B}"/>
              </a:ext>
            </a:extLst>
          </p:cNvPr>
          <p:cNvSpPr>
            <a:spLocks noGrp="1"/>
          </p:cNvSpPr>
          <p:nvPr>
            <p:ph type="pic" sz="quarter" idx="57" hasCustomPrompt="1"/>
          </p:nvPr>
        </p:nvSpPr>
        <p:spPr>
          <a:xfrm>
            <a:off x="733463" y="3964172"/>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5" name="Picture Placeholder 2">
            <a:extLst>
              <a:ext uri="{FF2B5EF4-FFF2-40B4-BE49-F238E27FC236}">
                <a16:creationId xmlns:a16="http://schemas.microsoft.com/office/drawing/2014/main" id="{1805CC9B-AA32-4069-B262-3DA21DB7FF55}"/>
              </a:ext>
            </a:extLst>
          </p:cNvPr>
          <p:cNvSpPr>
            <a:spLocks noGrp="1"/>
          </p:cNvSpPr>
          <p:nvPr>
            <p:ph type="pic" sz="quarter" idx="60" hasCustomPrompt="1"/>
          </p:nvPr>
        </p:nvSpPr>
        <p:spPr>
          <a:xfrm>
            <a:off x="733463" y="5049957"/>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6" name="Text Placeholder 9">
            <a:extLst>
              <a:ext uri="{FF2B5EF4-FFF2-40B4-BE49-F238E27FC236}">
                <a16:creationId xmlns:a16="http://schemas.microsoft.com/office/drawing/2014/main" id="{EAF47A72-6930-4058-A5F2-8E8A5F1A5B43}"/>
              </a:ext>
            </a:extLst>
          </p:cNvPr>
          <p:cNvSpPr>
            <a:spLocks noGrp="1"/>
          </p:cNvSpPr>
          <p:nvPr>
            <p:ph type="body" sz="quarter" idx="16"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7218950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514C0E-C202-46C1-9852-BA3E45CA02B3}"/>
              </a:ext>
            </a:extLst>
          </p:cNvPr>
          <p:cNvSpPr/>
          <p:nvPr userDrawn="1"/>
        </p:nvSpPr>
        <p:spPr>
          <a:xfrm>
            <a:off x="9315811" y="3209360"/>
            <a:ext cx="2160000" cy="14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1200" dirty="0">
              <a:solidFill>
                <a:prstClr val="black">
                  <a:lumMod val="75000"/>
                  <a:lumOff val="25000"/>
                </a:prstClr>
              </a:solidFill>
            </a:endParaRPr>
          </a:p>
        </p:txBody>
      </p:sp>
      <p:sp>
        <p:nvSpPr>
          <p:cNvPr id="3" name="Picture Placeholder 2">
            <a:extLst>
              <a:ext uri="{FF2B5EF4-FFF2-40B4-BE49-F238E27FC236}">
                <a16:creationId xmlns:a16="http://schemas.microsoft.com/office/drawing/2014/main" id="{FF202D61-F30B-4228-A377-5750CAA2B9B7}"/>
              </a:ext>
            </a:extLst>
          </p:cNvPr>
          <p:cNvSpPr>
            <a:spLocks noGrp="1"/>
          </p:cNvSpPr>
          <p:nvPr>
            <p:ph type="pic" idx="15" hasCustomPrompt="1"/>
          </p:nvPr>
        </p:nvSpPr>
        <p:spPr>
          <a:xfrm>
            <a:off x="9315811" y="1773034"/>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Rectangle 3">
            <a:extLst>
              <a:ext uri="{FF2B5EF4-FFF2-40B4-BE49-F238E27FC236}">
                <a16:creationId xmlns:a16="http://schemas.microsoft.com/office/drawing/2014/main" id="{8C423E02-128E-42A1-8953-2DE50A51FCF9}"/>
              </a:ext>
            </a:extLst>
          </p:cNvPr>
          <p:cNvSpPr/>
          <p:nvPr userDrawn="1"/>
        </p:nvSpPr>
        <p:spPr>
          <a:xfrm>
            <a:off x="7155811" y="4645814"/>
            <a:ext cx="2160000" cy="14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1200" dirty="0">
              <a:solidFill>
                <a:prstClr val="black">
                  <a:lumMod val="75000"/>
                  <a:lumOff val="25000"/>
                </a:prstClr>
              </a:solidFill>
            </a:endParaRPr>
          </a:p>
        </p:txBody>
      </p:sp>
      <p:sp>
        <p:nvSpPr>
          <p:cNvPr id="5" name="Picture Placeholder 2">
            <a:extLst>
              <a:ext uri="{FF2B5EF4-FFF2-40B4-BE49-F238E27FC236}">
                <a16:creationId xmlns:a16="http://schemas.microsoft.com/office/drawing/2014/main" id="{06F87C8A-190B-4FCA-A7E1-913DC2A32AA2}"/>
              </a:ext>
            </a:extLst>
          </p:cNvPr>
          <p:cNvSpPr>
            <a:spLocks noGrp="1"/>
          </p:cNvSpPr>
          <p:nvPr>
            <p:ph type="pic" idx="16" hasCustomPrompt="1"/>
          </p:nvPr>
        </p:nvSpPr>
        <p:spPr>
          <a:xfrm>
            <a:off x="9315811" y="4645814"/>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6" name="Picture Placeholder 2">
            <a:extLst>
              <a:ext uri="{FF2B5EF4-FFF2-40B4-BE49-F238E27FC236}">
                <a16:creationId xmlns:a16="http://schemas.microsoft.com/office/drawing/2014/main" id="{AA0A630E-93DB-487F-929A-17764764CDB1}"/>
              </a:ext>
            </a:extLst>
          </p:cNvPr>
          <p:cNvSpPr>
            <a:spLocks noGrp="1"/>
          </p:cNvSpPr>
          <p:nvPr>
            <p:ph type="pic" idx="17" hasCustomPrompt="1"/>
          </p:nvPr>
        </p:nvSpPr>
        <p:spPr>
          <a:xfrm>
            <a:off x="7155596" y="3209360"/>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Rectangle 6">
            <a:extLst>
              <a:ext uri="{FF2B5EF4-FFF2-40B4-BE49-F238E27FC236}">
                <a16:creationId xmlns:a16="http://schemas.microsoft.com/office/drawing/2014/main" id="{6711B731-17ED-4D6F-800A-73D3A14C3992}"/>
              </a:ext>
            </a:extLst>
          </p:cNvPr>
          <p:cNvSpPr/>
          <p:nvPr userDrawn="1"/>
        </p:nvSpPr>
        <p:spPr>
          <a:xfrm>
            <a:off x="7155811" y="1773034"/>
            <a:ext cx="2160000" cy="14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1200" dirty="0">
              <a:solidFill>
                <a:prstClr val="black">
                  <a:lumMod val="75000"/>
                  <a:lumOff val="25000"/>
                </a:prstClr>
              </a:solidFill>
            </a:endParaRPr>
          </a:p>
        </p:txBody>
      </p:sp>
      <p:sp>
        <p:nvSpPr>
          <p:cNvPr id="8" name="Rectangle 7">
            <a:extLst>
              <a:ext uri="{FF2B5EF4-FFF2-40B4-BE49-F238E27FC236}">
                <a16:creationId xmlns:a16="http://schemas.microsoft.com/office/drawing/2014/main" id="{B6746A58-880F-470E-AAFB-4D7CB30D2CF6}"/>
              </a:ext>
            </a:extLst>
          </p:cNvPr>
          <p:cNvSpPr/>
          <p:nvPr userDrawn="1"/>
        </p:nvSpPr>
        <p:spPr>
          <a:xfrm>
            <a:off x="4995381" y="3209360"/>
            <a:ext cx="2160000" cy="14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1200" dirty="0">
              <a:solidFill>
                <a:prstClr val="black">
                  <a:lumMod val="75000"/>
                  <a:lumOff val="25000"/>
                </a:prstClr>
              </a:solidFill>
            </a:endParaRPr>
          </a:p>
        </p:txBody>
      </p:sp>
      <p:sp>
        <p:nvSpPr>
          <p:cNvPr id="9" name="Picture Placeholder 2">
            <a:extLst>
              <a:ext uri="{FF2B5EF4-FFF2-40B4-BE49-F238E27FC236}">
                <a16:creationId xmlns:a16="http://schemas.microsoft.com/office/drawing/2014/main" id="{FBD37972-1F7F-4C9E-A6D4-C90E3B8369F0}"/>
              </a:ext>
            </a:extLst>
          </p:cNvPr>
          <p:cNvSpPr>
            <a:spLocks noGrp="1"/>
          </p:cNvSpPr>
          <p:nvPr>
            <p:ph type="pic" idx="18" hasCustomPrompt="1"/>
          </p:nvPr>
        </p:nvSpPr>
        <p:spPr>
          <a:xfrm>
            <a:off x="4994903" y="4645814"/>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0" name="Picture Placeholder 2">
            <a:extLst>
              <a:ext uri="{FF2B5EF4-FFF2-40B4-BE49-F238E27FC236}">
                <a16:creationId xmlns:a16="http://schemas.microsoft.com/office/drawing/2014/main" id="{8E23BEDE-B250-40DE-8D39-C0803D8CC43A}"/>
              </a:ext>
            </a:extLst>
          </p:cNvPr>
          <p:cNvSpPr>
            <a:spLocks noGrp="1"/>
          </p:cNvSpPr>
          <p:nvPr>
            <p:ph type="pic" idx="20" hasCustomPrompt="1"/>
          </p:nvPr>
        </p:nvSpPr>
        <p:spPr>
          <a:xfrm>
            <a:off x="2835166" y="3209360"/>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1" name="Rectangle 10">
            <a:extLst>
              <a:ext uri="{FF2B5EF4-FFF2-40B4-BE49-F238E27FC236}">
                <a16:creationId xmlns:a16="http://schemas.microsoft.com/office/drawing/2014/main" id="{4D3AFCEB-A5C6-4DD3-BD22-AE741EDA18AE}"/>
              </a:ext>
            </a:extLst>
          </p:cNvPr>
          <p:cNvSpPr/>
          <p:nvPr userDrawn="1"/>
        </p:nvSpPr>
        <p:spPr>
          <a:xfrm>
            <a:off x="674951" y="3209360"/>
            <a:ext cx="2160000" cy="14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1200" dirty="0">
              <a:solidFill>
                <a:prstClr val="black">
                  <a:lumMod val="75000"/>
                  <a:lumOff val="25000"/>
                </a:prstClr>
              </a:solidFill>
            </a:endParaRPr>
          </a:p>
        </p:txBody>
      </p:sp>
      <p:sp>
        <p:nvSpPr>
          <p:cNvPr id="22" name="Text Placeholder 9">
            <a:extLst>
              <a:ext uri="{FF2B5EF4-FFF2-40B4-BE49-F238E27FC236}">
                <a16:creationId xmlns:a16="http://schemas.microsoft.com/office/drawing/2014/main" id="{B5DC6E82-1C6B-48EE-8DA8-170A8B24277E}"/>
              </a:ext>
            </a:extLst>
          </p:cNvPr>
          <p:cNvSpPr>
            <a:spLocks noGrp="1"/>
          </p:cNvSpPr>
          <p:nvPr>
            <p:ph type="body" sz="quarter" idx="2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9813980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748D85DA-55FA-483F-AB10-C7570C4473F6}"/>
              </a:ext>
            </a:extLst>
          </p:cNvPr>
          <p:cNvSpPr>
            <a:spLocks noGrp="1"/>
          </p:cNvSpPr>
          <p:nvPr>
            <p:ph type="pic" sz="quarter" idx="10" hasCustomPrompt="1"/>
          </p:nvPr>
        </p:nvSpPr>
        <p:spPr>
          <a:xfrm>
            <a:off x="6575840" y="1478364"/>
            <a:ext cx="205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3" name="Picture Placeholder 4">
            <a:extLst>
              <a:ext uri="{FF2B5EF4-FFF2-40B4-BE49-F238E27FC236}">
                <a16:creationId xmlns:a16="http://schemas.microsoft.com/office/drawing/2014/main" id="{1F59985C-8D83-4C2F-A77E-740987746035}"/>
              </a:ext>
            </a:extLst>
          </p:cNvPr>
          <p:cNvSpPr>
            <a:spLocks noGrp="1"/>
          </p:cNvSpPr>
          <p:nvPr>
            <p:ph type="pic" sz="quarter" idx="11" hasCustomPrompt="1"/>
          </p:nvPr>
        </p:nvSpPr>
        <p:spPr>
          <a:xfrm>
            <a:off x="6575840" y="3120588"/>
            <a:ext cx="205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4" name="Picture Placeholder 4">
            <a:extLst>
              <a:ext uri="{FF2B5EF4-FFF2-40B4-BE49-F238E27FC236}">
                <a16:creationId xmlns:a16="http://schemas.microsoft.com/office/drawing/2014/main" id="{9FFF4ED5-B4BB-4511-BAAB-643117CC5396}"/>
              </a:ext>
            </a:extLst>
          </p:cNvPr>
          <p:cNvSpPr>
            <a:spLocks noGrp="1"/>
          </p:cNvSpPr>
          <p:nvPr>
            <p:ph type="pic" sz="quarter" idx="12" hasCustomPrompt="1"/>
          </p:nvPr>
        </p:nvSpPr>
        <p:spPr>
          <a:xfrm>
            <a:off x="6575840" y="4762777"/>
            <a:ext cx="205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5" name="Picture Placeholder 4">
            <a:extLst>
              <a:ext uri="{FF2B5EF4-FFF2-40B4-BE49-F238E27FC236}">
                <a16:creationId xmlns:a16="http://schemas.microsoft.com/office/drawing/2014/main" id="{91EFECA9-E86B-4786-893E-598AACF581C1}"/>
              </a:ext>
            </a:extLst>
          </p:cNvPr>
          <p:cNvSpPr>
            <a:spLocks noGrp="1"/>
          </p:cNvSpPr>
          <p:nvPr>
            <p:ph type="pic" sz="quarter" idx="13" hasCustomPrompt="1"/>
          </p:nvPr>
        </p:nvSpPr>
        <p:spPr>
          <a:xfrm>
            <a:off x="8716377" y="3120588"/>
            <a:ext cx="169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6" name="Picture Placeholder 4">
            <a:extLst>
              <a:ext uri="{FF2B5EF4-FFF2-40B4-BE49-F238E27FC236}">
                <a16:creationId xmlns:a16="http://schemas.microsoft.com/office/drawing/2014/main" id="{34EDB837-B580-4594-B731-E5003B304188}"/>
              </a:ext>
            </a:extLst>
          </p:cNvPr>
          <p:cNvSpPr>
            <a:spLocks noGrp="1"/>
          </p:cNvSpPr>
          <p:nvPr>
            <p:ph type="pic" sz="quarter" idx="14" hasCustomPrompt="1"/>
          </p:nvPr>
        </p:nvSpPr>
        <p:spPr>
          <a:xfrm>
            <a:off x="10500000" y="3120588"/>
            <a:ext cx="169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7" name="Picture Placeholder 4">
            <a:extLst>
              <a:ext uri="{FF2B5EF4-FFF2-40B4-BE49-F238E27FC236}">
                <a16:creationId xmlns:a16="http://schemas.microsoft.com/office/drawing/2014/main" id="{7357A188-0C12-42C9-978C-C9C96AE2112E}"/>
              </a:ext>
            </a:extLst>
          </p:cNvPr>
          <p:cNvSpPr>
            <a:spLocks noGrp="1"/>
          </p:cNvSpPr>
          <p:nvPr>
            <p:ph type="pic" sz="quarter" idx="15" hasCustomPrompt="1"/>
          </p:nvPr>
        </p:nvSpPr>
        <p:spPr>
          <a:xfrm>
            <a:off x="4429129" y="1766364"/>
            <a:ext cx="2052000" cy="1152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8" name="Rectangle 7">
            <a:extLst>
              <a:ext uri="{FF2B5EF4-FFF2-40B4-BE49-F238E27FC236}">
                <a16:creationId xmlns:a16="http://schemas.microsoft.com/office/drawing/2014/main" id="{91CDAEB8-C380-4585-AF5E-9239B85467FF}"/>
              </a:ext>
            </a:extLst>
          </p:cNvPr>
          <p:cNvSpPr/>
          <p:nvPr userDrawn="1"/>
        </p:nvSpPr>
        <p:spPr>
          <a:xfrm>
            <a:off x="0" y="3120588"/>
            <a:ext cx="6481129" cy="1550690"/>
          </a:xfrm>
          <a:prstGeom prst="rect">
            <a:avLst/>
          </a:pr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dirty="0">
              <a:solidFill>
                <a:prstClr val="white"/>
              </a:solidFill>
            </a:endParaRPr>
          </a:p>
        </p:txBody>
      </p:sp>
      <p:sp>
        <p:nvSpPr>
          <p:cNvPr id="9" name="Rectangle 8">
            <a:extLst>
              <a:ext uri="{FF2B5EF4-FFF2-40B4-BE49-F238E27FC236}">
                <a16:creationId xmlns:a16="http://schemas.microsoft.com/office/drawing/2014/main" id="{E3F0EDCD-8042-4D71-BF31-EA988202BFCC}"/>
              </a:ext>
            </a:extLst>
          </p:cNvPr>
          <p:cNvSpPr/>
          <p:nvPr userDrawn="1"/>
        </p:nvSpPr>
        <p:spPr>
          <a:xfrm>
            <a:off x="4429129" y="2912764"/>
            <a:ext cx="2052000" cy="108000"/>
          </a:xfrm>
          <a:prstGeom prst="rect">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dirty="0">
              <a:solidFill>
                <a:prstClr val="white"/>
              </a:solidFill>
            </a:endParaRPr>
          </a:p>
        </p:txBody>
      </p:sp>
      <p:sp>
        <p:nvSpPr>
          <p:cNvPr id="10" name="Rectangle 9">
            <a:extLst>
              <a:ext uri="{FF2B5EF4-FFF2-40B4-BE49-F238E27FC236}">
                <a16:creationId xmlns:a16="http://schemas.microsoft.com/office/drawing/2014/main" id="{A4F4A05E-6641-4664-BFC0-C9825CBA2DD2}"/>
              </a:ext>
            </a:extLst>
          </p:cNvPr>
          <p:cNvSpPr/>
          <p:nvPr userDrawn="1"/>
        </p:nvSpPr>
        <p:spPr>
          <a:xfrm>
            <a:off x="6575840" y="2912764"/>
            <a:ext cx="2052000" cy="108000"/>
          </a:xfrm>
          <a:prstGeom prst="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dirty="0">
              <a:solidFill>
                <a:prstClr val="white"/>
              </a:solidFill>
            </a:endParaRPr>
          </a:p>
        </p:txBody>
      </p:sp>
      <p:sp>
        <p:nvSpPr>
          <p:cNvPr id="11" name="Rectangle 10">
            <a:extLst>
              <a:ext uri="{FF2B5EF4-FFF2-40B4-BE49-F238E27FC236}">
                <a16:creationId xmlns:a16="http://schemas.microsoft.com/office/drawing/2014/main" id="{54DE6A5E-4942-4403-9E96-15A90E9769CC}"/>
              </a:ext>
            </a:extLst>
          </p:cNvPr>
          <p:cNvSpPr/>
          <p:nvPr userDrawn="1"/>
        </p:nvSpPr>
        <p:spPr>
          <a:xfrm>
            <a:off x="6575840" y="4563278"/>
            <a:ext cx="2052000" cy="108000"/>
          </a:xfrm>
          <a:prstGeom prst="rect">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dirty="0">
              <a:solidFill>
                <a:prstClr val="white"/>
              </a:solidFill>
            </a:endParaRPr>
          </a:p>
        </p:txBody>
      </p:sp>
      <p:sp>
        <p:nvSpPr>
          <p:cNvPr id="12" name="Rectangle 11">
            <a:extLst>
              <a:ext uri="{FF2B5EF4-FFF2-40B4-BE49-F238E27FC236}">
                <a16:creationId xmlns:a16="http://schemas.microsoft.com/office/drawing/2014/main" id="{781AA1FC-A026-419C-BCC1-A178BDFD1AED}"/>
              </a:ext>
            </a:extLst>
          </p:cNvPr>
          <p:cNvSpPr/>
          <p:nvPr userDrawn="1"/>
        </p:nvSpPr>
        <p:spPr>
          <a:xfrm>
            <a:off x="6575840" y="6202777"/>
            <a:ext cx="2052000" cy="108000"/>
          </a:xfrm>
          <a:prstGeom prst="rect">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dirty="0">
              <a:solidFill>
                <a:prstClr val="white"/>
              </a:solidFill>
            </a:endParaRPr>
          </a:p>
        </p:txBody>
      </p:sp>
      <p:sp>
        <p:nvSpPr>
          <p:cNvPr id="13" name="Rectangle 12">
            <a:extLst>
              <a:ext uri="{FF2B5EF4-FFF2-40B4-BE49-F238E27FC236}">
                <a16:creationId xmlns:a16="http://schemas.microsoft.com/office/drawing/2014/main" id="{0EA4A0FF-3048-41CF-8C3B-89DDC877F673}"/>
              </a:ext>
            </a:extLst>
          </p:cNvPr>
          <p:cNvSpPr/>
          <p:nvPr userDrawn="1"/>
        </p:nvSpPr>
        <p:spPr>
          <a:xfrm>
            <a:off x="8717920" y="4563278"/>
            <a:ext cx="1692000" cy="108000"/>
          </a:xfrm>
          <a:prstGeom prst="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dirty="0">
              <a:solidFill>
                <a:prstClr val="white"/>
              </a:solidFill>
            </a:endParaRPr>
          </a:p>
        </p:txBody>
      </p:sp>
      <p:sp>
        <p:nvSpPr>
          <p:cNvPr id="14" name="Rectangle 13">
            <a:extLst>
              <a:ext uri="{FF2B5EF4-FFF2-40B4-BE49-F238E27FC236}">
                <a16:creationId xmlns:a16="http://schemas.microsoft.com/office/drawing/2014/main" id="{9AA162D9-B8DB-43D5-9501-BB93810F4E35}"/>
              </a:ext>
            </a:extLst>
          </p:cNvPr>
          <p:cNvSpPr/>
          <p:nvPr userDrawn="1"/>
        </p:nvSpPr>
        <p:spPr>
          <a:xfrm>
            <a:off x="10500000" y="4563278"/>
            <a:ext cx="1692000" cy="108000"/>
          </a:xfrm>
          <a:prstGeom prst="rect">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dirty="0">
              <a:solidFill>
                <a:prstClr val="white"/>
              </a:solidFill>
            </a:endParaRPr>
          </a:p>
        </p:txBody>
      </p:sp>
      <p:sp>
        <p:nvSpPr>
          <p:cNvPr id="15" name="Text Placeholder 9">
            <a:extLst>
              <a:ext uri="{FF2B5EF4-FFF2-40B4-BE49-F238E27FC236}">
                <a16:creationId xmlns:a16="http://schemas.microsoft.com/office/drawing/2014/main" id="{9EB979E4-AE0D-438C-A9FB-60544B69CD28}"/>
              </a:ext>
            </a:extLst>
          </p:cNvPr>
          <p:cNvSpPr>
            <a:spLocks noGrp="1"/>
          </p:cNvSpPr>
          <p:nvPr>
            <p:ph type="body" sz="quarter" idx="16"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92097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E069D14A-5371-4906-93E3-B1811A107B41}"/>
              </a:ext>
            </a:extLst>
          </p:cNvPr>
          <p:cNvSpPr>
            <a:spLocks noGrp="1"/>
          </p:cNvSpPr>
          <p:nvPr>
            <p:ph type="pic" sz="quarter" idx="10" hasCustomPrompt="1"/>
          </p:nvPr>
        </p:nvSpPr>
        <p:spPr>
          <a:xfrm>
            <a:off x="0" y="1"/>
            <a:ext cx="12192000" cy="6561423"/>
          </a:xfrm>
          <a:custGeom>
            <a:avLst/>
            <a:gdLst>
              <a:gd name="connsiteX0" fmla="*/ 0 w 12192000"/>
              <a:gd name="connsiteY0" fmla="*/ 0 h 6561423"/>
              <a:gd name="connsiteX1" fmla="*/ 12192000 w 12192000"/>
              <a:gd name="connsiteY1" fmla="*/ 0 h 6561423"/>
              <a:gd name="connsiteX2" fmla="*/ 12192000 w 12192000"/>
              <a:gd name="connsiteY2" fmla="*/ 2455328 h 6561423"/>
              <a:gd name="connsiteX3" fmla="*/ 9675392 w 12192000"/>
              <a:gd name="connsiteY3" fmla="*/ 3302886 h 6561423"/>
              <a:gd name="connsiteX4" fmla="*/ 10157317 w 12192000"/>
              <a:gd name="connsiteY4" fmla="*/ 4390513 h 6561423"/>
              <a:gd name="connsiteX5" fmla="*/ 8230254 w 12192000"/>
              <a:gd name="connsiteY5" fmla="*/ 3789588 h 6561423"/>
              <a:gd name="connsiteX6" fmla="*/ 0 w 12192000"/>
              <a:gd name="connsiteY6" fmla="*/ 6561423 h 656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561423">
                <a:moveTo>
                  <a:pt x="0" y="0"/>
                </a:moveTo>
                <a:lnTo>
                  <a:pt x="12192000" y="0"/>
                </a:lnTo>
                <a:lnTo>
                  <a:pt x="12192000" y="2455328"/>
                </a:lnTo>
                <a:lnTo>
                  <a:pt x="9675392" y="3302886"/>
                </a:lnTo>
                <a:lnTo>
                  <a:pt x="10157317" y="4390513"/>
                </a:lnTo>
                <a:lnTo>
                  <a:pt x="8230254" y="3789588"/>
                </a:lnTo>
                <a:lnTo>
                  <a:pt x="0" y="6561423"/>
                </a:lnTo>
                <a:close/>
              </a:path>
            </a:pathLst>
          </a:custGeom>
          <a:solidFill>
            <a:schemeClr val="bg1">
              <a:lumMod val="95000"/>
            </a:schemeClr>
          </a:solidFill>
        </p:spPr>
        <p:txBody>
          <a:bodyPr wrap="square"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 And Send To Back</a:t>
            </a:r>
            <a:endParaRPr lang="ko-KR" altLang="en-US" dirty="0"/>
          </a:p>
          <a:p>
            <a:endParaRPr lang="ko-KR" altLang="en-US" dirty="0"/>
          </a:p>
        </p:txBody>
      </p:sp>
    </p:spTree>
    <p:extLst>
      <p:ext uri="{BB962C8B-B14F-4D97-AF65-F5344CB8AC3E}">
        <p14:creationId xmlns:p14="http://schemas.microsoft.com/office/powerpoint/2010/main" val="32362309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4539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7141953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1351">
              <a:solidFill>
                <a:prstClr val="white"/>
              </a:solidFill>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1351">
              <a:solidFill>
                <a:prstClr val="white"/>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1351">
              <a:solidFill>
                <a:prstClr val="black">
                  <a:lumMod val="85000"/>
                  <a:lumOff val="15000"/>
                </a:prst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pPr defTabSz="914286"/>
            <a:r>
              <a:rPr lang="en-US" altLang="ko-KR" sz="1400" b="1" dirty="0">
                <a:solidFill>
                  <a:prstClr val="white"/>
                </a:solidFill>
                <a:cs typeface="Arial" pitchFamily="34" charset="0"/>
              </a:rPr>
              <a:t>You can Resize without losing quality</a:t>
            </a:r>
            <a:endParaRPr lang="ko-KR" altLang="en-US" sz="1400" b="1" dirty="0">
              <a:solidFill>
                <a:prstClr val="white"/>
              </a:solidFill>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pPr defTabSz="914286"/>
            <a:r>
              <a:rPr lang="en-US" altLang="ko-KR" sz="1400" b="1" dirty="0">
                <a:solidFill>
                  <a:prstClr val="white"/>
                </a:solidFill>
                <a:cs typeface="Arial" pitchFamily="34" charset="0"/>
              </a:rPr>
              <a:t>You can Change Fill Color &amp;</a:t>
            </a:r>
          </a:p>
          <a:p>
            <a:pPr defTabSz="914286"/>
            <a:r>
              <a:rPr lang="en-US" altLang="ko-KR" sz="1400" b="1" dirty="0">
                <a:solidFill>
                  <a:prstClr val="white"/>
                </a:solidFill>
                <a:cs typeface="Arial" pitchFamily="34" charset="0"/>
              </a:rPr>
              <a:t>Line Color</a:t>
            </a:r>
            <a:endParaRPr lang="ko-KR" altLang="en-US" sz="1400" b="1" dirty="0">
              <a:solidFill>
                <a:prstClr val="white"/>
              </a:solidFill>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defTabSz="914286"/>
            <a:r>
              <a:rPr lang="en-US" altLang="ko-KR" sz="1400" dirty="0">
                <a:solidFill>
                  <a:prstClr val="white"/>
                </a:solidFill>
                <a:cs typeface="Arial" pitchFamily="34" charset="0"/>
              </a:rPr>
              <a:t>www.allppt.com</a:t>
            </a:r>
            <a:endParaRPr lang="ko-KR" altLang="en-US" sz="1400" dirty="0">
              <a:solidFill>
                <a:prstClr val="white"/>
              </a:solidFill>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pPr defTabSz="914286"/>
            <a:r>
              <a:rPr lang="en-US" altLang="ko-KR" sz="2800" b="1" dirty="0">
                <a:solidFill>
                  <a:prstClr val="white"/>
                </a:solidFill>
                <a:cs typeface="Arial" pitchFamily="34" charset="0"/>
              </a:rPr>
              <a:t>FREE </a:t>
            </a:r>
          </a:p>
          <a:p>
            <a:pPr defTabSz="914286"/>
            <a:r>
              <a:rPr lang="en-US" altLang="ko-KR" sz="2800" b="1" dirty="0">
                <a:solidFill>
                  <a:prstClr val="white"/>
                </a:solidFill>
                <a:cs typeface="Arial" pitchFamily="34" charset="0"/>
              </a:rPr>
              <a:t>PPT TEMPLATES</a:t>
            </a:r>
          </a:p>
        </p:txBody>
      </p:sp>
    </p:spTree>
    <p:extLst>
      <p:ext uri="{BB962C8B-B14F-4D97-AF65-F5344CB8AC3E}">
        <p14:creationId xmlns:p14="http://schemas.microsoft.com/office/powerpoint/2010/main" val="42522196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35068011-3E24-404B-997C-ABD66374BC7E}"/>
              </a:ext>
            </a:extLst>
          </p:cNvPr>
          <p:cNvSpPr/>
          <p:nvPr userDrawn="1"/>
        </p:nvSpPr>
        <p:spPr>
          <a:xfrm>
            <a:off x="5796" y="4873507"/>
            <a:ext cx="12192000" cy="1988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dirty="0">
              <a:solidFill>
                <a:prstClr val="white"/>
              </a:solidFill>
            </a:endParaRPr>
          </a:p>
        </p:txBody>
      </p:sp>
      <p:sp>
        <p:nvSpPr>
          <p:cNvPr id="14" name="Rectangle 10">
            <a:extLst>
              <a:ext uri="{FF2B5EF4-FFF2-40B4-BE49-F238E27FC236}">
                <a16:creationId xmlns:a16="http://schemas.microsoft.com/office/drawing/2014/main" id="{AD1DE5BA-BA06-4EBF-9938-3F11999554D9}"/>
              </a:ext>
            </a:extLst>
          </p:cNvPr>
          <p:cNvSpPr/>
          <p:nvPr userDrawn="1"/>
        </p:nvSpPr>
        <p:spPr>
          <a:xfrm>
            <a:off x="2795451" y="3684257"/>
            <a:ext cx="6773112" cy="612000"/>
          </a:xfrm>
          <a:prstGeom prst="rect">
            <a:avLst/>
          </a:prstGeom>
          <a:solidFill>
            <a:schemeClr val="accent2"/>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800">
              <a:solidFill>
                <a:prstClr val="black">
                  <a:lumMod val="65000"/>
                  <a:lumOff val="35000"/>
                </a:prstClr>
              </a:solidFill>
            </a:endParaRPr>
          </a:p>
        </p:txBody>
      </p:sp>
      <p:sp>
        <p:nvSpPr>
          <p:cNvPr id="15" name="Rectangle 6">
            <a:extLst>
              <a:ext uri="{FF2B5EF4-FFF2-40B4-BE49-F238E27FC236}">
                <a16:creationId xmlns:a16="http://schemas.microsoft.com/office/drawing/2014/main" id="{F7A08108-4EE6-461B-9FF3-F537D87628DE}"/>
              </a:ext>
            </a:extLst>
          </p:cNvPr>
          <p:cNvSpPr/>
          <p:nvPr userDrawn="1"/>
        </p:nvSpPr>
        <p:spPr>
          <a:xfrm>
            <a:off x="2795452" y="1518828"/>
            <a:ext cx="8674446" cy="612000"/>
          </a:xfrm>
          <a:prstGeom prst="rect">
            <a:avLst/>
          </a:prstGeom>
          <a:solidFill>
            <a:schemeClr val="accent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800">
              <a:solidFill>
                <a:prstClr val="black">
                  <a:lumMod val="65000"/>
                  <a:lumOff val="35000"/>
                </a:prstClr>
              </a:solidFill>
            </a:endParaRPr>
          </a:p>
        </p:txBody>
      </p:sp>
      <p:sp>
        <p:nvSpPr>
          <p:cNvPr id="16" name="Rectangle 7">
            <a:extLst>
              <a:ext uri="{FF2B5EF4-FFF2-40B4-BE49-F238E27FC236}">
                <a16:creationId xmlns:a16="http://schemas.microsoft.com/office/drawing/2014/main" id="{70B55793-022B-40B7-AD0E-44BFA6CCA944}"/>
              </a:ext>
            </a:extLst>
          </p:cNvPr>
          <p:cNvSpPr/>
          <p:nvPr userDrawn="1"/>
        </p:nvSpPr>
        <p:spPr>
          <a:xfrm>
            <a:off x="2795452" y="2240638"/>
            <a:ext cx="8040025" cy="612000"/>
          </a:xfrm>
          <a:prstGeom prst="rect">
            <a:avLst/>
          </a:prstGeom>
          <a:solidFill>
            <a:schemeClr val="accent2"/>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800">
              <a:solidFill>
                <a:prstClr val="black">
                  <a:lumMod val="65000"/>
                  <a:lumOff val="35000"/>
                </a:prstClr>
              </a:solidFill>
            </a:endParaRPr>
          </a:p>
        </p:txBody>
      </p:sp>
      <p:sp>
        <p:nvSpPr>
          <p:cNvPr id="17" name="Rectangle 8">
            <a:extLst>
              <a:ext uri="{FF2B5EF4-FFF2-40B4-BE49-F238E27FC236}">
                <a16:creationId xmlns:a16="http://schemas.microsoft.com/office/drawing/2014/main" id="{AE96286A-6E16-47F3-8E5A-2F3D95830AF1}"/>
              </a:ext>
            </a:extLst>
          </p:cNvPr>
          <p:cNvSpPr/>
          <p:nvPr userDrawn="1"/>
        </p:nvSpPr>
        <p:spPr>
          <a:xfrm>
            <a:off x="2795452" y="2962448"/>
            <a:ext cx="7406569" cy="612000"/>
          </a:xfrm>
          <a:prstGeom prst="rect">
            <a:avLst/>
          </a:prstGeom>
          <a:solidFill>
            <a:schemeClr val="accent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800">
              <a:solidFill>
                <a:prstClr val="black">
                  <a:lumMod val="65000"/>
                  <a:lumOff val="35000"/>
                </a:prstClr>
              </a:solidFill>
            </a:endParaRPr>
          </a:p>
        </p:txBody>
      </p:sp>
      <p:sp>
        <p:nvSpPr>
          <p:cNvPr id="18" name="Rectangle 4">
            <a:extLst>
              <a:ext uri="{FF2B5EF4-FFF2-40B4-BE49-F238E27FC236}">
                <a16:creationId xmlns:a16="http://schemas.microsoft.com/office/drawing/2014/main" id="{F49343B5-4DD0-4DD6-A724-99AEB3EDFC59}"/>
              </a:ext>
            </a:extLst>
          </p:cNvPr>
          <p:cNvSpPr/>
          <p:nvPr userDrawn="1"/>
        </p:nvSpPr>
        <p:spPr>
          <a:xfrm>
            <a:off x="5796" y="4347"/>
            <a:ext cx="12192000" cy="980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10" name="제목 1"/>
          <p:cNvSpPr>
            <a:spLocks noGrp="1"/>
          </p:cNvSpPr>
          <p:nvPr>
            <p:ph type="title" hasCustomPrompt="1"/>
          </p:nvPr>
        </p:nvSpPr>
        <p:spPr>
          <a:xfrm>
            <a:off x="0" y="134928"/>
            <a:ext cx="12192000" cy="710877"/>
          </a:xfrm>
          <a:prstGeom prst="rect">
            <a:avLst/>
          </a:prstGeom>
        </p:spPr>
        <p:txBody>
          <a:bodyPr anchor="ctr">
            <a:noAutofit/>
          </a:bodyPr>
          <a:lstStyle>
            <a:lvl1pPr algn="ctr">
              <a:defRPr sz="4800" b="0" baseline="0">
                <a:solidFill>
                  <a:schemeClr val="bg1"/>
                </a:solidFill>
                <a:latin typeface="Arial" pitchFamily="34" charset="0"/>
                <a:cs typeface="Arial" pitchFamily="34" charset="0"/>
              </a:defRPr>
            </a:lvl1pPr>
          </a:lstStyle>
          <a:p>
            <a:r>
              <a:rPr lang="en-US" altLang="ko-KR" dirty="0"/>
              <a:t>IMAGES AND CONTENTS</a:t>
            </a:r>
            <a:endParaRPr lang="ko-KR" altLang="en-US" dirty="0"/>
          </a:p>
        </p:txBody>
      </p:sp>
      <p:sp>
        <p:nvSpPr>
          <p:cNvPr id="19" name="Rounded Rectangle 39">
            <a:extLst>
              <a:ext uri="{FF2B5EF4-FFF2-40B4-BE49-F238E27FC236}">
                <a16:creationId xmlns:a16="http://schemas.microsoft.com/office/drawing/2014/main" id="{8E77609A-C716-4CBD-BEA4-A609FE58474A}"/>
              </a:ext>
            </a:extLst>
          </p:cNvPr>
          <p:cNvSpPr/>
          <p:nvPr userDrawn="1"/>
        </p:nvSpPr>
        <p:spPr>
          <a:xfrm rot="2483232">
            <a:off x="-67621" y="1813625"/>
            <a:ext cx="4223096" cy="5102585"/>
          </a:xfrm>
          <a:custGeom>
            <a:avLst/>
            <a:gdLst>
              <a:gd name="connsiteX0" fmla="*/ 670001 w 2194524"/>
              <a:gd name="connsiteY0" fmla="*/ 41365 h 3010473"/>
              <a:gd name="connsiteX1" fmla="*/ 769866 w 2194524"/>
              <a:gd name="connsiteY1" fmla="*/ 0 h 3010473"/>
              <a:gd name="connsiteX2" fmla="*/ 911097 w 2194524"/>
              <a:gd name="connsiteY2" fmla="*/ 141231 h 3010473"/>
              <a:gd name="connsiteX3" fmla="*/ 911097 w 2194524"/>
              <a:gd name="connsiteY3" fmla="*/ 753742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48308 w 2194524"/>
              <a:gd name="connsiteY5" fmla="*/ 1898342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45453"/>
              <a:gd name="connsiteY0" fmla="*/ 41365 h 3010473"/>
              <a:gd name="connsiteX1" fmla="*/ 769866 w 2145453"/>
              <a:gd name="connsiteY1" fmla="*/ 0 h 3010473"/>
              <a:gd name="connsiteX2" fmla="*/ 911097 w 2145453"/>
              <a:gd name="connsiteY2" fmla="*/ 141231 h 3010473"/>
              <a:gd name="connsiteX3" fmla="*/ 960469 w 2145453"/>
              <a:gd name="connsiteY3" fmla="*/ 784060 h 3010473"/>
              <a:gd name="connsiteX4" fmla="*/ 1594794 w 2145453"/>
              <a:gd name="connsiteY4" fmla="*/ 789196 h 3010473"/>
              <a:gd name="connsiteX5" fmla="*/ 1848308 w 2145453"/>
              <a:gd name="connsiteY5" fmla="*/ 1898342 h 3010473"/>
              <a:gd name="connsiteX6" fmla="*/ 2145453 w 2145453"/>
              <a:gd name="connsiteY6" fmla="*/ 2249789 h 3010473"/>
              <a:gd name="connsiteX7" fmla="*/ 1488044 w 2145453"/>
              <a:gd name="connsiteY7" fmla="*/ 3010473 h 3010473"/>
              <a:gd name="connsiteX8" fmla="*/ 1136947 w 2145453"/>
              <a:gd name="connsiteY8" fmla="*/ 2468062 h 3010473"/>
              <a:gd name="connsiteX9" fmla="*/ 519460 w 2145453"/>
              <a:gd name="connsiteY9" fmla="*/ 2013663 h 3010473"/>
              <a:gd name="connsiteX10" fmla="*/ 0 w 2145453"/>
              <a:gd name="connsiteY10" fmla="*/ 1326467 h 3010473"/>
              <a:gd name="connsiteX11" fmla="*/ 628635 w 2145453"/>
              <a:gd name="connsiteY11" fmla="*/ 1589678 h 3010473"/>
              <a:gd name="connsiteX12" fmla="*/ 628635 w 2145453"/>
              <a:gd name="connsiteY12" fmla="*/ 141231 h 3010473"/>
              <a:gd name="connsiteX13" fmla="*/ 670001 w 2145453"/>
              <a:gd name="connsiteY13" fmla="*/ 41365 h 3010473"/>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19460 w 2145453"/>
              <a:gd name="connsiteY9" fmla="*/ 2013663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710556 w 2145453"/>
              <a:gd name="connsiteY11" fmla="*/ 1634217 h 2912664"/>
              <a:gd name="connsiteX12" fmla="*/ 628635 w 2145453"/>
              <a:gd name="connsiteY12" fmla="*/ 141231 h 2912664"/>
              <a:gd name="connsiteX13" fmla="*/ 670001 w 2145453"/>
              <a:gd name="connsiteY13" fmla="*/ 41365 h 2912664"/>
              <a:gd name="connsiteX0" fmla="*/ 733305 w 2208757"/>
              <a:gd name="connsiteY0" fmla="*/ 41365 h 2912664"/>
              <a:gd name="connsiteX1" fmla="*/ 833170 w 2208757"/>
              <a:gd name="connsiteY1" fmla="*/ 0 h 2912664"/>
              <a:gd name="connsiteX2" fmla="*/ 974401 w 2208757"/>
              <a:gd name="connsiteY2" fmla="*/ 141231 h 2912664"/>
              <a:gd name="connsiteX3" fmla="*/ 1042827 w 2208757"/>
              <a:gd name="connsiteY3" fmla="*/ 863751 h 2912664"/>
              <a:gd name="connsiteX4" fmla="*/ 1642153 w 2208757"/>
              <a:gd name="connsiteY4" fmla="*/ 851069 h 2912664"/>
              <a:gd name="connsiteX5" fmla="*/ 1911612 w 2208757"/>
              <a:gd name="connsiteY5" fmla="*/ 1898342 h 2912664"/>
              <a:gd name="connsiteX6" fmla="*/ 2208757 w 2208757"/>
              <a:gd name="connsiteY6" fmla="*/ 2249789 h 2912664"/>
              <a:gd name="connsiteX7" fmla="*/ 1598547 w 2208757"/>
              <a:gd name="connsiteY7" fmla="*/ 2912664 h 2912664"/>
              <a:gd name="connsiteX8" fmla="*/ 1200251 w 2208757"/>
              <a:gd name="connsiteY8" fmla="*/ 2468062 h 2912664"/>
              <a:gd name="connsiteX9" fmla="*/ 593695 w 2208757"/>
              <a:gd name="connsiteY9" fmla="*/ 2073665 h 2912664"/>
              <a:gd name="connsiteX10" fmla="*/ 0 w 2208757"/>
              <a:gd name="connsiteY10" fmla="*/ 1399250 h 2912664"/>
              <a:gd name="connsiteX11" fmla="*/ 773860 w 2208757"/>
              <a:gd name="connsiteY11" fmla="*/ 1634217 h 2912664"/>
              <a:gd name="connsiteX12" fmla="*/ 691939 w 2208757"/>
              <a:gd name="connsiteY12" fmla="*/ 141231 h 2912664"/>
              <a:gd name="connsiteX13" fmla="*/ 733305 w 2208757"/>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3204020"/>
              <a:gd name="connsiteX1" fmla="*/ 886969 w 2262556"/>
              <a:gd name="connsiteY1" fmla="*/ 0 h 3204020"/>
              <a:gd name="connsiteX2" fmla="*/ 1028200 w 2262556"/>
              <a:gd name="connsiteY2" fmla="*/ 141231 h 3204020"/>
              <a:gd name="connsiteX3" fmla="*/ 1096626 w 2262556"/>
              <a:gd name="connsiteY3" fmla="*/ 863751 h 3204020"/>
              <a:gd name="connsiteX4" fmla="*/ 1695952 w 2262556"/>
              <a:gd name="connsiteY4" fmla="*/ 851069 h 3204020"/>
              <a:gd name="connsiteX5" fmla="*/ 1965411 w 2262556"/>
              <a:gd name="connsiteY5" fmla="*/ 1898342 h 3204020"/>
              <a:gd name="connsiteX6" fmla="*/ 2262556 w 2262556"/>
              <a:gd name="connsiteY6" fmla="*/ 2249789 h 3204020"/>
              <a:gd name="connsiteX7" fmla="*/ 1875442 w 2262556"/>
              <a:gd name="connsiteY7" fmla="*/ 3204020 h 3204020"/>
              <a:gd name="connsiteX8" fmla="*/ 1254050 w 2262556"/>
              <a:gd name="connsiteY8" fmla="*/ 2468062 h 3204020"/>
              <a:gd name="connsiteX9" fmla="*/ 647494 w 2262556"/>
              <a:gd name="connsiteY9" fmla="*/ 2073665 h 3204020"/>
              <a:gd name="connsiteX10" fmla="*/ 0 w 2262556"/>
              <a:gd name="connsiteY10" fmla="*/ 1381959 h 3204020"/>
              <a:gd name="connsiteX11" fmla="*/ 827659 w 2262556"/>
              <a:gd name="connsiteY11" fmla="*/ 1634217 h 3204020"/>
              <a:gd name="connsiteX12" fmla="*/ 745738 w 2262556"/>
              <a:gd name="connsiteY12" fmla="*/ 141231 h 3204020"/>
              <a:gd name="connsiteX13" fmla="*/ 787104 w 2262556"/>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35848"/>
              <a:gd name="connsiteY0" fmla="*/ 41365 h 3204020"/>
              <a:gd name="connsiteX1" fmla="*/ 886969 w 2635848"/>
              <a:gd name="connsiteY1" fmla="*/ 0 h 3204020"/>
              <a:gd name="connsiteX2" fmla="*/ 1028200 w 2635848"/>
              <a:gd name="connsiteY2" fmla="*/ 141231 h 3204020"/>
              <a:gd name="connsiteX3" fmla="*/ 1096626 w 2635848"/>
              <a:gd name="connsiteY3" fmla="*/ 863751 h 3204020"/>
              <a:gd name="connsiteX4" fmla="*/ 1695952 w 2635848"/>
              <a:gd name="connsiteY4" fmla="*/ 851069 h 3204020"/>
              <a:gd name="connsiteX5" fmla="*/ 1965411 w 2635848"/>
              <a:gd name="connsiteY5" fmla="*/ 1898342 h 3204020"/>
              <a:gd name="connsiteX6" fmla="*/ 2635848 w 2635848"/>
              <a:gd name="connsiteY6" fmla="*/ 2523197 h 3204020"/>
              <a:gd name="connsiteX7" fmla="*/ 1875442 w 2635848"/>
              <a:gd name="connsiteY7" fmla="*/ 3204020 h 3204020"/>
              <a:gd name="connsiteX8" fmla="*/ 1254050 w 2635848"/>
              <a:gd name="connsiteY8" fmla="*/ 2468062 h 3204020"/>
              <a:gd name="connsiteX9" fmla="*/ 647494 w 2635848"/>
              <a:gd name="connsiteY9" fmla="*/ 2073665 h 3204020"/>
              <a:gd name="connsiteX10" fmla="*/ 0 w 2635848"/>
              <a:gd name="connsiteY10" fmla="*/ 1381959 h 3204020"/>
              <a:gd name="connsiteX11" fmla="*/ 827659 w 2635848"/>
              <a:gd name="connsiteY11" fmla="*/ 1634217 h 3204020"/>
              <a:gd name="connsiteX12" fmla="*/ 745738 w 2635848"/>
              <a:gd name="connsiteY12" fmla="*/ 141231 h 3204020"/>
              <a:gd name="connsiteX13" fmla="*/ 787104 w 2635848"/>
              <a:gd name="connsiteY13" fmla="*/ 41365 h 3204020"/>
              <a:gd name="connsiteX0" fmla="*/ 787104 w 2651771"/>
              <a:gd name="connsiteY0" fmla="*/ 41365 h 3204020"/>
              <a:gd name="connsiteX1" fmla="*/ 886969 w 2651771"/>
              <a:gd name="connsiteY1" fmla="*/ 0 h 3204020"/>
              <a:gd name="connsiteX2" fmla="*/ 1028200 w 2651771"/>
              <a:gd name="connsiteY2" fmla="*/ 141231 h 3204020"/>
              <a:gd name="connsiteX3" fmla="*/ 1096626 w 2651771"/>
              <a:gd name="connsiteY3" fmla="*/ 863751 h 3204020"/>
              <a:gd name="connsiteX4" fmla="*/ 1695952 w 2651771"/>
              <a:gd name="connsiteY4" fmla="*/ 851069 h 3204020"/>
              <a:gd name="connsiteX5" fmla="*/ 1965411 w 2651771"/>
              <a:gd name="connsiteY5" fmla="*/ 1898342 h 3204020"/>
              <a:gd name="connsiteX6" fmla="*/ 2651771 w 2651771"/>
              <a:gd name="connsiteY6" fmla="*/ 2516454 h 3204020"/>
              <a:gd name="connsiteX7" fmla="*/ 1875442 w 2651771"/>
              <a:gd name="connsiteY7" fmla="*/ 3204020 h 3204020"/>
              <a:gd name="connsiteX8" fmla="*/ 1254050 w 2651771"/>
              <a:gd name="connsiteY8" fmla="*/ 2468062 h 3204020"/>
              <a:gd name="connsiteX9" fmla="*/ 647494 w 2651771"/>
              <a:gd name="connsiteY9" fmla="*/ 2073665 h 3204020"/>
              <a:gd name="connsiteX10" fmla="*/ 0 w 2651771"/>
              <a:gd name="connsiteY10" fmla="*/ 1381959 h 3204020"/>
              <a:gd name="connsiteX11" fmla="*/ 827659 w 2651771"/>
              <a:gd name="connsiteY11" fmla="*/ 1634217 h 3204020"/>
              <a:gd name="connsiteX12" fmla="*/ 745738 w 2651771"/>
              <a:gd name="connsiteY12" fmla="*/ 141231 h 3204020"/>
              <a:gd name="connsiteX13" fmla="*/ 787104 w 2651771"/>
              <a:gd name="connsiteY13" fmla="*/ 41365 h 320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51771" h="3204020">
                <a:moveTo>
                  <a:pt x="787104" y="41365"/>
                </a:moveTo>
                <a:cubicBezTo>
                  <a:pt x="812661" y="15808"/>
                  <a:pt x="847969" y="0"/>
                  <a:pt x="886969" y="0"/>
                </a:cubicBezTo>
                <a:cubicBezTo>
                  <a:pt x="964969" y="0"/>
                  <a:pt x="1028200" y="63231"/>
                  <a:pt x="1028200" y="141231"/>
                </a:cubicBezTo>
                <a:lnTo>
                  <a:pt x="1096626" y="863751"/>
                </a:lnTo>
                <a:cubicBezTo>
                  <a:pt x="1324950" y="817026"/>
                  <a:pt x="1594219" y="679679"/>
                  <a:pt x="1695952" y="851069"/>
                </a:cubicBezTo>
                <a:cubicBezTo>
                  <a:pt x="1896857" y="1284096"/>
                  <a:pt x="2012961" y="1443677"/>
                  <a:pt x="1965411" y="1898342"/>
                </a:cubicBezTo>
                <a:cubicBezTo>
                  <a:pt x="2062863" y="2027881"/>
                  <a:pt x="2521735" y="2407218"/>
                  <a:pt x="2651771" y="2516454"/>
                </a:cubicBezTo>
                <a:lnTo>
                  <a:pt x="1875442" y="3204020"/>
                </a:lnTo>
                <a:lnTo>
                  <a:pt x="1254050" y="2468062"/>
                </a:lnTo>
                <a:cubicBezTo>
                  <a:pt x="1117281" y="2338792"/>
                  <a:pt x="856388" y="2269133"/>
                  <a:pt x="647494" y="2073665"/>
                </a:cubicBezTo>
                <a:cubicBezTo>
                  <a:pt x="560013" y="2007911"/>
                  <a:pt x="439289" y="1645529"/>
                  <a:pt x="0" y="1381959"/>
                </a:cubicBezTo>
                <a:cubicBezTo>
                  <a:pt x="137000" y="1119373"/>
                  <a:pt x="679491" y="1549956"/>
                  <a:pt x="827659" y="1634217"/>
                </a:cubicBezTo>
                <a:lnTo>
                  <a:pt x="745738" y="141231"/>
                </a:lnTo>
                <a:cubicBezTo>
                  <a:pt x="745738" y="102231"/>
                  <a:pt x="761546" y="66923"/>
                  <a:pt x="787104" y="4136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0">
              <a:solidFill>
                <a:prstClr val="black"/>
              </a:solidFill>
            </a:endParaRPr>
          </a:p>
        </p:txBody>
      </p:sp>
      <p:grpSp>
        <p:nvGrpSpPr>
          <p:cNvPr id="12" name="Group 25">
            <a:extLst>
              <a:ext uri="{FF2B5EF4-FFF2-40B4-BE49-F238E27FC236}">
                <a16:creationId xmlns:a16="http://schemas.microsoft.com/office/drawing/2014/main" id="{C3C36A55-5CA9-4DE6-9CF6-5BCA648BB917}"/>
              </a:ext>
            </a:extLst>
          </p:cNvPr>
          <p:cNvGrpSpPr/>
          <p:nvPr userDrawn="1"/>
        </p:nvGrpSpPr>
        <p:grpSpPr>
          <a:xfrm rot="20722853">
            <a:off x="1182415" y="1329448"/>
            <a:ext cx="1957012" cy="3534846"/>
            <a:chOff x="445712" y="1449040"/>
            <a:chExt cx="2113018" cy="3924176"/>
          </a:xfrm>
        </p:grpSpPr>
        <p:sp>
          <p:nvSpPr>
            <p:cNvPr id="22" name="Rounded Rectangle 17">
              <a:extLst>
                <a:ext uri="{FF2B5EF4-FFF2-40B4-BE49-F238E27FC236}">
                  <a16:creationId xmlns:a16="http://schemas.microsoft.com/office/drawing/2014/main" id="{E1E721D1-1CB8-4236-BB6B-28EEE4CFD708}"/>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sp>
          <p:nvSpPr>
            <p:cNvPr id="23" name="Rectangle 19">
              <a:extLst>
                <a:ext uri="{FF2B5EF4-FFF2-40B4-BE49-F238E27FC236}">
                  <a16:creationId xmlns:a16="http://schemas.microsoft.com/office/drawing/2014/main" id="{6A5115FB-497D-4B6A-98E3-9881A4521F6F}"/>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grpSp>
          <p:nvGrpSpPr>
            <p:cNvPr id="24" name="Group 24">
              <a:extLst>
                <a:ext uri="{FF2B5EF4-FFF2-40B4-BE49-F238E27FC236}">
                  <a16:creationId xmlns:a16="http://schemas.microsoft.com/office/drawing/2014/main" id="{AFC36484-4A34-49A7-8E44-698758E5D86D}"/>
                </a:ext>
              </a:extLst>
            </p:cNvPr>
            <p:cNvGrpSpPr/>
            <p:nvPr userDrawn="1"/>
          </p:nvGrpSpPr>
          <p:grpSpPr>
            <a:xfrm>
              <a:off x="1407705" y="5045834"/>
              <a:ext cx="211967" cy="211967"/>
              <a:chOff x="1549420" y="5712364"/>
              <a:chExt cx="312583" cy="312583"/>
            </a:xfrm>
          </p:grpSpPr>
          <p:sp>
            <p:nvSpPr>
              <p:cNvPr id="25" name="Oval 22">
                <a:extLst>
                  <a:ext uri="{FF2B5EF4-FFF2-40B4-BE49-F238E27FC236}">
                    <a16:creationId xmlns:a16="http://schemas.microsoft.com/office/drawing/2014/main" id="{E2DA39FA-6830-4BE3-94A6-ED9AE21647B0}"/>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sp>
            <p:nvSpPr>
              <p:cNvPr id="26" name="Rounded Rectangle 23">
                <a:extLst>
                  <a:ext uri="{FF2B5EF4-FFF2-40B4-BE49-F238E27FC236}">
                    <a16:creationId xmlns:a16="http://schemas.microsoft.com/office/drawing/2014/main" id="{DAA36B1E-0B62-4DE0-83A5-12E8EBB4F86D}"/>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grpSp>
      </p:grpSp>
      <p:sp>
        <p:nvSpPr>
          <p:cNvPr id="21" name="Picture Placeholder 2">
            <a:extLst>
              <a:ext uri="{FF2B5EF4-FFF2-40B4-BE49-F238E27FC236}">
                <a16:creationId xmlns:a16="http://schemas.microsoft.com/office/drawing/2014/main" id="{580C7545-90AC-4A60-96DA-F91A324F4C1A}"/>
              </a:ext>
            </a:extLst>
          </p:cNvPr>
          <p:cNvSpPr>
            <a:spLocks noGrp="1"/>
          </p:cNvSpPr>
          <p:nvPr>
            <p:ph type="pic" idx="1" hasCustomPrompt="1"/>
          </p:nvPr>
        </p:nvSpPr>
        <p:spPr>
          <a:xfrm rot="20700000">
            <a:off x="1270587" y="1627803"/>
            <a:ext cx="1786145" cy="290007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7925574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4_Images &amp; Contents Layout">
    <p:spTree>
      <p:nvGrpSpPr>
        <p:cNvPr id="1" name=""/>
        <p:cNvGrpSpPr/>
        <p:nvPr/>
      </p:nvGrpSpPr>
      <p:grpSpPr>
        <a:xfrm>
          <a:off x="0" y="0"/>
          <a:ext cx="0" cy="0"/>
          <a:chOff x="0" y="0"/>
          <a:chExt cx="0" cy="0"/>
        </a:xfrm>
      </p:grpSpPr>
      <p:sp>
        <p:nvSpPr>
          <p:cNvPr id="8" name="Rectangle 7"/>
          <p:cNvSpPr/>
          <p:nvPr userDrawn="1"/>
        </p:nvSpPr>
        <p:spPr>
          <a:xfrm>
            <a:off x="0" y="0"/>
            <a:ext cx="12192000" cy="3570514"/>
          </a:xfrm>
          <a:prstGeom prst="rect">
            <a:avLst/>
          </a:prstGeom>
          <a:blipFill>
            <a:blip r:embed="rId2">
              <a:extLst>
                <a:ext uri="{BEBA8EAE-BF5A-486C-A8C5-ECC9F3942E4B}">
                  <a14:imgProps xmlns:a14="http://schemas.microsoft.com/office/drawing/2010/main">
                    <a14:imgLayer r:embed="rId3">
                      <a14:imgEffect>
                        <a14:brightnessContrast bright="-54000" contrast="-40000"/>
                      </a14:imgEffect>
                    </a14:imgLayer>
                  </a14:imgProps>
                </a:ext>
              </a:extLst>
            </a:blip>
            <a:srcRect/>
            <a:stretch>
              <a:fillRect l="-14642" t="-15495" r="-1701" b="-591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grpSp>
        <p:nvGrpSpPr>
          <p:cNvPr id="14" name="Group 25">
            <a:extLst>
              <a:ext uri="{FF2B5EF4-FFF2-40B4-BE49-F238E27FC236}">
                <a16:creationId xmlns:a16="http://schemas.microsoft.com/office/drawing/2014/main" id="{E9330B01-579F-424F-88B4-442B27C3FD1F}"/>
              </a:ext>
            </a:extLst>
          </p:cNvPr>
          <p:cNvGrpSpPr/>
          <p:nvPr userDrawn="1"/>
        </p:nvGrpSpPr>
        <p:grpSpPr>
          <a:xfrm>
            <a:off x="772508" y="1381362"/>
            <a:ext cx="2363006" cy="4388439"/>
            <a:chOff x="445712" y="1449040"/>
            <a:chExt cx="2113018" cy="3924176"/>
          </a:xfrm>
        </p:grpSpPr>
        <p:sp>
          <p:nvSpPr>
            <p:cNvPr id="15" name="Rounded Rectangle 17">
              <a:extLst>
                <a:ext uri="{FF2B5EF4-FFF2-40B4-BE49-F238E27FC236}">
                  <a16:creationId xmlns:a16="http://schemas.microsoft.com/office/drawing/2014/main" id="{DF5309E7-5C45-46FB-8D51-A79BC8804523}"/>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sp>
          <p:nvSpPr>
            <p:cNvPr id="17" name="Rectangle 19">
              <a:extLst>
                <a:ext uri="{FF2B5EF4-FFF2-40B4-BE49-F238E27FC236}">
                  <a16:creationId xmlns:a16="http://schemas.microsoft.com/office/drawing/2014/main" id="{E17A469B-E2D7-46B6-963B-D630BC1E380D}"/>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grpSp>
          <p:nvGrpSpPr>
            <p:cNvPr id="27" name="Group 24">
              <a:extLst>
                <a:ext uri="{FF2B5EF4-FFF2-40B4-BE49-F238E27FC236}">
                  <a16:creationId xmlns:a16="http://schemas.microsoft.com/office/drawing/2014/main" id="{13ED4751-67E3-44E4-99EF-78A49BB4607B}"/>
                </a:ext>
              </a:extLst>
            </p:cNvPr>
            <p:cNvGrpSpPr/>
            <p:nvPr userDrawn="1"/>
          </p:nvGrpSpPr>
          <p:grpSpPr>
            <a:xfrm>
              <a:off x="1407705" y="5045834"/>
              <a:ext cx="211967" cy="211967"/>
              <a:chOff x="1549420" y="5712364"/>
              <a:chExt cx="312583" cy="312583"/>
            </a:xfrm>
          </p:grpSpPr>
          <p:sp>
            <p:nvSpPr>
              <p:cNvPr id="28" name="Oval 22">
                <a:extLst>
                  <a:ext uri="{FF2B5EF4-FFF2-40B4-BE49-F238E27FC236}">
                    <a16:creationId xmlns:a16="http://schemas.microsoft.com/office/drawing/2014/main" id="{884763FA-F364-4A38-A2F7-1FDAC986ADF8}"/>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sp>
            <p:nvSpPr>
              <p:cNvPr id="29" name="Rounded Rectangle 23">
                <a:extLst>
                  <a:ext uri="{FF2B5EF4-FFF2-40B4-BE49-F238E27FC236}">
                    <a16:creationId xmlns:a16="http://schemas.microsoft.com/office/drawing/2014/main" id="{A03A78DF-3C97-40F0-8EAF-1ED4E050ACAA}"/>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grpSp>
      </p:grpSp>
      <p:sp>
        <p:nvSpPr>
          <p:cNvPr id="30" name="Picture Placeholder 9">
            <a:extLst>
              <a:ext uri="{FF2B5EF4-FFF2-40B4-BE49-F238E27FC236}">
                <a16:creationId xmlns:a16="http://schemas.microsoft.com/office/drawing/2014/main" id="{C2375C0B-9A4C-42FF-991E-CA66F2BCF797}"/>
              </a:ext>
            </a:extLst>
          </p:cNvPr>
          <p:cNvSpPr>
            <a:spLocks noGrp="1"/>
          </p:cNvSpPr>
          <p:nvPr>
            <p:ph type="pic" sz="quarter" idx="10" hasCustomPrompt="1"/>
          </p:nvPr>
        </p:nvSpPr>
        <p:spPr>
          <a:xfrm>
            <a:off x="930616" y="1740800"/>
            <a:ext cx="2025659" cy="3511142"/>
          </a:xfrm>
          <a:prstGeom prst="rect">
            <a:avLst/>
          </a:prstGeom>
          <a:solidFill>
            <a:schemeClr val="bg1">
              <a:lumMod val="95000"/>
            </a:schemeClr>
          </a:solidFill>
          <a:ln w="25400">
            <a:noFill/>
          </a:ln>
          <a:effectLst/>
        </p:spPr>
        <p:txBody>
          <a:bodyPr anchor="ctr"/>
          <a:lstStyle>
            <a:lvl1pPr marL="0" indent="0" algn="ctr">
              <a:buNone/>
              <a:defRPr lang="ko-KR" altLang="en-US" sz="1200" dirty="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1616416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_Images &amp; Contents">
    <p:spTree>
      <p:nvGrpSpPr>
        <p:cNvPr id="1" name=""/>
        <p:cNvGrpSpPr/>
        <p:nvPr/>
      </p:nvGrpSpPr>
      <p:grpSpPr>
        <a:xfrm>
          <a:off x="0" y="0"/>
          <a:ext cx="0" cy="0"/>
          <a:chOff x="0" y="0"/>
          <a:chExt cx="0" cy="0"/>
        </a:xfrm>
      </p:grpSpPr>
      <p:sp>
        <p:nvSpPr>
          <p:cNvPr id="62" name="그림 개체 틀 61">
            <a:extLst>
              <a:ext uri="{FF2B5EF4-FFF2-40B4-BE49-F238E27FC236}">
                <a16:creationId xmlns:a16="http://schemas.microsoft.com/office/drawing/2014/main" id="{772C6E91-257C-4021-A28B-037BCE470BAA}"/>
              </a:ext>
            </a:extLst>
          </p:cNvPr>
          <p:cNvSpPr>
            <a:spLocks noGrp="1"/>
          </p:cNvSpPr>
          <p:nvPr>
            <p:ph type="pic" sz="quarter" idx="10" hasCustomPrompt="1"/>
          </p:nvPr>
        </p:nvSpPr>
        <p:spPr>
          <a:xfrm>
            <a:off x="6205954" y="982983"/>
            <a:ext cx="5161209" cy="4892039"/>
          </a:xfrm>
          <a:custGeom>
            <a:avLst/>
            <a:gdLst>
              <a:gd name="connsiteX0" fmla="*/ 2101392 w 5161209"/>
              <a:gd name="connsiteY0" fmla="*/ 4079246 h 4892039"/>
              <a:gd name="connsiteX1" fmla="*/ 2054783 w 5161209"/>
              <a:gd name="connsiteY1" fmla="*/ 4533672 h 4892039"/>
              <a:gd name="connsiteX2" fmla="*/ 2469834 w 5161209"/>
              <a:gd name="connsiteY2" fmla="*/ 4346639 h 4892039"/>
              <a:gd name="connsiteX3" fmla="*/ 1648092 w 5161209"/>
              <a:gd name="connsiteY3" fmla="*/ 3634476 h 4892039"/>
              <a:gd name="connsiteX4" fmla="*/ 1752285 w 5161209"/>
              <a:gd name="connsiteY4" fmla="*/ 4079244 h 4892039"/>
              <a:gd name="connsiteX5" fmla="*/ 2083610 w 5161209"/>
              <a:gd name="connsiteY5" fmla="*/ 3767038 h 4892039"/>
              <a:gd name="connsiteX6" fmla="*/ 668202 w 5161209"/>
              <a:gd name="connsiteY6" fmla="*/ 3334067 h 4892039"/>
              <a:gd name="connsiteX7" fmla="*/ 1187244 w 5161209"/>
              <a:gd name="connsiteY7" fmla="*/ 3546042 h 4892039"/>
              <a:gd name="connsiteX8" fmla="*/ 744985 w 5161209"/>
              <a:gd name="connsiteY8" fmla="*/ 3887505 h 4892039"/>
              <a:gd name="connsiteX9" fmla="*/ 1544679 w 5161209"/>
              <a:gd name="connsiteY9" fmla="*/ 3320270 h 4892039"/>
              <a:gd name="connsiteX10" fmla="*/ 1544678 w 5161209"/>
              <a:gd name="connsiteY10" fmla="*/ 3453209 h 4892039"/>
              <a:gd name="connsiteX11" fmla="*/ 1659281 w 5161209"/>
              <a:gd name="connsiteY11" fmla="*/ 3386739 h 4892039"/>
              <a:gd name="connsiteX12" fmla="*/ 1544679 w 5161209"/>
              <a:gd name="connsiteY12" fmla="*/ 2988348 h 4892039"/>
              <a:gd name="connsiteX13" fmla="*/ 1544678 w 5161209"/>
              <a:gd name="connsiteY13" fmla="*/ 3194321 h 4892039"/>
              <a:gd name="connsiteX14" fmla="*/ 1368627 w 5161209"/>
              <a:gd name="connsiteY14" fmla="*/ 3116711 h 4892039"/>
              <a:gd name="connsiteX15" fmla="*/ 643385 w 5161209"/>
              <a:gd name="connsiteY15" fmla="*/ 2721438 h 4892039"/>
              <a:gd name="connsiteX16" fmla="*/ 1098382 w 5161209"/>
              <a:gd name="connsiteY16" fmla="*/ 3045733 h 4892039"/>
              <a:gd name="connsiteX17" fmla="*/ 590960 w 5161209"/>
              <a:gd name="connsiteY17" fmla="*/ 3279640 h 4892039"/>
              <a:gd name="connsiteX18" fmla="*/ 634134 w 5161209"/>
              <a:gd name="connsiteY18" fmla="*/ 2539413 h 4892039"/>
              <a:gd name="connsiteX19" fmla="*/ 391358 w 5161209"/>
              <a:gd name="connsiteY19" fmla="*/ 3131093 h 4892039"/>
              <a:gd name="connsiteX20" fmla="*/ 0 w 5161209"/>
              <a:gd name="connsiteY20" fmla="*/ 2622486 h 4892039"/>
              <a:gd name="connsiteX21" fmla="*/ 1544678 w 5161209"/>
              <a:gd name="connsiteY21" fmla="*/ 2447807 h 4892039"/>
              <a:gd name="connsiteX22" fmla="*/ 1544679 w 5161209"/>
              <a:gd name="connsiteY22" fmla="*/ 2683996 h 4892039"/>
              <a:gd name="connsiteX23" fmla="*/ 1681668 w 5161209"/>
              <a:gd name="connsiteY23" fmla="*/ 2447807 h 4892039"/>
              <a:gd name="connsiteX24" fmla="*/ 385277 w 5161209"/>
              <a:gd name="connsiteY24" fmla="*/ 2054005 h 4892039"/>
              <a:gd name="connsiteX25" fmla="*/ 842087 w 5161209"/>
              <a:gd name="connsiteY25" fmla="*/ 2054005 h 4892039"/>
              <a:gd name="connsiteX26" fmla="*/ 613682 w 5161209"/>
              <a:gd name="connsiteY26" fmla="*/ 2447807 h 4892039"/>
              <a:gd name="connsiteX27" fmla="*/ 1636533 w 5161209"/>
              <a:gd name="connsiteY27" fmla="*/ 1826276 h 4892039"/>
              <a:gd name="connsiteX28" fmla="*/ 1589924 w 5161209"/>
              <a:gd name="connsiteY28" fmla="*/ 2280702 h 4892039"/>
              <a:gd name="connsiteX29" fmla="*/ 2004976 w 5161209"/>
              <a:gd name="connsiteY29" fmla="*/ 2093669 h 4892039"/>
              <a:gd name="connsiteX30" fmla="*/ 1348299 w 5161209"/>
              <a:gd name="connsiteY30" fmla="*/ 1757709 h 4892039"/>
              <a:gd name="connsiteX31" fmla="*/ 1406536 w 5161209"/>
              <a:gd name="connsiteY31" fmla="*/ 2313405 h 4892039"/>
              <a:gd name="connsiteX32" fmla="*/ 895272 w 5161209"/>
              <a:gd name="connsiteY32" fmla="*/ 2088020 h 4892039"/>
              <a:gd name="connsiteX33" fmla="*/ 689469 w 5161209"/>
              <a:gd name="connsiteY33" fmla="*/ 1461813 h 4892039"/>
              <a:gd name="connsiteX34" fmla="*/ 1057911 w 5161209"/>
              <a:gd name="connsiteY34" fmla="*/ 1729206 h 4892039"/>
              <a:gd name="connsiteX35" fmla="*/ 642860 w 5161209"/>
              <a:gd name="connsiteY35" fmla="*/ 1916239 h 4892039"/>
              <a:gd name="connsiteX36" fmla="*/ 190761 w 5161209"/>
              <a:gd name="connsiteY36" fmla="*/ 962010 h 4892039"/>
              <a:gd name="connsiteX37" fmla="*/ 743993 w 5161209"/>
              <a:gd name="connsiteY37" fmla="*/ 1282885 h 4892039"/>
              <a:gd name="connsiteX38" fmla="*/ 190761 w 5161209"/>
              <a:gd name="connsiteY38" fmla="*/ 1603759 h 4892039"/>
              <a:gd name="connsiteX39" fmla="*/ 605460 w 5161209"/>
              <a:gd name="connsiteY39" fmla="*/ 759302 h 4892039"/>
              <a:gd name="connsiteX40" fmla="*/ 886393 w 5161209"/>
              <a:gd name="connsiteY40" fmla="*/ 963186 h 4892039"/>
              <a:gd name="connsiteX41" fmla="*/ 569921 w 5161209"/>
              <a:gd name="connsiteY41" fmla="*/ 1105796 h 4892039"/>
              <a:gd name="connsiteX42" fmla="*/ 1544679 w 5161209"/>
              <a:gd name="connsiteY42" fmla="*/ 582431 h 4892039"/>
              <a:gd name="connsiteX43" fmla="*/ 1544679 w 5161209"/>
              <a:gd name="connsiteY43" fmla="*/ 862757 h 4892039"/>
              <a:gd name="connsiteX44" fmla="*/ 1786340 w 5161209"/>
              <a:gd name="connsiteY44" fmla="*/ 722595 h 4892039"/>
              <a:gd name="connsiteX45" fmla="*/ 1544677 w 5161209"/>
              <a:gd name="connsiteY45" fmla="*/ 0 h 4892039"/>
              <a:gd name="connsiteX46" fmla="*/ 5161209 w 5161209"/>
              <a:gd name="connsiteY46" fmla="*/ 0 h 4892039"/>
              <a:gd name="connsiteX47" fmla="*/ 5161209 w 5161209"/>
              <a:gd name="connsiteY47" fmla="*/ 4892039 h 4892039"/>
              <a:gd name="connsiteX48" fmla="*/ 1544677 w 5161209"/>
              <a:gd name="connsiteY48" fmla="*/ 4892039 h 4892039"/>
              <a:gd name="connsiteX49" fmla="*/ 1544677 w 5161209"/>
              <a:gd name="connsiteY49" fmla="*/ 4446766 h 4892039"/>
              <a:gd name="connsiteX50" fmla="*/ 1629483 w 5161209"/>
              <a:gd name="connsiteY50" fmla="*/ 4459710 h 4892039"/>
              <a:gd name="connsiteX51" fmla="*/ 1544679 w 5161209"/>
              <a:gd name="connsiteY51" fmla="*/ 4243705 h 4892039"/>
              <a:gd name="connsiteX52" fmla="*/ 1544679 w 5161209"/>
              <a:gd name="connsiteY52" fmla="*/ 4446766 h 4892039"/>
              <a:gd name="connsiteX53" fmla="*/ 900486 w 5161209"/>
              <a:gd name="connsiteY53" fmla="*/ 4348437 h 4892039"/>
              <a:gd name="connsiteX54" fmla="*/ 1360911 w 5161209"/>
              <a:gd name="connsiteY54" fmla="*/ 3775626 h 4892039"/>
              <a:gd name="connsiteX55" fmla="*/ 1544677 w 5161209"/>
              <a:gd name="connsiteY55" fmla="*/ 4243697 h 4892039"/>
              <a:gd name="connsiteX56" fmla="*/ 1544677 w 5161209"/>
              <a:gd name="connsiteY56" fmla="*/ 3453210 h 4892039"/>
              <a:gd name="connsiteX57" fmla="*/ 1265479 w 5161209"/>
              <a:gd name="connsiteY57" fmla="*/ 3615145 h 4892039"/>
              <a:gd name="connsiteX58" fmla="*/ 1265480 w 5161209"/>
              <a:gd name="connsiteY58" fmla="*/ 3158335 h 4892039"/>
              <a:gd name="connsiteX59" fmla="*/ 1544677 w 5161209"/>
              <a:gd name="connsiteY59" fmla="*/ 3320269 h 4892039"/>
              <a:gd name="connsiteX60" fmla="*/ 1544677 w 5161209"/>
              <a:gd name="connsiteY60" fmla="*/ 3194322 h 4892039"/>
              <a:gd name="connsiteX61" fmla="*/ 1879890 w 5161209"/>
              <a:gd name="connsiteY61" fmla="*/ 3342097 h 4892039"/>
              <a:gd name="connsiteX62" fmla="*/ 1821652 w 5161209"/>
              <a:gd name="connsiteY62" fmla="*/ 2786400 h 4892039"/>
              <a:gd name="connsiteX63" fmla="*/ 1544677 w 5161209"/>
              <a:gd name="connsiteY63" fmla="*/ 2988348 h 4892039"/>
              <a:gd name="connsiteX64" fmla="*/ 1544677 w 5161209"/>
              <a:gd name="connsiteY64" fmla="*/ 2684000 h 4892039"/>
              <a:gd name="connsiteX65" fmla="*/ 1312948 w 5161209"/>
              <a:gd name="connsiteY65" fmla="*/ 3083533 h 4892039"/>
              <a:gd name="connsiteX66" fmla="*/ 944226 w 5161209"/>
              <a:gd name="connsiteY66" fmla="*/ 2447807 h 4892039"/>
              <a:gd name="connsiteX67" fmla="*/ 1544677 w 5161209"/>
              <a:gd name="connsiteY67" fmla="*/ 2447807 h 4892039"/>
              <a:gd name="connsiteX68" fmla="*/ 1544677 w 5161209"/>
              <a:gd name="connsiteY68" fmla="*/ 1648200 h 4892039"/>
              <a:gd name="connsiteX69" fmla="*/ 1668755 w 5161209"/>
              <a:gd name="connsiteY69" fmla="*/ 1648200 h 4892039"/>
              <a:gd name="connsiteX70" fmla="*/ 1544679 w 5161209"/>
              <a:gd name="connsiteY70" fmla="*/ 1434275 h 4892039"/>
              <a:gd name="connsiteX71" fmla="*/ 1544679 w 5161209"/>
              <a:gd name="connsiteY71" fmla="*/ 1648200 h 4892039"/>
              <a:gd name="connsiteX72" fmla="*/ 1108097 w 5161209"/>
              <a:gd name="connsiteY72" fmla="*/ 1648199 h 4892039"/>
              <a:gd name="connsiteX73" fmla="*/ 1250520 w 5161209"/>
              <a:gd name="connsiteY73" fmla="*/ 1402643 h 4892039"/>
              <a:gd name="connsiteX74" fmla="*/ 873703 w 5161209"/>
              <a:gd name="connsiteY74" fmla="*/ 1572446 h 4892039"/>
              <a:gd name="connsiteX75" fmla="*/ 920312 w 5161209"/>
              <a:gd name="connsiteY75" fmla="*/ 1118020 h 4892039"/>
              <a:gd name="connsiteX76" fmla="*/ 1268879 w 5161209"/>
              <a:gd name="connsiteY76" fmla="*/ 1370989 h 4892039"/>
              <a:gd name="connsiteX77" fmla="*/ 1388426 w 5161209"/>
              <a:gd name="connsiteY77" fmla="*/ 1164873 h 4892039"/>
              <a:gd name="connsiteX78" fmla="*/ 1544677 w 5161209"/>
              <a:gd name="connsiteY78" fmla="*/ 1434270 h 4892039"/>
              <a:gd name="connsiteX79" fmla="*/ 1544677 w 5161209"/>
              <a:gd name="connsiteY79" fmla="*/ 862759 h 4892039"/>
              <a:gd name="connsiteX80" fmla="*/ 1303013 w 5161209"/>
              <a:gd name="connsiteY80" fmla="*/ 1002922 h 4892039"/>
              <a:gd name="connsiteX81" fmla="*/ 1303014 w 5161209"/>
              <a:gd name="connsiteY81" fmla="*/ 442264 h 4892039"/>
              <a:gd name="connsiteX82" fmla="*/ 1544677 w 5161209"/>
              <a:gd name="connsiteY82" fmla="*/ 582428 h 489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161209" h="4892039">
                <a:moveTo>
                  <a:pt x="2101392" y="4079246"/>
                </a:moveTo>
                <a:lnTo>
                  <a:pt x="2054783" y="4533672"/>
                </a:lnTo>
                <a:lnTo>
                  <a:pt x="2469834" y="4346639"/>
                </a:lnTo>
                <a:close/>
                <a:moveTo>
                  <a:pt x="1648092" y="3634476"/>
                </a:moveTo>
                <a:lnTo>
                  <a:pt x="1752285" y="4079244"/>
                </a:lnTo>
                <a:lnTo>
                  <a:pt x="2083610" y="3767038"/>
                </a:lnTo>
                <a:close/>
                <a:moveTo>
                  <a:pt x="668202" y="3334067"/>
                </a:moveTo>
                <a:lnTo>
                  <a:pt x="1187244" y="3546042"/>
                </a:lnTo>
                <a:lnTo>
                  <a:pt x="744985" y="3887505"/>
                </a:lnTo>
                <a:close/>
                <a:moveTo>
                  <a:pt x="1544679" y="3320270"/>
                </a:moveTo>
                <a:lnTo>
                  <a:pt x="1544678" y="3453209"/>
                </a:lnTo>
                <a:lnTo>
                  <a:pt x="1659281" y="3386739"/>
                </a:lnTo>
                <a:close/>
                <a:moveTo>
                  <a:pt x="1544679" y="2988348"/>
                </a:moveTo>
                <a:lnTo>
                  <a:pt x="1544678" y="3194321"/>
                </a:lnTo>
                <a:lnTo>
                  <a:pt x="1368627" y="3116711"/>
                </a:lnTo>
                <a:close/>
                <a:moveTo>
                  <a:pt x="643385" y="2721438"/>
                </a:moveTo>
                <a:lnTo>
                  <a:pt x="1098382" y="3045733"/>
                </a:lnTo>
                <a:lnTo>
                  <a:pt x="590960" y="3279640"/>
                </a:lnTo>
                <a:close/>
                <a:moveTo>
                  <a:pt x="634134" y="2539413"/>
                </a:moveTo>
                <a:lnTo>
                  <a:pt x="391358" y="3131093"/>
                </a:lnTo>
                <a:lnTo>
                  <a:pt x="0" y="2622486"/>
                </a:lnTo>
                <a:close/>
                <a:moveTo>
                  <a:pt x="1544678" y="2447807"/>
                </a:moveTo>
                <a:lnTo>
                  <a:pt x="1544679" y="2683996"/>
                </a:lnTo>
                <a:lnTo>
                  <a:pt x="1681668" y="2447807"/>
                </a:lnTo>
                <a:close/>
                <a:moveTo>
                  <a:pt x="385277" y="2054005"/>
                </a:moveTo>
                <a:lnTo>
                  <a:pt x="842087" y="2054005"/>
                </a:lnTo>
                <a:lnTo>
                  <a:pt x="613682" y="2447807"/>
                </a:lnTo>
                <a:close/>
                <a:moveTo>
                  <a:pt x="1636533" y="1826276"/>
                </a:moveTo>
                <a:lnTo>
                  <a:pt x="1589924" y="2280702"/>
                </a:lnTo>
                <a:lnTo>
                  <a:pt x="2004976" y="2093669"/>
                </a:lnTo>
                <a:close/>
                <a:moveTo>
                  <a:pt x="1348299" y="1757709"/>
                </a:moveTo>
                <a:lnTo>
                  <a:pt x="1406536" y="2313405"/>
                </a:lnTo>
                <a:lnTo>
                  <a:pt x="895272" y="2088020"/>
                </a:lnTo>
                <a:close/>
                <a:moveTo>
                  <a:pt x="689469" y="1461813"/>
                </a:moveTo>
                <a:lnTo>
                  <a:pt x="1057911" y="1729206"/>
                </a:lnTo>
                <a:lnTo>
                  <a:pt x="642860" y="1916239"/>
                </a:lnTo>
                <a:close/>
                <a:moveTo>
                  <a:pt x="190761" y="962010"/>
                </a:moveTo>
                <a:lnTo>
                  <a:pt x="743993" y="1282885"/>
                </a:lnTo>
                <a:lnTo>
                  <a:pt x="190761" y="1603759"/>
                </a:lnTo>
                <a:close/>
                <a:moveTo>
                  <a:pt x="605460" y="759302"/>
                </a:moveTo>
                <a:lnTo>
                  <a:pt x="886393" y="963186"/>
                </a:lnTo>
                <a:lnTo>
                  <a:pt x="569921" y="1105796"/>
                </a:lnTo>
                <a:close/>
                <a:moveTo>
                  <a:pt x="1544679" y="582431"/>
                </a:moveTo>
                <a:lnTo>
                  <a:pt x="1544679" y="862757"/>
                </a:lnTo>
                <a:lnTo>
                  <a:pt x="1786340" y="722595"/>
                </a:lnTo>
                <a:close/>
                <a:moveTo>
                  <a:pt x="1544677" y="0"/>
                </a:moveTo>
                <a:lnTo>
                  <a:pt x="5161209" y="0"/>
                </a:lnTo>
                <a:lnTo>
                  <a:pt x="5161209" y="4892039"/>
                </a:lnTo>
                <a:lnTo>
                  <a:pt x="1544677" y="4892039"/>
                </a:lnTo>
                <a:lnTo>
                  <a:pt x="1544677" y="4446766"/>
                </a:lnTo>
                <a:lnTo>
                  <a:pt x="1629483" y="4459710"/>
                </a:lnTo>
                <a:lnTo>
                  <a:pt x="1544679" y="4243705"/>
                </a:lnTo>
                <a:lnTo>
                  <a:pt x="1544679" y="4446766"/>
                </a:lnTo>
                <a:lnTo>
                  <a:pt x="900486" y="4348437"/>
                </a:lnTo>
                <a:lnTo>
                  <a:pt x="1360911" y="3775626"/>
                </a:lnTo>
                <a:lnTo>
                  <a:pt x="1544677" y="4243697"/>
                </a:lnTo>
                <a:lnTo>
                  <a:pt x="1544677" y="3453210"/>
                </a:lnTo>
                <a:lnTo>
                  <a:pt x="1265479" y="3615145"/>
                </a:lnTo>
                <a:lnTo>
                  <a:pt x="1265480" y="3158335"/>
                </a:lnTo>
                <a:lnTo>
                  <a:pt x="1544677" y="3320269"/>
                </a:lnTo>
                <a:lnTo>
                  <a:pt x="1544677" y="3194322"/>
                </a:lnTo>
                <a:lnTo>
                  <a:pt x="1879890" y="3342097"/>
                </a:lnTo>
                <a:lnTo>
                  <a:pt x="1821652" y="2786400"/>
                </a:lnTo>
                <a:lnTo>
                  <a:pt x="1544677" y="2988348"/>
                </a:lnTo>
                <a:lnTo>
                  <a:pt x="1544677" y="2684000"/>
                </a:lnTo>
                <a:lnTo>
                  <a:pt x="1312948" y="3083533"/>
                </a:lnTo>
                <a:lnTo>
                  <a:pt x="944226" y="2447807"/>
                </a:lnTo>
                <a:lnTo>
                  <a:pt x="1544677" y="2447807"/>
                </a:lnTo>
                <a:lnTo>
                  <a:pt x="1544677" y="1648200"/>
                </a:lnTo>
                <a:lnTo>
                  <a:pt x="1668755" y="1648200"/>
                </a:lnTo>
                <a:lnTo>
                  <a:pt x="1544679" y="1434275"/>
                </a:lnTo>
                <a:lnTo>
                  <a:pt x="1544679" y="1648200"/>
                </a:lnTo>
                <a:lnTo>
                  <a:pt x="1108097" y="1648199"/>
                </a:lnTo>
                <a:lnTo>
                  <a:pt x="1250520" y="1402643"/>
                </a:lnTo>
                <a:lnTo>
                  <a:pt x="873703" y="1572446"/>
                </a:lnTo>
                <a:lnTo>
                  <a:pt x="920312" y="1118020"/>
                </a:lnTo>
                <a:lnTo>
                  <a:pt x="1268879" y="1370989"/>
                </a:lnTo>
                <a:lnTo>
                  <a:pt x="1388426" y="1164873"/>
                </a:lnTo>
                <a:lnTo>
                  <a:pt x="1544677" y="1434270"/>
                </a:lnTo>
                <a:lnTo>
                  <a:pt x="1544677" y="862759"/>
                </a:lnTo>
                <a:lnTo>
                  <a:pt x="1303013" y="1002922"/>
                </a:lnTo>
                <a:lnTo>
                  <a:pt x="1303014" y="442264"/>
                </a:lnTo>
                <a:lnTo>
                  <a:pt x="1544677" y="582428"/>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 name="이등변 삼각형 1">
            <a:extLst>
              <a:ext uri="{FF2B5EF4-FFF2-40B4-BE49-F238E27FC236}">
                <a16:creationId xmlns:a16="http://schemas.microsoft.com/office/drawing/2014/main" id="{E40DE932-B7CD-464B-8A20-00D52C20CEA6}"/>
              </a:ext>
            </a:extLst>
          </p:cNvPr>
          <p:cNvSpPr/>
          <p:nvPr userDrawn="1"/>
        </p:nvSpPr>
        <p:spPr>
          <a:xfrm rot="20425887">
            <a:off x="6167670" y="258386"/>
            <a:ext cx="398155" cy="34323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sp>
        <p:nvSpPr>
          <p:cNvPr id="4" name="이등변 삼각형 3">
            <a:extLst>
              <a:ext uri="{FF2B5EF4-FFF2-40B4-BE49-F238E27FC236}">
                <a16:creationId xmlns:a16="http://schemas.microsoft.com/office/drawing/2014/main" id="{4E0CCDF4-B2DB-4303-A349-E9F1DA4FAE9C}"/>
              </a:ext>
            </a:extLst>
          </p:cNvPr>
          <p:cNvSpPr/>
          <p:nvPr userDrawn="1"/>
        </p:nvSpPr>
        <p:spPr>
          <a:xfrm rot="1800000">
            <a:off x="6365534" y="1203768"/>
            <a:ext cx="514809" cy="44380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sp>
        <p:nvSpPr>
          <p:cNvPr id="13" name="이등변 삼각형 12">
            <a:extLst>
              <a:ext uri="{FF2B5EF4-FFF2-40B4-BE49-F238E27FC236}">
                <a16:creationId xmlns:a16="http://schemas.microsoft.com/office/drawing/2014/main" id="{5A3EF16B-DD29-4095-B5C1-0F776241975B}"/>
              </a:ext>
            </a:extLst>
          </p:cNvPr>
          <p:cNvSpPr/>
          <p:nvPr userDrawn="1"/>
        </p:nvSpPr>
        <p:spPr>
          <a:xfrm rot="2436550">
            <a:off x="7017240" y="1316154"/>
            <a:ext cx="456810" cy="39380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sp>
        <p:nvSpPr>
          <p:cNvPr id="17" name="이등변 삼각형 16">
            <a:extLst>
              <a:ext uri="{FF2B5EF4-FFF2-40B4-BE49-F238E27FC236}">
                <a16:creationId xmlns:a16="http://schemas.microsoft.com/office/drawing/2014/main" id="{7F9558F2-7ACD-4375-B186-B51417F5BE92}"/>
              </a:ext>
            </a:extLst>
          </p:cNvPr>
          <p:cNvSpPr/>
          <p:nvPr userDrawn="1"/>
        </p:nvSpPr>
        <p:spPr>
          <a:xfrm rot="890839">
            <a:off x="6648640" y="796620"/>
            <a:ext cx="392860" cy="33867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sp>
        <p:nvSpPr>
          <p:cNvPr id="18" name="이등변 삼각형 17">
            <a:extLst>
              <a:ext uri="{FF2B5EF4-FFF2-40B4-BE49-F238E27FC236}">
                <a16:creationId xmlns:a16="http://schemas.microsoft.com/office/drawing/2014/main" id="{38C2B4F7-F855-4EF8-83BC-135C37133C66}"/>
              </a:ext>
            </a:extLst>
          </p:cNvPr>
          <p:cNvSpPr/>
          <p:nvPr userDrawn="1"/>
        </p:nvSpPr>
        <p:spPr>
          <a:xfrm rot="10800000">
            <a:off x="6267966" y="873730"/>
            <a:ext cx="290770" cy="25066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spTree>
    <p:extLst>
      <p:ext uri="{BB962C8B-B14F-4D97-AF65-F5344CB8AC3E}">
        <p14:creationId xmlns:p14="http://schemas.microsoft.com/office/powerpoint/2010/main" val="24645256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캡션 있는 콘텐츠">
    <p:spTree>
      <p:nvGrpSpPr>
        <p:cNvPr id="1" name=""/>
        <p:cNvGrpSpPr/>
        <p:nvPr/>
      </p:nvGrpSpPr>
      <p:grpSpPr>
        <a:xfrm>
          <a:off x="0" y="0"/>
          <a:ext cx="0" cy="0"/>
          <a:chOff x="0" y="0"/>
          <a:chExt cx="0" cy="0"/>
        </a:xfrm>
      </p:grpSpPr>
      <p:sp>
        <p:nvSpPr>
          <p:cNvPr id="14" name="그림 개체 틀 13">
            <a:extLst>
              <a:ext uri="{FF2B5EF4-FFF2-40B4-BE49-F238E27FC236}">
                <a16:creationId xmlns:a16="http://schemas.microsoft.com/office/drawing/2014/main" id="{C984BCAE-4751-4016-9AB6-7BECCAEB5EE6}"/>
              </a:ext>
            </a:extLst>
          </p:cNvPr>
          <p:cNvSpPr>
            <a:spLocks noGrp="1"/>
          </p:cNvSpPr>
          <p:nvPr>
            <p:ph type="pic" idx="16" hasCustomPrompt="1"/>
          </p:nvPr>
        </p:nvSpPr>
        <p:spPr>
          <a:xfrm>
            <a:off x="5661437" y="0"/>
            <a:ext cx="6530564" cy="6858000"/>
          </a:xfrm>
          <a:custGeom>
            <a:avLst/>
            <a:gdLst>
              <a:gd name="connsiteX0" fmla="*/ 4044771 w 6530564"/>
              <a:gd name="connsiteY0" fmla="*/ 6093451 h 6858000"/>
              <a:gd name="connsiteX1" fmla="*/ 4045742 w 6530564"/>
              <a:gd name="connsiteY1" fmla="*/ 6095312 h 6858000"/>
              <a:gd name="connsiteX2" fmla="*/ 4035428 w 6530564"/>
              <a:gd name="connsiteY2" fmla="*/ 6095447 h 6858000"/>
              <a:gd name="connsiteX3" fmla="*/ 4044771 w 6530564"/>
              <a:gd name="connsiteY3" fmla="*/ 6093451 h 6858000"/>
              <a:gd name="connsiteX4" fmla="*/ 4313376 w 6530564"/>
              <a:gd name="connsiteY4" fmla="*/ 6001876 h 6858000"/>
              <a:gd name="connsiteX5" fmla="*/ 4333057 w 6530564"/>
              <a:gd name="connsiteY5" fmla="*/ 6002555 h 6858000"/>
              <a:gd name="connsiteX6" fmla="*/ 4334056 w 6530564"/>
              <a:gd name="connsiteY6" fmla="*/ 6007226 h 6858000"/>
              <a:gd name="connsiteX7" fmla="*/ 4335053 w 6530564"/>
              <a:gd name="connsiteY7" fmla="*/ 6011898 h 6858000"/>
              <a:gd name="connsiteX8" fmla="*/ 4253651 w 6530564"/>
              <a:gd name="connsiteY8" fmla="*/ 6019520 h 6858000"/>
              <a:gd name="connsiteX9" fmla="*/ 4308706 w 6530564"/>
              <a:gd name="connsiteY9" fmla="*/ 6002875 h 6858000"/>
              <a:gd name="connsiteX10" fmla="*/ 4371425 w 6530564"/>
              <a:gd name="connsiteY10" fmla="*/ 5999243 h 6858000"/>
              <a:gd name="connsiteX11" fmla="*/ 4381959 w 6530564"/>
              <a:gd name="connsiteY11" fmla="*/ 5999606 h 6858000"/>
              <a:gd name="connsiteX12" fmla="*/ 4343399 w 6530564"/>
              <a:gd name="connsiteY12" fmla="*/ 6005230 h 6858000"/>
              <a:gd name="connsiteX13" fmla="*/ 4348069 w 6530564"/>
              <a:gd name="connsiteY13" fmla="*/ 6004231 h 6858000"/>
              <a:gd name="connsiteX14" fmla="*/ 4352740 w 6530564"/>
              <a:gd name="connsiteY14" fmla="*/ 6003234 h 6858000"/>
              <a:gd name="connsiteX15" fmla="*/ 4371425 w 6530564"/>
              <a:gd name="connsiteY15" fmla="*/ 5999243 h 6858000"/>
              <a:gd name="connsiteX16" fmla="*/ 5313770 w 6530564"/>
              <a:gd name="connsiteY16" fmla="*/ 5992063 h 6858000"/>
              <a:gd name="connsiteX17" fmla="*/ 5303509 w 6530564"/>
              <a:gd name="connsiteY17" fmla="*/ 5995476 h 6858000"/>
              <a:gd name="connsiteX18" fmla="*/ 5304507 w 6530564"/>
              <a:gd name="connsiteY18" fmla="*/ 6000145 h 6858000"/>
              <a:gd name="connsiteX19" fmla="*/ 5254793 w 6530564"/>
              <a:gd name="connsiteY19" fmla="*/ 6024769 h 6858000"/>
              <a:gd name="connsiteX20" fmla="*/ 5317025 w 6530564"/>
              <a:gd name="connsiteY20" fmla="*/ 5995549 h 6858000"/>
              <a:gd name="connsiteX21" fmla="*/ 4434660 w 6530564"/>
              <a:gd name="connsiteY21" fmla="*/ 5991919 h 6858000"/>
              <a:gd name="connsiteX22" fmla="*/ 4395777 w 6530564"/>
              <a:gd name="connsiteY22" fmla="*/ 5998924 h 6858000"/>
              <a:gd name="connsiteX23" fmla="*/ 4391107 w 6530564"/>
              <a:gd name="connsiteY23" fmla="*/ 5999922 h 6858000"/>
              <a:gd name="connsiteX24" fmla="*/ 4381959 w 6530564"/>
              <a:gd name="connsiteY24" fmla="*/ 5999606 h 6858000"/>
              <a:gd name="connsiteX25" fmla="*/ 5563150 w 6530564"/>
              <a:gd name="connsiteY25" fmla="*/ 5743821 h 6858000"/>
              <a:gd name="connsiteX26" fmla="*/ 5562539 w 6530564"/>
              <a:gd name="connsiteY26" fmla="*/ 5744767 h 6858000"/>
              <a:gd name="connsiteX27" fmla="*/ 5557868 w 6530564"/>
              <a:gd name="connsiteY27" fmla="*/ 5745764 h 6858000"/>
              <a:gd name="connsiteX28" fmla="*/ 2418715 w 6530564"/>
              <a:gd name="connsiteY28" fmla="*/ 5683798 h 6858000"/>
              <a:gd name="connsiteX29" fmla="*/ 2423109 w 6530564"/>
              <a:gd name="connsiteY29" fmla="*/ 5687744 h 6858000"/>
              <a:gd name="connsiteX30" fmla="*/ 2419712 w 6530564"/>
              <a:gd name="connsiteY30" fmla="*/ 5688470 h 6858000"/>
              <a:gd name="connsiteX31" fmla="*/ 2418715 w 6530564"/>
              <a:gd name="connsiteY31" fmla="*/ 5683798 h 6858000"/>
              <a:gd name="connsiteX32" fmla="*/ 5855983 w 6530564"/>
              <a:gd name="connsiteY32" fmla="*/ 5403674 h 6858000"/>
              <a:gd name="connsiteX33" fmla="*/ 5851753 w 6530564"/>
              <a:gd name="connsiteY33" fmla="*/ 5406742 h 6858000"/>
              <a:gd name="connsiteX34" fmla="*/ 5851313 w 6530564"/>
              <a:gd name="connsiteY34" fmla="*/ 5404671 h 6858000"/>
              <a:gd name="connsiteX35" fmla="*/ 5855983 w 6530564"/>
              <a:gd name="connsiteY35" fmla="*/ 5403674 h 6858000"/>
              <a:gd name="connsiteX36" fmla="*/ 4512474 w 6530564"/>
              <a:gd name="connsiteY36" fmla="*/ 5165146 h 6858000"/>
              <a:gd name="connsiteX37" fmla="*/ 4513179 w 6530564"/>
              <a:gd name="connsiteY37" fmla="*/ 5165335 h 6858000"/>
              <a:gd name="connsiteX38" fmla="*/ 4508315 w 6530564"/>
              <a:gd name="connsiteY38" fmla="*/ 5167547 h 6858000"/>
              <a:gd name="connsiteX39" fmla="*/ 4512474 w 6530564"/>
              <a:gd name="connsiteY39" fmla="*/ 5165146 h 6858000"/>
              <a:gd name="connsiteX40" fmla="*/ 4373541 w 6530564"/>
              <a:gd name="connsiteY40" fmla="*/ 5128612 h 6858000"/>
              <a:gd name="connsiteX41" fmla="*/ 4362165 w 6530564"/>
              <a:gd name="connsiteY41" fmla="*/ 5131201 h 6858000"/>
              <a:gd name="connsiteX42" fmla="*/ 4370545 w 6530564"/>
              <a:gd name="connsiteY42" fmla="*/ 5130631 h 6858000"/>
              <a:gd name="connsiteX43" fmla="*/ 3626785 w 6530564"/>
              <a:gd name="connsiteY43" fmla="*/ 5124711 h 6858000"/>
              <a:gd name="connsiteX44" fmla="*/ 3639907 w 6530564"/>
              <a:gd name="connsiteY44" fmla="*/ 5128227 h 6858000"/>
              <a:gd name="connsiteX45" fmla="*/ 3629186 w 6530564"/>
              <a:gd name="connsiteY45" fmla="*/ 5128871 h 6858000"/>
              <a:gd name="connsiteX46" fmla="*/ 3625905 w 6530564"/>
              <a:gd name="connsiteY46" fmla="*/ 5127992 h 6858000"/>
              <a:gd name="connsiteX47" fmla="*/ 3622627 w 6530564"/>
              <a:gd name="connsiteY47" fmla="*/ 5127114 h 6858000"/>
              <a:gd name="connsiteX48" fmla="*/ 3619346 w 6530564"/>
              <a:gd name="connsiteY48" fmla="*/ 5126234 h 6858000"/>
              <a:gd name="connsiteX49" fmla="*/ 3626785 w 6530564"/>
              <a:gd name="connsiteY49" fmla="*/ 5124711 h 6858000"/>
              <a:gd name="connsiteX50" fmla="*/ 3360612 w 6530564"/>
              <a:gd name="connsiteY50" fmla="*/ 5081517 h 6858000"/>
              <a:gd name="connsiteX51" fmla="*/ 3363892 w 6530564"/>
              <a:gd name="connsiteY51" fmla="*/ 5082396 h 6858000"/>
              <a:gd name="connsiteX52" fmla="*/ 3359734 w 6530564"/>
              <a:gd name="connsiteY52" fmla="*/ 5084797 h 6858000"/>
              <a:gd name="connsiteX53" fmla="*/ 3360612 w 6530564"/>
              <a:gd name="connsiteY53" fmla="*/ 5081517 h 6858000"/>
              <a:gd name="connsiteX54" fmla="*/ 3200777 w 6530564"/>
              <a:gd name="connsiteY54" fmla="*/ 5049024 h 6858000"/>
              <a:gd name="connsiteX55" fmla="*/ 3203804 w 6530564"/>
              <a:gd name="connsiteY55" fmla="*/ 5050048 h 6858000"/>
              <a:gd name="connsiteX56" fmla="*/ 3200523 w 6530564"/>
              <a:gd name="connsiteY56" fmla="*/ 5049169 h 6858000"/>
              <a:gd name="connsiteX57" fmla="*/ 3219693 w 6530564"/>
              <a:gd name="connsiteY57" fmla="*/ 5047769 h 6858000"/>
              <a:gd name="connsiteX58" fmla="*/ 3228523 w 6530564"/>
              <a:gd name="connsiteY58" fmla="*/ 5049640 h 6858000"/>
              <a:gd name="connsiteX59" fmla="*/ 3230924 w 6530564"/>
              <a:gd name="connsiteY59" fmla="*/ 5053799 h 6858000"/>
              <a:gd name="connsiteX60" fmla="*/ 3234205 w 6530564"/>
              <a:gd name="connsiteY60" fmla="*/ 5054678 h 6858000"/>
              <a:gd name="connsiteX61" fmla="*/ 3236606 w 6530564"/>
              <a:gd name="connsiteY61" fmla="*/ 5058838 h 6858000"/>
              <a:gd name="connsiteX62" fmla="*/ 3239886 w 6530564"/>
              <a:gd name="connsiteY62" fmla="*/ 5059716 h 6858000"/>
              <a:gd name="connsiteX63" fmla="*/ 3240766 w 6530564"/>
              <a:gd name="connsiteY63" fmla="*/ 5056436 h 6858000"/>
              <a:gd name="connsiteX64" fmla="*/ 3267886 w 6530564"/>
              <a:gd name="connsiteY64" fmla="*/ 5060188 h 6858000"/>
              <a:gd name="connsiteX65" fmla="*/ 3267006 w 6530564"/>
              <a:gd name="connsiteY65" fmla="*/ 5063467 h 6858000"/>
              <a:gd name="connsiteX66" fmla="*/ 3273569 w 6530564"/>
              <a:gd name="connsiteY66" fmla="*/ 5065226 h 6858000"/>
              <a:gd name="connsiteX67" fmla="*/ 3276848 w 6530564"/>
              <a:gd name="connsiteY67" fmla="*/ 5066104 h 6858000"/>
              <a:gd name="connsiteX68" fmla="*/ 3308771 w 6530564"/>
              <a:gd name="connsiteY68" fmla="*/ 5078174 h 6858000"/>
              <a:gd name="connsiteX69" fmla="*/ 3309651 w 6530564"/>
              <a:gd name="connsiteY69" fmla="*/ 5074894 h 6858000"/>
              <a:gd name="connsiteX70" fmla="*/ 3312052 w 6530564"/>
              <a:gd name="connsiteY70" fmla="*/ 5079053 h 6858000"/>
              <a:gd name="connsiteX71" fmla="*/ 3316211 w 6530564"/>
              <a:gd name="connsiteY71" fmla="*/ 5076651 h 6858000"/>
              <a:gd name="connsiteX72" fmla="*/ 3335893 w 6530564"/>
              <a:gd name="connsiteY72" fmla="*/ 5081925 h 6858000"/>
              <a:gd name="connsiteX73" fmla="*/ 3346612 w 6530564"/>
              <a:gd name="connsiteY73" fmla="*/ 5081283 h 6858000"/>
              <a:gd name="connsiteX74" fmla="*/ 3349015 w 6530564"/>
              <a:gd name="connsiteY74" fmla="*/ 5085441 h 6858000"/>
              <a:gd name="connsiteX75" fmla="*/ 3354053 w 6530564"/>
              <a:gd name="connsiteY75" fmla="*/ 5079760 h 6858000"/>
              <a:gd name="connsiteX76" fmla="*/ 3353173 w 6530564"/>
              <a:gd name="connsiteY76" fmla="*/ 5083040 h 6858000"/>
              <a:gd name="connsiteX77" fmla="*/ 3356453 w 6530564"/>
              <a:gd name="connsiteY77" fmla="*/ 5083919 h 6858000"/>
              <a:gd name="connsiteX78" fmla="*/ 3359734 w 6530564"/>
              <a:gd name="connsiteY78" fmla="*/ 5084797 h 6858000"/>
              <a:gd name="connsiteX79" fmla="*/ 3363013 w 6530564"/>
              <a:gd name="connsiteY79" fmla="*/ 5085677 h 6858000"/>
              <a:gd name="connsiteX80" fmla="*/ 3366295 w 6530564"/>
              <a:gd name="connsiteY80" fmla="*/ 5086556 h 6858000"/>
              <a:gd name="connsiteX81" fmla="*/ 3371975 w 6530564"/>
              <a:gd name="connsiteY81" fmla="*/ 5091594 h 6858000"/>
              <a:gd name="connsiteX82" fmla="*/ 3379415 w 6530564"/>
              <a:gd name="connsiteY82" fmla="*/ 5090071 h 6858000"/>
              <a:gd name="connsiteX83" fmla="*/ 3398218 w 6530564"/>
              <a:gd name="connsiteY83" fmla="*/ 5098625 h 6858000"/>
              <a:gd name="connsiteX84" fmla="*/ 3338294 w 6530564"/>
              <a:gd name="connsiteY84" fmla="*/ 5086085 h 6858000"/>
              <a:gd name="connsiteX85" fmla="*/ 3309415 w 6530564"/>
              <a:gd name="connsiteY85" fmla="*/ 5088893 h 6858000"/>
              <a:gd name="connsiteX86" fmla="*/ 3275734 w 6530564"/>
              <a:gd name="connsiteY86" fmla="*/ 5083385 h 6858000"/>
              <a:gd name="connsiteX87" fmla="*/ 3221727 w 6530564"/>
              <a:gd name="connsiteY87" fmla="*/ 5061883 h 6858000"/>
              <a:gd name="connsiteX88" fmla="*/ 3225887 w 6530564"/>
              <a:gd name="connsiteY88" fmla="*/ 5059480 h 6858000"/>
              <a:gd name="connsiteX89" fmla="*/ 3222606 w 6530564"/>
              <a:gd name="connsiteY89" fmla="*/ 5058602 h 6858000"/>
              <a:gd name="connsiteX90" fmla="*/ 3210364 w 6530564"/>
              <a:gd name="connsiteY90" fmla="*/ 5051805 h 6858000"/>
              <a:gd name="connsiteX91" fmla="*/ 3207083 w 6530564"/>
              <a:gd name="connsiteY91" fmla="*/ 5050927 h 6858000"/>
              <a:gd name="connsiteX92" fmla="*/ 3207921 w 6530564"/>
              <a:gd name="connsiteY92" fmla="*/ 5047800 h 6858000"/>
              <a:gd name="connsiteX93" fmla="*/ 3213235 w 6530564"/>
              <a:gd name="connsiteY93" fmla="*/ 5049498 h 6858000"/>
              <a:gd name="connsiteX94" fmla="*/ 3219693 w 6530564"/>
              <a:gd name="connsiteY94" fmla="*/ 5047769 h 6858000"/>
              <a:gd name="connsiteX95" fmla="*/ 3204682 w 6530564"/>
              <a:gd name="connsiteY95" fmla="*/ 5046768 h 6858000"/>
              <a:gd name="connsiteX96" fmla="*/ 3207964 w 6530564"/>
              <a:gd name="connsiteY96" fmla="*/ 5047647 h 6858000"/>
              <a:gd name="connsiteX97" fmla="*/ 3207921 w 6530564"/>
              <a:gd name="connsiteY97" fmla="*/ 5047800 h 6858000"/>
              <a:gd name="connsiteX98" fmla="*/ 1727225 w 6530564"/>
              <a:gd name="connsiteY98" fmla="*/ 5030520 h 6858000"/>
              <a:gd name="connsiteX99" fmla="*/ 1725536 w 6530564"/>
              <a:gd name="connsiteY99" fmla="*/ 5030881 h 6858000"/>
              <a:gd name="connsiteX100" fmla="*/ 1727974 w 6530564"/>
              <a:gd name="connsiteY100" fmla="*/ 5034027 h 6858000"/>
              <a:gd name="connsiteX101" fmla="*/ 4899046 w 6530564"/>
              <a:gd name="connsiteY101" fmla="*/ 4955822 h 6858000"/>
              <a:gd name="connsiteX102" fmla="*/ 4902327 w 6530564"/>
              <a:gd name="connsiteY102" fmla="*/ 4956701 h 6858000"/>
              <a:gd name="connsiteX103" fmla="*/ 4898167 w 6530564"/>
              <a:gd name="connsiteY103" fmla="*/ 4959102 h 6858000"/>
              <a:gd name="connsiteX104" fmla="*/ 4899046 w 6530564"/>
              <a:gd name="connsiteY104" fmla="*/ 4955822 h 6858000"/>
              <a:gd name="connsiteX105" fmla="*/ 4909765 w 6530564"/>
              <a:gd name="connsiteY105" fmla="*/ 4955178 h 6858000"/>
              <a:gd name="connsiteX106" fmla="*/ 4908886 w 6530564"/>
              <a:gd name="connsiteY106" fmla="*/ 4958459 h 6858000"/>
              <a:gd name="connsiteX107" fmla="*/ 4904727 w 6530564"/>
              <a:gd name="connsiteY107" fmla="*/ 4960860 h 6858000"/>
              <a:gd name="connsiteX108" fmla="*/ 4886804 w 6530564"/>
              <a:gd name="connsiteY108" fmla="*/ 4949025 h 6858000"/>
              <a:gd name="connsiteX109" fmla="*/ 4885925 w 6530564"/>
              <a:gd name="connsiteY109" fmla="*/ 4952305 h 6858000"/>
              <a:gd name="connsiteX110" fmla="*/ 4882645 w 6530564"/>
              <a:gd name="connsiteY110" fmla="*/ 4951427 h 6858000"/>
              <a:gd name="connsiteX111" fmla="*/ 4886804 w 6530564"/>
              <a:gd name="connsiteY111" fmla="*/ 4949025 h 6858000"/>
              <a:gd name="connsiteX112" fmla="*/ 1904088 w 6530564"/>
              <a:gd name="connsiteY112" fmla="*/ 4943893 h 6858000"/>
              <a:gd name="connsiteX113" fmla="*/ 1909757 w 6530564"/>
              <a:gd name="connsiteY113" fmla="*/ 4947566 h 6858000"/>
              <a:gd name="connsiteX114" fmla="*/ 1905087 w 6530564"/>
              <a:gd name="connsiteY114" fmla="*/ 4948563 h 6858000"/>
              <a:gd name="connsiteX115" fmla="*/ 4977467 w 6530564"/>
              <a:gd name="connsiteY115" fmla="*/ 4879455 h 6858000"/>
              <a:gd name="connsiteX116" fmla="*/ 4858971 w 6530564"/>
              <a:gd name="connsiteY116" fmla="*/ 4948076 h 6858000"/>
              <a:gd name="connsiteX117" fmla="*/ 4660094 w 6530564"/>
              <a:gd name="connsiteY117" fmla="*/ 5042804 h 6858000"/>
              <a:gd name="connsiteX118" fmla="*/ 4444457 w 6530564"/>
              <a:gd name="connsiteY118" fmla="*/ 5112467 h 6858000"/>
              <a:gd name="connsiteX119" fmla="*/ 4389558 w 6530564"/>
              <a:gd name="connsiteY119" fmla="*/ 5124965 h 6858000"/>
              <a:gd name="connsiteX120" fmla="*/ 4383717 w 6530564"/>
              <a:gd name="connsiteY120" fmla="*/ 5128009 h 6858000"/>
              <a:gd name="connsiteX121" fmla="*/ 4343187 w 6530564"/>
              <a:gd name="connsiteY121" fmla="*/ 5140882 h 6858000"/>
              <a:gd name="connsiteX122" fmla="*/ 4339907 w 6530564"/>
              <a:gd name="connsiteY122" fmla="*/ 5140002 h 6858000"/>
              <a:gd name="connsiteX123" fmla="*/ 4336627 w 6530564"/>
              <a:gd name="connsiteY123" fmla="*/ 5139123 h 6858000"/>
              <a:gd name="connsiteX124" fmla="*/ 4335748 w 6530564"/>
              <a:gd name="connsiteY124" fmla="*/ 5142403 h 6858000"/>
              <a:gd name="connsiteX125" fmla="*/ 4317590 w 6530564"/>
              <a:gd name="connsiteY125" fmla="*/ 5144570 h 6858000"/>
              <a:gd name="connsiteX126" fmla="*/ 4314308 w 6530564"/>
              <a:gd name="connsiteY126" fmla="*/ 5143691 h 6858000"/>
              <a:gd name="connsiteX127" fmla="*/ 4310149 w 6530564"/>
              <a:gd name="connsiteY127" fmla="*/ 5146092 h 6858000"/>
              <a:gd name="connsiteX128" fmla="*/ 4313430 w 6530564"/>
              <a:gd name="connsiteY128" fmla="*/ 5146971 h 6858000"/>
              <a:gd name="connsiteX129" fmla="*/ 4271193 w 6530564"/>
              <a:gd name="connsiteY129" fmla="*/ 5160265 h 6858000"/>
              <a:gd name="connsiteX130" fmla="*/ 4272073 w 6530564"/>
              <a:gd name="connsiteY130" fmla="*/ 5156984 h 6858000"/>
              <a:gd name="connsiteX131" fmla="*/ 4268793 w 6530564"/>
              <a:gd name="connsiteY131" fmla="*/ 5156105 h 6858000"/>
              <a:gd name="connsiteX132" fmla="*/ 4264633 w 6530564"/>
              <a:gd name="connsiteY132" fmla="*/ 5158507 h 6858000"/>
              <a:gd name="connsiteX133" fmla="*/ 4263755 w 6530564"/>
              <a:gd name="connsiteY133" fmla="*/ 5161788 h 6858000"/>
              <a:gd name="connsiteX134" fmla="*/ 4260474 w 6530564"/>
              <a:gd name="connsiteY134" fmla="*/ 5160908 h 6858000"/>
              <a:gd name="connsiteX135" fmla="*/ 4239034 w 6530564"/>
              <a:gd name="connsiteY135" fmla="*/ 5162195 h 6858000"/>
              <a:gd name="connsiteX136" fmla="*/ 4233996 w 6530564"/>
              <a:gd name="connsiteY136" fmla="*/ 5167877 h 6858000"/>
              <a:gd name="connsiteX137" fmla="*/ 4226557 w 6530564"/>
              <a:gd name="connsiteY137" fmla="*/ 5169398 h 6858000"/>
              <a:gd name="connsiteX138" fmla="*/ 4224157 w 6530564"/>
              <a:gd name="connsiteY138" fmla="*/ 5165240 h 6858000"/>
              <a:gd name="connsiteX139" fmla="*/ 4219997 w 6530564"/>
              <a:gd name="connsiteY139" fmla="*/ 5167641 h 6858000"/>
              <a:gd name="connsiteX140" fmla="*/ 4215837 w 6530564"/>
              <a:gd name="connsiteY140" fmla="*/ 5170042 h 6858000"/>
              <a:gd name="connsiteX141" fmla="*/ 4181921 w 6530564"/>
              <a:gd name="connsiteY141" fmla="*/ 5178534 h 6858000"/>
              <a:gd name="connsiteX142" fmla="*/ 4195921 w 6530564"/>
              <a:gd name="connsiteY142" fmla="*/ 5178768 h 6858000"/>
              <a:gd name="connsiteX143" fmla="*/ 4211678 w 6530564"/>
              <a:gd name="connsiteY143" fmla="*/ 5172443 h 6858000"/>
              <a:gd name="connsiteX144" fmla="*/ 4214959 w 6530564"/>
              <a:gd name="connsiteY144" fmla="*/ 5173322 h 6858000"/>
              <a:gd name="connsiteX145" fmla="*/ 4218239 w 6530564"/>
              <a:gd name="connsiteY145" fmla="*/ 5174202 h 6858000"/>
              <a:gd name="connsiteX146" fmla="*/ 4225678 w 6530564"/>
              <a:gd name="connsiteY146" fmla="*/ 5172679 h 6858000"/>
              <a:gd name="connsiteX147" fmla="*/ 4256315 w 6530564"/>
              <a:gd name="connsiteY147" fmla="*/ 5163309 h 6858000"/>
              <a:gd name="connsiteX148" fmla="*/ 4262875 w 6530564"/>
              <a:gd name="connsiteY148" fmla="*/ 5165067 h 6858000"/>
              <a:gd name="connsiteX149" fmla="*/ 4266157 w 6530564"/>
              <a:gd name="connsiteY149" fmla="*/ 5165946 h 6858000"/>
              <a:gd name="connsiteX150" fmla="*/ 4272717 w 6530564"/>
              <a:gd name="connsiteY150" fmla="*/ 5167703 h 6858000"/>
              <a:gd name="connsiteX151" fmla="*/ 4273595 w 6530564"/>
              <a:gd name="connsiteY151" fmla="*/ 5164424 h 6858000"/>
              <a:gd name="connsiteX152" fmla="*/ 4274474 w 6530564"/>
              <a:gd name="connsiteY152" fmla="*/ 5161144 h 6858000"/>
              <a:gd name="connsiteX153" fmla="*/ 4290233 w 6530564"/>
              <a:gd name="connsiteY153" fmla="*/ 5154819 h 6858000"/>
              <a:gd name="connsiteX154" fmla="*/ 4312551 w 6530564"/>
              <a:gd name="connsiteY154" fmla="*/ 5150251 h 6858000"/>
              <a:gd name="connsiteX155" fmla="*/ 4315831 w 6530564"/>
              <a:gd name="connsiteY155" fmla="*/ 5151131 h 6858000"/>
              <a:gd name="connsiteX156" fmla="*/ 4319110 w 6530564"/>
              <a:gd name="connsiteY156" fmla="*/ 5152009 h 6858000"/>
              <a:gd name="connsiteX157" fmla="*/ 4334869 w 6530564"/>
              <a:gd name="connsiteY157" fmla="*/ 5145684 h 6858000"/>
              <a:gd name="connsiteX158" fmla="*/ 4330709 w 6530564"/>
              <a:gd name="connsiteY158" fmla="*/ 5148085 h 6858000"/>
              <a:gd name="connsiteX159" fmla="*/ 4333989 w 6530564"/>
              <a:gd name="connsiteY159" fmla="*/ 5148964 h 6858000"/>
              <a:gd name="connsiteX160" fmla="*/ 4338149 w 6530564"/>
              <a:gd name="connsiteY160" fmla="*/ 5146563 h 6858000"/>
              <a:gd name="connsiteX161" fmla="*/ 4342309 w 6530564"/>
              <a:gd name="connsiteY161" fmla="*/ 5144162 h 6858000"/>
              <a:gd name="connsiteX162" fmla="*/ 4353029 w 6530564"/>
              <a:gd name="connsiteY162" fmla="*/ 5143519 h 6858000"/>
              <a:gd name="connsiteX163" fmla="*/ 4361347 w 6530564"/>
              <a:gd name="connsiteY163" fmla="*/ 5138715 h 6858000"/>
              <a:gd name="connsiteX164" fmla="*/ 4356309 w 6530564"/>
              <a:gd name="connsiteY164" fmla="*/ 5144397 h 6858000"/>
              <a:gd name="connsiteX165" fmla="*/ 4368785 w 6530564"/>
              <a:gd name="connsiteY165" fmla="*/ 5137194 h 6858000"/>
              <a:gd name="connsiteX166" fmla="*/ 4387825 w 6530564"/>
              <a:gd name="connsiteY166" fmla="*/ 5131747 h 6858000"/>
              <a:gd name="connsiteX167" fmla="*/ 4385187 w 6530564"/>
              <a:gd name="connsiteY167" fmla="*/ 5141588 h 6858000"/>
              <a:gd name="connsiteX168" fmla="*/ 4401825 w 6530564"/>
              <a:gd name="connsiteY168" fmla="*/ 5131982 h 6858000"/>
              <a:gd name="connsiteX169" fmla="*/ 4400945 w 6530564"/>
              <a:gd name="connsiteY169" fmla="*/ 5135263 h 6858000"/>
              <a:gd name="connsiteX170" fmla="*/ 4404225 w 6530564"/>
              <a:gd name="connsiteY170" fmla="*/ 5136142 h 6858000"/>
              <a:gd name="connsiteX171" fmla="*/ 4408385 w 6530564"/>
              <a:gd name="connsiteY171" fmla="*/ 5133740 h 6858000"/>
              <a:gd name="connsiteX172" fmla="*/ 4420862 w 6530564"/>
              <a:gd name="connsiteY172" fmla="*/ 5126537 h 6858000"/>
              <a:gd name="connsiteX173" fmla="*/ 4428303 w 6530564"/>
              <a:gd name="connsiteY173" fmla="*/ 5125014 h 6858000"/>
              <a:gd name="connsiteX174" fmla="*/ 4432461 w 6530564"/>
              <a:gd name="connsiteY174" fmla="*/ 5122611 h 6858000"/>
              <a:gd name="connsiteX175" fmla="*/ 4429181 w 6530564"/>
              <a:gd name="connsiteY175" fmla="*/ 5121733 h 6858000"/>
              <a:gd name="connsiteX176" fmla="*/ 4425901 w 6530564"/>
              <a:gd name="connsiteY176" fmla="*/ 5120854 h 6858000"/>
              <a:gd name="connsiteX177" fmla="*/ 4456537 w 6530564"/>
              <a:gd name="connsiteY177" fmla="*/ 5111486 h 6858000"/>
              <a:gd name="connsiteX178" fmla="*/ 4450621 w 6530564"/>
              <a:gd name="connsiteY178" fmla="*/ 5120446 h 6858000"/>
              <a:gd name="connsiteX179" fmla="*/ 4475575 w 6530564"/>
              <a:gd name="connsiteY179" fmla="*/ 5106039 h 6858000"/>
              <a:gd name="connsiteX180" fmla="*/ 4506211 w 6530564"/>
              <a:gd name="connsiteY180" fmla="*/ 5096669 h 6858000"/>
              <a:gd name="connsiteX181" fmla="*/ 4502053 w 6530564"/>
              <a:gd name="connsiteY181" fmla="*/ 5099070 h 6858000"/>
              <a:gd name="connsiteX182" fmla="*/ 4501174 w 6530564"/>
              <a:gd name="connsiteY182" fmla="*/ 5102350 h 6858000"/>
              <a:gd name="connsiteX183" fmla="*/ 4500295 w 6530564"/>
              <a:gd name="connsiteY183" fmla="*/ 5105631 h 6858000"/>
              <a:gd name="connsiteX184" fmla="*/ 4507735 w 6530564"/>
              <a:gd name="connsiteY184" fmla="*/ 5104109 h 6858000"/>
              <a:gd name="connsiteX185" fmla="*/ 4506857 w 6530564"/>
              <a:gd name="connsiteY185" fmla="*/ 5107388 h 6858000"/>
              <a:gd name="connsiteX186" fmla="*/ 4502697 w 6530564"/>
              <a:gd name="connsiteY186" fmla="*/ 5109791 h 6858000"/>
              <a:gd name="connsiteX187" fmla="*/ 4499417 w 6530564"/>
              <a:gd name="connsiteY187" fmla="*/ 5108911 h 6858000"/>
              <a:gd name="connsiteX188" fmla="*/ 4495258 w 6530564"/>
              <a:gd name="connsiteY188" fmla="*/ 5111312 h 6858000"/>
              <a:gd name="connsiteX189" fmla="*/ 4491098 w 6530564"/>
              <a:gd name="connsiteY189" fmla="*/ 5113713 h 6858000"/>
              <a:gd name="connsiteX190" fmla="*/ 4368551 w 6530564"/>
              <a:gd name="connsiteY190" fmla="*/ 5151193 h 6858000"/>
              <a:gd name="connsiteX191" fmla="*/ 4365269 w 6530564"/>
              <a:gd name="connsiteY191" fmla="*/ 5150314 h 6858000"/>
              <a:gd name="connsiteX192" fmla="*/ 4361112 w 6530564"/>
              <a:gd name="connsiteY192" fmla="*/ 5152715 h 6858000"/>
              <a:gd name="connsiteX193" fmla="*/ 4337913 w 6530564"/>
              <a:gd name="connsiteY193" fmla="*/ 5160563 h 6858000"/>
              <a:gd name="connsiteX194" fmla="*/ 4327194 w 6530564"/>
              <a:gd name="connsiteY194" fmla="*/ 5161207 h 6858000"/>
              <a:gd name="connsiteX195" fmla="*/ 4323035 w 6530564"/>
              <a:gd name="connsiteY195" fmla="*/ 5163608 h 6858000"/>
              <a:gd name="connsiteX196" fmla="*/ 4295678 w 6530564"/>
              <a:gd name="connsiteY196" fmla="*/ 5173857 h 6858000"/>
              <a:gd name="connsiteX197" fmla="*/ 4291519 w 6530564"/>
              <a:gd name="connsiteY197" fmla="*/ 5176258 h 6858000"/>
              <a:gd name="connsiteX198" fmla="*/ 4281679 w 6530564"/>
              <a:gd name="connsiteY198" fmla="*/ 5173621 h 6858000"/>
              <a:gd name="connsiteX199" fmla="*/ 4254323 w 6530564"/>
              <a:gd name="connsiteY199" fmla="*/ 5183870 h 6858000"/>
              <a:gd name="connsiteX200" fmla="*/ 4250163 w 6530564"/>
              <a:gd name="connsiteY200" fmla="*/ 5186271 h 6858000"/>
              <a:gd name="connsiteX201" fmla="*/ 4246882 w 6530564"/>
              <a:gd name="connsiteY201" fmla="*/ 5185391 h 6858000"/>
              <a:gd name="connsiteX202" fmla="*/ 4143607 w 6530564"/>
              <a:gd name="connsiteY202" fmla="*/ 5203426 h 6858000"/>
              <a:gd name="connsiteX203" fmla="*/ 4132010 w 6530564"/>
              <a:gd name="connsiteY203" fmla="*/ 5207349 h 6858000"/>
              <a:gd name="connsiteX204" fmla="*/ 4122169 w 6530564"/>
              <a:gd name="connsiteY204" fmla="*/ 5204713 h 6858000"/>
              <a:gd name="connsiteX205" fmla="*/ 4120410 w 6530564"/>
              <a:gd name="connsiteY205" fmla="*/ 5211273 h 6858000"/>
              <a:gd name="connsiteX206" fmla="*/ 4112971 w 6530564"/>
              <a:gd name="connsiteY206" fmla="*/ 5212796 h 6858000"/>
              <a:gd name="connsiteX207" fmla="*/ 4062652 w 6530564"/>
              <a:gd name="connsiteY207" fmla="*/ 5216892 h 6858000"/>
              <a:gd name="connsiteX208" fmla="*/ 4059373 w 6530564"/>
              <a:gd name="connsiteY208" fmla="*/ 5216012 h 6858000"/>
              <a:gd name="connsiteX209" fmla="*/ 4052812 w 6530564"/>
              <a:gd name="connsiteY209" fmla="*/ 5214255 h 6858000"/>
              <a:gd name="connsiteX210" fmla="*/ 4051933 w 6530564"/>
              <a:gd name="connsiteY210" fmla="*/ 5217535 h 6858000"/>
              <a:gd name="connsiteX211" fmla="*/ 3996577 w 6530564"/>
              <a:gd name="connsiteY211" fmla="*/ 5227313 h 6858000"/>
              <a:gd name="connsiteX212" fmla="*/ 3923940 w 6530564"/>
              <a:gd name="connsiteY212" fmla="*/ 5235976 h 6858000"/>
              <a:gd name="connsiteX213" fmla="*/ 3884340 w 6530564"/>
              <a:gd name="connsiteY213" fmla="*/ 5239430 h 6858000"/>
              <a:gd name="connsiteX214" fmla="*/ 3881060 w 6530564"/>
              <a:gd name="connsiteY214" fmla="*/ 5238550 h 6858000"/>
              <a:gd name="connsiteX215" fmla="*/ 3877781 w 6530564"/>
              <a:gd name="connsiteY215" fmla="*/ 5237671 h 6858000"/>
              <a:gd name="connsiteX216" fmla="*/ 3874499 w 6530564"/>
              <a:gd name="connsiteY216" fmla="*/ 5236793 h 6858000"/>
              <a:gd name="connsiteX217" fmla="*/ 3873621 w 6530564"/>
              <a:gd name="connsiteY217" fmla="*/ 5240072 h 6858000"/>
              <a:gd name="connsiteX218" fmla="*/ 3868581 w 6530564"/>
              <a:gd name="connsiteY218" fmla="*/ 5245755 h 6858000"/>
              <a:gd name="connsiteX219" fmla="*/ 3843864 w 6530564"/>
              <a:gd name="connsiteY219" fmla="*/ 5246161 h 6858000"/>
              <a:gd name="connsiteX220" fmla="*/ 3835544 w 6530564"/>
              <a:gd name="connsiteY220" fmla="*/ 5250965 h 6858000"/>
              <a:gd name="connsiteX221" fmla="*/ 3879302 w 6530564"/>
              <a:gd name="connsiteY221" fmla="*/ 5245111 h 6858000"/>
              <a:gd name="connsiteX222" fmla="*/ 3885863 w 6530564"/>
              <a:gd name="connsiteY222" fmla="*/ 5246869 h 6858000"/>
              <a:gd name="connsiteX223" fmla="*/ 3890023 w 6530564"/>
              <a:gd name="connsiteY223" fmla="*/ 5244468 h 6858000"/>
              <a:gd name="connsiteX224" fmla="*/ 3946901 w 6530564"/>
              <a:gd name="connsiteY224" fmla="*/ 5242128 h 6858000"/>
              <a:gd name="connsiteX225" fmla="*/ 4080577 w 6530564"/>
              <a:gd name="connsiteY225" fmla="*/ 5228726 h 6858000"/>
              <a:gd name="connsiteX226" fmla="*/ 4208569 w 6530564"/>
              <a:gd name="connsiteY226" fmla="*/ 5210285 h 6858000"/>
              <a:gd name="connsiteX227" fmla="*/ 4227607 w 6530564"/>
              <a:gd name="connsiteY227" fmla="*/ 5204840 h 6858000"/>
              <a:gd name="connsiteX228" fmla="*/ 4320161 w 6530564"/>
              <a:gd name="connsiteY228" fmla="*/ 5187449 h 6858000"/>
              <a:gd name="connsiteX229" fmla="*/ 4350799 w 6530564"/>
              <a:gd name="connsiteY229" fmla="*/ 5178079 h 6858000"/>
              <a:gd name="connsiteX230" fmla="*/ 4416232 w 6530564"/>
              <a:gd name="connsiteY230" fmla="*/ 5156937 h 6858000"/>
              <a:gd name="connsiteX231" fmla="*/ 4528059 w 6530564"/>
              <a:gd name="connsiteY231" fmla="*/ 5120102 h 6858000"/>
              <a:gd name="connsiteX232" fmla="*/ 4548856 w 6530564"/>
              <a:gd name="connsiteY232" fmla="*/ 5108094 h 6858000"/>
              <a:gd name="connsiteX233" fmla="*/ 4582773 w 6530564"/>
              <a:gd name="connsiteY233" fmla="*/ 5099604 h 6858000"/>
              <a:gd name="connsiteX234" fmla="*/ 4587811 w 6530564"/>
              <a:gd name="connsiteY234" fmla="*/ 5093923 h 6858000"/>
              <a:gd name="connsiteX235" fmla="*/ 4642524 w 6530564"/>
              <a:gd name="connsiteY235" fmla="*/ 5073425 h 6858000"/>
              <a:gd name="connsiteX236" fmla="*/ 4652601 w 6530564"/>
              <a:gd name="connsiteY236" fmla="*/ 5062062 h 6858000"/>
              <a:gd name="connsiteX237" fmla="*/ 4667481 w 6530564"/>
              <a:gd name="connsiteY237" fmla="*/ 5059017 h 6858000"/>
              <a:gd name="connsiteX238" fmla="*/ 4798817 w 6530564"/>
              <a:gd name="connsiteY238" fmla="*/ 4988734 h 6858000"/>
              <a:gd name="connsiteX239" fmla="*/ 4856167 w 6530564"/>
              <a:gd name="connsiteY239" fmla="*/ 4958396 h 6858000"/>
              <a:gd name="connsiteX240" fmla="*/ 4882880 w 6530564"/>
              <a:gd name="connsiteY240" fmla="*/ 4937426 h 6858000"/>
              <a:gd name="connsiteX241" fmla="*/ 4894479 w 6530564"/>
              <a:gd name="connsiteY241" fmla="*/ 4933504 h 6858000"/>
              <a:gd name="connsiteX242" fmla="*/ 4907835 w 6530564"/>
              <a:gd name="connsiteY242" fmla="*/ 4923019 h 6858000"/>
              <a:gd name="connsiteX243" fmla="*/ 4911115 w 6530564"/>
              <a:gd name="connsiteY243" fmla="*/ 4923898 h 6858000"/>
              <a:gd name="connsiteX244" fmla="*/ 4896879 w 6530564"/>
              <a:gd name="connsiteY244" fmla="*/ 4937664 h 6858000"/>
              <a:gd name="connsiteX245" fmla="*/ 4893599 w 6530564"/>
              <a:gd name="connsiteY245" fmla="*/ 4936784 h 6858000"/>
              <a:gd name="connsiteX246" fmla="*/ 4888561 w 6530564"/>
              <a:gd name="connsiteY246" fmla="*/ 4942464 h 6858000"/>
              <a:gd name="connsiteX247" fmla="*/ 4887682 w 6530564"/>
              <a:gd name="connsiteY247" fmla="*/ 4945746 h 6858000"/>
              <a:gd name="connsiteX248" fmla="*/ 4883523 w 6530564"/>
              <a:gd name="connsiteY248" fmla="*/ 4948147 h 6858000"/>
              <a:gd name="connsiteX249" fmla="*/ 4882645 w 6530564"/>
              <a:gd name="connsiteY249" fmla="*/ 4951427 h 6858000"/>
              <a:gd name="connsiteX250" fmla="*/ 4860969 w 6530564"/>
              <a:gd name="connsiteY250" fmla="*/ 4966714 h 6858000"/>
              <a:gd name="connsiteX251" fmla="*/ 4856811 w 6530564"/>
              <a:gd name="connsiteY251" fmla="*/ 4969115 h 6858000"/>
              <a:gd name="connsiteX252" fmla="*/ 4855931 w 6530564"/>
              <a:gd name="connsiteY252" fmla="*/ 4972396 h 6858000"/>
              <a:gd name="connsiteX253" fmla="*/ 4852651 w 6530564"/>
              <a:gd name="connsiteY253" fmla="*/ 4971516 h 6858000"/>
              <a:gd name="connsiteX254" fmla="*/ 4850250 w 6530564"/>
              <a:gd name="connsiteY254" fmla="*/ 4967358 h 6858000"/>
              <a:gd name="connsiteX255" fmla="*/ 4842575 w 6530564"/>
              <a:gd name="connsiteY255" fmla="*/ 4982879 h 6858000"/>
              <a:gd name="connsiteX256" fmla="*/ 4810180 w 6530564"/>
              <a:gd name="connsiteY256" fmla="*/ 4998810 h 6858000"/>
              <a:gd name="connsiteX257" fmla="*/ 4811059 w 6530564"/>
              <a:gd name="connsiteY257" fmla="*/ 4995529 h 6858000"/>
              <a:gd name="connsiteX258" fmla="*/ 4806900 w 6530564"/>
              <a:gd name="connsiteY258" fmla="*/ 4997932 h 6858000"/>
              <a:gd name="connsiteX259" fmla="*/ 4812817 w 6530564"/>
              <a:gd name="connsiteY259" fmla="*/ 4988970 h 6858000"/>
              <a:gd name="connsiteX260" fmla="*/ 4798581 w 6530564"/>
              <a:gd name="connsiteY260" fmla="*/ 5002734 h 6858000"/>
              <a:gd name="connsiteX261" fmla="*/ 4791141 w 6530564"/>
              <a:gd name="connsiteY261" fmla="*/ 5004257 h 6858000"/>
              <a:gd name="connsiteX262" fmla="*/ 4786983 w 6530564"/>
              <a:gd name="connsiteY262" fmla="*/ 5006658 h 6858000"/>
              <a:gd name="connsiteX263" fmla="*/ 4789383 w 6530564"/>
              <a:gd name="connsiteY263" fmla="*/ 5010818 h 6858000"/>
              <a:gd name="connsiteX264" fmla="*/ 4764429 w 6530564"/>
              <a:gd name="connsiteY264" fmla="*/ 5025225 h 6858000"/>
              <a:gd name="connsiteX265" fmla="*/ 4760269 w 6530564"/>
              <a:gd name="connsiteY265" fmla="*/ 5027626 h 6858000"/>
              <a:gd name="connsiteX266" fmla="*/ 4759391 w 6530564"/>
              <a:gd name="connsiteY266" fmla="*/ 5030907 h 6858000"/>
              <a:gd name="connsiteX267" fmla="*/ 4680365 w 6530564"/>
              <a:gd name="connsiteY267" fmla="*/ 5076532 h 6858000"/>
              <a:gd name="connsiteX268" fmla="*/ 4669645 w 6530564"/>
              <a:gd name="connsiteY268" fmla="*/ 5077175 h 6858000"/>
              <a:gd name="connsiteX269" fmla="*/ 4664607 w 6530564"/>
              <a:gd name="connsiteY269" fmla="*/ 5082858 h 6858000"/>
              <a:gd name="connsiteX270" fmla="*/ 4596538 w 6530564"/>
              <a:gd name="connsiteY270" fmla="*/ 5113840 h 6858000"/>
              <a:gd name="connsiteX271" fmla="*/ 4525187 w 6530564"/>
              <a:gd name="connsiteY271" fmla="*/ 5143943 h 6858000"/>
              <a:gd name="connsiteX272" fmla="*/ 4514467 w 6530564"/>
              <a:gd name="connsiteY272" fmla="*/ 5144586 h 6858000"/>
              <a:gd name="connsiteX273" fmla="*/ 4516869 w 6530564"/>
              <a:gd name="connsiteY273" fmla="*/ 5148745 h 6858000"/>
              <a:gd name="connsiteX274" fmla="*/ 4474633 w 6530564"/>
              <a:gd name="connsiteY274" fmla="*/ 5162039 h 6858000"/>
              <a:gd name="connsiteX275" fmla="*/ 4447277 w 6530564"/>
              <a:gd name="connsiteY275" fmla="*/ 5172288 h 6858000"/>
              <a:gd name="connsiteX276" fmla="*/ 4400883 w 6530564"/>
              <a:gd name="connsiteY276" fmla="*/ 5187983 h 6858000"/>
              <a:gd name="connsiteX277" fmla="*/ 4339608 w 6530564"/>
              <a:gd name="connsiteY277" fmla="*/ 5206722 h 6858000"/>
              <a:gd name="connsiteX278" fmla="*/ 4333047 w 6530564"/>
              <a:gd name="connsiteY278" fmla="*/ 5204965 h 6858000"/>
              <a:gd name="connsiteX279" fmla="*/ 4265213 w 6530564"/>
              <a:gd name="connsiteY279" fmla="*/ 5221947 h 6858000"/>
              <a:gd name="connsiteX280" fmla="*/ 4256895 w 6530564"/>
              <a:gd name="connsiteY280" fmla="*/ 5226749 h 6858000"/>
              <a:gd name="connsiteX281" fmla="*/ 4223857 w 6530564"/>
              <a:gd name="connsiteY281" fmla="*/ 5231960 h 6858000"/>
              <a:gd name="connsiteX282" fmla="*/ 4203941 w 6530564"/>
              <a:gd name="connsiteY282" fmla="*/ 5240686 h 6858000"/>
              <a:gd name="connsiteX283" fmla="*/ 4124741 w 6530564"/>
              <a:gd name="connsiteY283" fmla="*/ 5247592 h 6858000"/>
              <a:gd name="connsiteX284" fmla="*/ 4019067 w 6530564"/>
              <a:gd name="connsiteY284" fmla="*/ 5261465 h 6858000"/>
              <a:gd name="connsiteX285" fmla="*/ 3989310 w 6530564"/>
              <a:gd name="connsiteY285" fmla="*/ 5267556 h 6858000"/>
              <a:gd name="connsiteX286" fmla="*/ 3993469 w 6530564"/>
              <a:gd name="connsiteY286" fmla="*/ 5265155 h 6858000"/>
              <a:gd name="connsiteX287" fmla="*/ 3953870 w 6530564"/>
              <a:gd name="connsiteY287" fmla="*/ 5268607 h 6858000"/>
              <a:gd name="connsiteX288" fmla="*/ 3944029 w 6530564"/>
              <a:gd name="connsiteY288" fmla="*/ 5265970 h 6858000"/>
              <a:gd name="connsiteX289" fmla="*/ 3830272 w 6530564"/>
              <a:gd name="connsiteY289" fmla="*/ 5270646 h 6858000"/>
              <a:gd name="connsiteX290" fmla="*/ 3831150 w 6530564"/>
              <a:gd name="connsiteY290" fmla="*/ 5267367 h 6858000"/>
              <a:gd name="connsiteX291" fmla="*/ 3827869 w 6530564"/>
              <a:gd name="connsiteY291" fmla="*/ 5266488 h 6858000"/>
              <a:gd name="connsiteX292" fmla="*/ 3823711 w 6530564"/>
              <a:gd name="connsiteY292" fmla="*/ 5268887 h 6858000"/>
              <a:gd name="connsiteX293" fmla="*/ 3784991 w 6530564"/>
              <a:gd name="connsiteY293" fmla="*/ 5269060 h 6858000"/>
              <a:gd name="connsiteX294" fmla="*/ 3781710 w 6530564"/>
              <a:gd name="connsiteY294" fmla="*/ 5268182 h 6858000"/>
              <a:gd name="connsiteX295" fmla="*/ 3778430 w 6530564"/>
              <a:gd name="connsiteY295" fmla="*/ 5267303 h 6858000"/>
              <a:gd name="connsiteX296" fmla="*/ 3777550 w 6530564"/>
              <a:gd name="connsiteY296" fmla="*/ 5270583 h 6858000"/>
              <a:gd name="connsiteX297" fmla="*/ 3780831 w 6530564"/>
              <a:gd name="connsiteY297" fmla="*/ 5271463 h 6858000"/>
              <a:gd name="connsiteX298" fmla="*/ 3766831 w 6530564"/>
              <a:gd name="connsiteY298" fmla="*/ 5271227 h 6858000"/>
              <a:gd name="connsiteX299" fmla="*/ 3765073 w 6530564"/>
              <a:gd name="connsiteY299" fmla="*/ 5277788 h 6858000"/>
              <a:gd name="connsiteX300" fmla="*/ 3775793 w 6530564"/>
              <a:gd name="connsiteY300" fmla="*/ 5277144 h 6858000"/>
              <a:gd name="connsiteX301" fmla="*/ 3774913 w 6530564"/>
              <a:gd name="connsiteY301" fmla="*/ 5280425 h 6858000"/>
              <a:gd name="connsiteX302" fmla="*/ 3804672 w 6530564"/>
              <a:gd name="connsiteY302" fmla="*/ 5274334 h 6858000"/>
              <a:gd name="connsiteX303" fmla="*/ 3811233 w 6530564"/>
              <a:gd name="connsiteY303" fmla="*/ 5276093 h 6858000"/>
              <a:gd name="connsiteX304" fmla="*/ 3814512 w 6530564"/>
              <a:gd name="connsiteY304" fmla="*/ 5276971 h 6858000"/>
              <a:gd name="connsiteX305" fmla="*/ 3817794 w 6530564"/>
              <a:gd name="connsiteY305" fmla="*/ 5277850 h 6858000"/>
              <a:gd name="connsiteX306" fmla="*/ 3818672 w 6530564"/>
              <a:gd name="connsiteY306" fmla="*/ 5274569 h 6858000"/>
              <a:gd name="connsiteX307" fmla="*/ 3825233 w 6530564"/>
              <a:gd name="connsiteY307" fmla="*/ 5276327 h 6858000"/>
              <a:gd name="connsiteX308" fmla="*/ 3820193 w 6530564"/>
              <a:gd name="connsiteY308" fmla="*/ 5282009 h 6858000"/>
              <a:gd name="connsiteX309" fmla="*/ 3830914 w 6530564"/>
              <a:gd name="connsiteY309" fmla="*/ 5281367 h 6858000"/>
              <a:gd name="connsiteX310" fmla="*/ 3834196 w 6530564"/>
              <a:gd name="connsiteY310" fmla="*/ 5282245 h 6858000"/>
              <a:gd name="connsiteX311" fmla="*/ 3837475 w 6530564"/>
              <a:gd name="connsiteY311" fmla="*/ 5283124 h 6858000"/>
              <a:gd name="connsiteX312" fmla="*/ 3840755 w 6530564"/>
              <a:gd name="connsiteY312" fmla="*/ 5284004 h 6858000"/>
              <a:gd name="connsiteX313" fmla="*/ 3854755 w 6530564"/>
              <a:gd name="connsiteY313" fmla="*/ 5284238 h 6858000"/>
              <a:gd name="connsiteX314" fmla="*/ 3858913 w 6530564"/>
              <a:gd name="connsiteY314" fmla="*/ 5281837 h 6858000"/>
              <a:gd name="connsiteX315" fmla="*/ 3862195 w 6530564"/>
              <a:gd name="connsiteY315" fmla="*/ 5282716 h 6858000"/>
              <a:gd name="connsiteX316" fmla="*/ 3858913 w 6530564"/>
              <a:gd name="connsiteY316" fmla="*/ 5281837 h 6858000"/>
              <a:gd name="connsiteX317" fmla="*/ 3894353 w 6530564"/>
              <a:gd name="connsiteY317" fmla="*/ 5280786 h 6858000"/>
              <a:gd name="connsiteX318" fmla="*/ 3900914 w 6530564"/>
              <a:gd name="connsiteY318" fmla="*/ 5282543 h 6858000"/>
              <a:gd name="connsiteX319" fmla="*/ 3901794 w 6530564"/>
              <a:gd name="connsiteY319" fmla="*/ 5279264 h 6858000"/>
              <a:gd name="connsiteX320" fmla="*/ 3933953 w 6530564"/>
              <a:gd name="connsiteY320" fmla="*/ 5277333 h 6858000"/>
              <a:gd name="connsiteX321" fmla="*/ 3934831 w 6530564"/>
              <a:gd name="connsiteY321" fmla="*/ 5274053 h 6858000"/>
              <a:gd name="connsiteX322" fmla="*/ 3938111 w 6530564"/>
              <a:gd name="connsiteY322" fmla="*/ 5274932 h 6858000"/>
              <a:gd name="connsiteX323" fmla="*/ 3937233 w 6530564"/>
              <a:gd name="connsiteY323" fmla="*/ 5278211 h 6858000"/>
              <a:gd name="connsiteX324" fmla="*/ 3940514 w 6530564"/>
              <a:gd name="connsiteY324" fmla="*/ 5279091 h 6858000"/>
              <a:gd name="connsiteX325" fmla="*/ 3944673 w 6530564"/>
              <a:gd name="connsiteY325" fmla="*/ 5276690 h 6858000"/>
              <a:gd name="connsiteX326" fmla="*/ 4044429 w 6530564"/>
              <a:gd name="connsiteY326" fmla="*/ 5271777 h 6858000"/>
              <a:gd name="connsiteX327" fmla="*/ 4072431 w 6530564"/>
              <a:gd name="connsiteY327" fmla="*/ 5272249 h 6858000"/>
              <a:gd name="connsiteX328" fmla="*/ 4091468 w 6530564"/>
              <a:gd name="connsiteY328" fmla="*/ 5266803 h 6858000"/>
              <a:gd name="connsiteX329" fmla="*/ 4121227 w 6530564"/>
              <a:gd name="connsiteY329" fmla="*/ 5260712 h 6858000"/>
              <a:gd name="connsiteX330" fmla="*/ 4336092 w 6530564"/>
              <a:gd name="connsiteY330" fmla="*/ 5219844 h 6858000"/>
              <a:gd name="connsiteX331" fmla="*/ 4341775 w 6530564"/>
              <a:gd name="connsiteY331" fmla="*/ 5224882 h 6858000"/>
              <a:gd name="connsiteX332" fmla="*/ 4338495 w 6530564"/>
              <a:gd name="connsiteY332" fmla="*/ 5224004 h 6858000"/>
              <a:gd name="connsiteX333" fmla="*/ 4337615 w 6530564"/>
              <a:gd name="connsiteY333" fmla="*/ 5227283 h 6858000"/>
              <a:gd name="connsiteX334" fmla="*/ 4345054 w 6530564"/>
              <a:gd name="connsiteY334" fmla="*/ 5225760 h 6858000"/>
              <a:gd name="connsiteX335" fmla="*/ 4354895 w 6530564"/>
              <a:gd name="connsiteY335" fmla="*/ 5228397 h 6858000"/>
              <a:gd name="connsiteX336" fmla="*/ 4368253 w 6530564"/>
              <a:gd name="connsiteY336" fmla="*/ 5217913 h 6858000"/>
              <a:gd name="connsiteX337" fmla="*/ 4371531 w 6530564"/>
              <a:gd name="connsiteY337" fmla="*/ 5218791 h 6858000"/>
              <a:gd name="connsiteX338" fmla="*/ 4375691 w 6530564"/>
              <a:gd name="connsiteY338" fmla="*/ 5216392 h 6858000"/>
              <a:gd name="connsiteX339" fmla="*/ 4378971 w 6530564"/>
              <a:gd name="connsiteY339" fmla="*/ 5217270 h 6858000"/>
              <a:gd name="connsiteX340" fmla="*/ 4379850 w 6530564"/>
              <a:gd name="connsiteY340" fmla="*/ 5213989 h 6858000"/>
              <a:gd name="connsiteX341" fmla="*/ 4387291 w 6530564"/>
              <a:gd name="connsiteY341" fmla="*/ 5212466 h 6858000"/>
              <a:gd name="connsiteX342" fmla="*/ 4405449 w 6530564"/>
              <a:gd name="connsiteY342" fmla="*/ 5210302 h 6858000"/>
              <a:gd name="connsiteX343" fmla="*/ 4404569 w 6530564"/>
              <a:gd name="connsiteY343" fmla="*/ 5213581 h 6858000"/>
              <a:gd name="connsiteX344" fmla="*/ 4400411 w 6530564"/>
              <a:gd name="connsiteY344" fmla="*/ 5215984 h 6858000"/>
              <a:gd name="connsiteX345" fmla="*/ 4407849 w 6530564"/>
              <a:gd name="connsiteY345" fmla="*/ 5214461 h 6858000"/>
              <a:gd name="connsiteX346" fmla="*/ 4412009 w 6530564"/>
              <a:gd name="connsiteY346" fmla="*/ 5212060 h 6858000"/>
              <a:gd name="connsiteX347" fmla="*/ 4427767 w 6530564"/>
              <a:gd name="connsiteY347" fmla="*/ 5205735 h 6858000"/>
              <a:gd name="connsiteX348" fmla="*/ 4431047 w 6530564"/>
              <a:gd name="connsiteY348" fmla="*/ 5206613 h 6858000"/>
              <a:gd name="connsiteX349" fmla="*/ 4438487 w 6530564"/>
              <a:gd name="connsiteY349" fmla="*/ 5205091 h 6858000"/>
              <a:gd name="connsiteX350" fmla="*/ 4439367 w 6530564"/>
              <a:gd name="connsiteY350" fmla="*/ 5201811 h 6858000"/>
              <a:gd name="connsiteX351" fmla="*/ 4436087 w 6530564"/>
              <a:gd name="connsiteY351" fmla="*/ 5200931 h 6858000"/>
              <a:gd name="connsiteX352" fmla="*/ 4446805 w 6530564"/>
              <a:gd name="connsiteY352" fmla="*/ 5200288 h 6858000"/>
              <a:gd name="connsiteX353" fmla="*/ 4448563 w 6530564"/>
              <a:gd name="connsiteY353" fmla="*/ 5193727 h 6858000"/>
              <a:gd name="connsiteX354" fmla="*/ 4455124 w 6530564"/>
              <a:gd name="connsiteY354" fmla="*/ 5195484 h 6858000"/>
              <a:gd name="connsiteX355" fmla="*/ 4459284 w 6530564"/>
              <a:gd name="connsiteY355" fmla="*/ 5193083 h 6858000"/>
              <a:gd name="connsiteX356" fmla="*/ 4462565 w 6530564"/>
              <a:gd name="connsiteY356" fmla="*/ 5193963 h 6858000"/>
              <a:gd name="connsiteX357" fmla="*/ 4463443 w 6530564"/>
              <a:gd name="connsiteY357" fmla="*/ 5190682 h 6858000"/>
              <a:gd name="connsiteX358" fmla="*/ 4460162 w 6530564"/>
              <a:gd name="connsiteY358" fmla="*/ 5189804 h 6858000"/>
              <a:gd name="connsiteX359" fmla="*/ 4503277 w 6530564"/>
              <a:gd name="connsiteY359" fmla="*/ 5173230 h 6858000"/>
              <a:gd name="connsiteX360" fmla="*/ 4510717 w 6530564"/>
              <a:gd name="connsiteY360" fmla="*/ 5171707 h 6858000"/>
              <a:gd name="connsiteX361" fmla="*/ 4515755 w 6530564"/>
              <a:gd name="connsiteY361" fmla="*/ 5166027 h 6858000"/>
              <a:gd name="connsiteX362" fmla="*/ 4513179 w 6530564"/>
              <a:gd name="connsiteY362" fmla="*/ 5165335 h 6858000"/>
              <a:gd name="connsiteX363" fmla="*/ 4525643 w 6530564"/>
              <a:gd name="connsiteY363" fmla="*/ 5159666 h 6858000"/>
              <a:gd name="connsiteX364" fmla="*/ 4571346 w 6530564"/>
              <a:gd name="connsiteY364" fmla="*/ 5142247 h 6858000"/>
              <a:gd name="connsiteX365" fmla="*/ 4585583 w 6530564"/>
              <a:gd name="connsiteY365" fmla="*/ 5128483 h 6858000"/>
              <a:gd name="connsiteX366" fmla="*/ 4595423 w 6530564"/>
              <a:gd name="connsiteY366" fmla="*/ 5131120 h 6858000"/>
              <a:gd name="connsiteX367" fmla="*/ 4619500 w 6530564"/>
              <a:gd name="connsiteY367" fmla="*/ 5119991 h 6858000"/>
              <a:gd name="connsiteX368" fmla="*/ 4629575 w 6530564"/>
              <a:gd name="connsiteY368" fmla="*/ 5108629 h 6858000"/>
              <a:gd name="connsiteX369" fmla="*/ 4648615 w 6530564"/>
              <a:gd name="connsiteY369" fmla="*/ 5103183 h 6858000"/>
              <a:gd name="connsiteX370" fmla="*/ 4647735 w 6530564"/>
              <a:gd name="connsiteY370" fmla="*/ 5106463 h 6858000"/>
              <a:gd name="connsiteX371" fmla="*/ 4642697 w 6530564"/>
              <a:gd name="connsiteY371" fmla="*/ 5112145 h 6858000"/>
              <a:gd name="connsiteX372" fmla="*/ 4650136 w 6530564"/>
              <a:gd name="connsiteY372" fmla="*/ 5110622 h 6858000"/>
              <a:gd name="connsiteX373" fmla="*/ 4654296 w 6530564"/>
              <a:gd name="connsiteY373" fmla="*/ 5108221 h 6858000"/>
              <a:gd name="connsiteX374" fmla="*/ 4645099 w 6530564"/>
              <a:gd name="connsiteY374" fmla="*/ 5116303 h 6858000"/>
              <a:gd name="connsiteX375" fmla="*/ 4661735 w 6530564"/>
              <a:gd name="connsiteY375" fmla="*/ 5106698 h 6858000"/>
              <a:gd name="connsiteX376" fmla="*/ 4665893 w 6530564"/>
              <a:gd name="connsiteY376" fmla="*/ 5104297 h 6858000"/>
              <a:gd name="connsiteX377" fmla="*/ 4675091 w 6530564"/>
              <a:gd name="connsiteY377" fmla="*/ 5096214 h 6858000"/>
              <a:gd name="connsiteX378" fmla="*/ 4667651 w 6530564"/>
              <a:gd name="connsiteY378" fmla="*/ 5097736 h 6858000"/>
              <a:gd name="connsiteX379" fmla="*/ 4664372 w 6530564"/>
              <a:gd name="connsiteY379" fmla="*/ 5096858 h 6858000"/>
              <a:gd name="connsiteX380" fmla="*/ 4676849 w 6530564"/>
              <a:gd name="connsiteY380" fmla="*/ 5089653 h 6858000"/>
              <a:gd name="connsiteX381" fmla="*/ 4662850 w 6530564"/>
              <a:gd name="connsiteY381" fmla="*/ 5089418 h 6858000"/>
              <a:gd name="connsiteX382" fmla="*/ 4689327 w 6530564"/>
              <a:gd name="connsiteY382" fmla="*/ 5082449 h 6858000"/>
              <a:gd name="connsiteX383" fmla="*/ 4685169 w 6530564"/>
              <a:gd name="connsiteY383" fmla="*/ 5084851 h 6858000"/>
              <a:gd name="connsiteX384" fmla="*/ 4683411 w 6530564"/>
              <a:gd name="connsiteY384" fmla="*/ 5091411 h 6858000"/>
              <a:gd name="connsiteX385" fmla="*/ 4691728 w 6530564"/>
              <a:gd name="connsiteY385" fmla="*/ 5086609 h 6858000"/>
              <a:gd name="connsiteX386" fmla="*/ 4695008 w 6530564"/>
              <a:gd name="connsiteY386" fmla="*/ 5087488 h 6858000"/>
              <a:gd name="connsiteX387" fmla="*/ 4698289 w 6530564"/>
              <a:gd name="connsiteY387" fmla="*/ 5088368 h 6858000"/>
              <a:gd name="connsiteX388" fmla="*/ 4697411 w 6530564"/>
              <a:gd name="connsiteY388" fmla="*/ 5091647 h 6858000"/>
              <a:gd name="connsiteX389" fmla="*/ 4702449 w 6530564"/>
              <a:gd name="connsiteY389" fmla="*/ 5085965 h 6858000"/>
              <a:gd name="connsiteX390" fmla="*/ 4706607 w 6530564"/>
              <a:gd name="connsiteY390" fmla="*/ 5083564 h 6858000"/>
              <a:gd name="connsiteX391" fmla="*/ 4721486 w 6530564"/>
              <a:gd name="connsiteY391" fmla="*/ 5080520 h 6858000"/>
              <a:gd name="connsiteX392" fmla="*/ 4717327 w 6530564"/>
              <a:gd name="connsiteY392" fmla="*/ 5082921 h 6858000"/>
              <a:gd name="connsiteX393" fmla="*/ 4712289 w 6530564"/>
              <a:gd name="connsiteY393" fmla="*/ 5088602 h 6858000"/>
              <a:gd name="connsiteX394" fmla="*/ 4723887 w 6530564"/>
              <a:gd name="connsiteY394" fmla="*/ 5084678 h 6858000"/>
              <a:gd name="connsiteX395" fmla="*/ 4728047 w 6530564"/>
              <a:gd name="connsiteY395" fmla="*/ 5082277 h 6858000"/>
              <a:gd name="connsiteX396" fmla="*/ 4732207 w 6530564"/>
              <a:gd name="connsiteY396" fmla="*/ 5079876 h 6858000"/>
              <a:gd name="connsiteX397" fmla="*/ 4733963 w 6530564"/>
              <a:gd name="connsiteY397" fmla="*/ 5073315 h 6858000"/>
              <a:gd name="connsiteX398" fmla="*/ 4726524 w 6530564"/>
              <a:gd name="connsiteY398" fmla="*/ 5074837 h 6858000"/>
              <a:gd name="connsiteX399" fmla="*/ 4725646 w 6530564"/>
              <a:gd name="connsiteY399" fmla="*/ 5078117 h 6858000"/>
              <a:gd name="connsiteX400" fmla="*/ 4721486 w 6530564"/>
              <a:gd name="connsiteY400" fmla="*/ 5080520 h 6858000"/>
              <a:gd name="connsiteX401" fmla="*/ 4707487 w 6530564"/>
              <a:gd name="connsiteY401" fmla="*/ 5080284 h 6858000"/>
              <a:gd name="connsiteX402" fmla="*/ 4711646 w 6530564"/>
              <a:gd name="connsiteY402" fmla="*/ 5077883 h 6858000"/>
              <a:gd name="connsiteX403" fmla="*/ 4708366 w 6530564"/>
              <a:gd name="connsiteY403" fmla="*/ 5077005 h 6858000"/>
              <a:gd name="connsiteX404" fmla="*/ 4705085 w 6530564"/>
              <a:gd name="connsiteY404" fmla="*/ 5076124 h 6858000"/>
              <a:gd name="connsiteX405" fmla="*/ 4704207 w 6530564"/>
              <a:gd name="connsiteY405" fmla="*/ 5079404 h 6858000"/>
              <a:gd name="connsiteX406" fmla="*/ 4700046 w 6530564"/>
              <a:gd name="connsiteY406" fmla="*/ 5081805 h 6858000"/>
              <a:gd name="connsiteX407" fmla="*/ 4700927 w 6530564"/>
              <a:gd name="connsiteY407" fmla="*/ 5078525 h 6858000"/>
              <a:gd name="connsiteX408" fmla="*/ 4696767 w 6530564"/>
              <a:gd name="connsiteY408" fmla="*/ 5080927 h 6858000"/>
              <a:gd name="connsiteX409" fmla="*/ 4693487 w 6530564"/>
              <a:gd name="connsiteY409" fmla="*/ 5080048 h 6858000"/>
              <a:gd name="connsiteX410" fmla="*/ 4722601 w 6530564"/>
              <a:gd name="connsiteY410" fmla="*/ 5063239 h 6858000"/>
              <a:gd name="connsiteX411" fmla="*/ 4721722 w 6530564"/>
              <a:gd name="connsiteY411" fmla="*/ 5066520 h 6858000"/>
              <a:gd name="connsiteX412" fmla="*/ 4720843 w 6530564"/>
              <a:gd name="connsiteY412" fmla="*/ 5069800 h 6858000"/>
              <a:gd name="connsiteX413" fmla="*/ 4725003 w 6530564"/>
              <a:gd name="connsiteY413" fmla="*/ 5067398 h 6858000"/>
              <a:gd name="connsiteX414" fmla="*/ 4725882 w 6530564"/>
              <a:gd name="connsiteY414" fmla="*/ 5064117 h 6858000"/>
              <a:gd name="connsiteX415" fmla="*/ 4730041 w 6530564"/>
              <a:gd name="connsiteY415" fmla="*/ 5061716 h 6858000"/>
              <a:gd name="connsiteX416" fmla="*/ 4744919 w 6530564"/>
              <a:gd name="connsiteY416" fmla="*/ 5058672 h 6858000"/>
              <a:gd name="connsiteX417" fmla="*/ 4748200 w 6530564"/>
              <a:gd name="connsiteY417" fmla="*/ 5059551 h 6858000"/>
              <a:gd name="connsiteX418" fmla="*/ 4752360 w 6530564"/>
              <a:gd name="connsiteY418" fmla="*/ 5057149 h 6858000"/>
              <a:gd name="connsiteX419" fmla="*/ 4753238 w 6530564"/>
              <a:gd name="connsiteY419" fmla="*/ 5053868 h 6858000"/>
              <a:gd name="connsiteX420" fmla="*/ 4749957 w 6530564"/>
              <a:gd name="connsiteY420" fmla="*/ 5052989 h 6858000"/>
              <a:gd name="connsiteX421" fmla="*/ 4769875 w 6530564"/>
              <a:gd name="connsiteY421" fmla="*/ 5044264 h 6858000"/>
              <a:gd name="connsiteX422" fmla="*/ 4774035 w 6530564"/>
              <a:gd name="connsiteY422" fmla="*/ 5041862 h 6858000"/>
              <a:gd name="connsiteX423" fmla="*/ 4774913 w 6530564"/>
              <a:gd name="connsiteY423" fmla="*/ 5038581 h 6858000"/>
              <a:gd name="connsiteX424" fmla="*/ 4771632 w 6530564"/>
              <a:gd name="connsiteY424" fmla="*/ 5037702 h 6858000"/>
              <a:gd name="connsiteX425" fmla="*/ 4781709 w 6530564"/>
              <a:gd name="connsiteY425" fmla="*/ 5026339 h 6858000"/>
              <a:gd name="connsiteX426" fmla="*/ 4841460 w 6530564"/>
              <a:gd name="connsiteY426" fmla="*/ 5000161 h 6858000"/>
              <a:gd name="connsiteX427" fmla="*/ 4839059 w 6530564"/>
              <a:gd name="connsiteY427" fmla="*/ 4996002 h 6858000"/>
              <a:gd name="connsiteX428" fmla="*/ 4842339 w 6530564"/>
              <a:gd name="connsiteY428" fmla="*/ 4996880 h 6858000"/>
              <a:gd name="connsiteX429" fmla="*/ 4846498 w 6530564"/>
              <a:gd name="connsiteY429" fmla="*/ 4994478 h 6858000"/>
              <a:gd name="connsiteX430" fmla="*/ 4843217 w 6530564"/>
              <a:gd name="connsiteY430" fmla="*/ 4993600 h 6858000"/>
              <a:gd name="connsiteX431" fmla="*/ 4878014 w 6530564"/>
              <a:gd name="connsiteY431" fmla="*/ 4981829 h 6858000"/>
              <a:gd name="connsiteX432" fmla="*/ 4876493 w 6530564"/>
              <a:gd name="connsiteY432" fmla="*/ 4974389 h 6858000"/>
              <a:gd name="connsiteX433" fmla="*/ 4883931 w 6530564"/>
              <a:gd name="connsiteY433" fmla="*/ 4972867 h 6858000"/>
              <a:gd name="connsiteX434" fmla="*/ 4892249 w 6530564"/>
              <a:gd name="connsiteY434" fmla="*/ 4968064 h 6858000"/>
              <a:gd name="connsiteX435" fmla="*/ 4891370 w 6530564"/>
              <a:gd name="connsiteY435" fmla="*/ 4971344 h 6858000"/>
              <a:gd name="connsiteX436" fmla="*/ 4894652 w 6530564"/>
              <a:gd name="connsiteY436" fmla="*/ 4972224 h 6858000"/>
              <a:gd name="connsiteX437" fmla="*/ 4899690 w 6530564"/>
              <a:gd name="connsiteY437" fmla="*/ 4966541 h 6858000"/>
              <a:gd name="connsiteX438" fmla="*/ 4900568 w 6530564"/>
              <a:gd name="connsiteY438" fmla="*/ 4963262 h 6858000"/>
              <a:gd name="connsiteX439" fmla="*/ 4926402 w 6530564"/>
              <a:gd name="connsiteY439" fmla="*/ 4945573 h 6858000"/>
              <a:gd name="connsiteX440" fmla="*/ 4914803 w 6530564"/>
              <a:gd name="connsiteY440" fmla="*/ 4949497 h 6858000"/>
              <a:gd name="connsiteX441" fmla="*/ 4909765 w 6530564"/>
              <a:gd name="connsiteY441" fmla="*/ 4955178 h 6858000"/>
              <a:gd name="connsiteX442" fmla="*/ 4906487 w 6530564"/>
              <a:gd name="connsiteY442" fmla="*/ 4954299 h 6858000"/>
              <a:gd name="connsiteX443" fmla="*/ 4902327 w 6530564"/>
              <a:gd name="connsiteY443" fmla="*/ 4956701 h 6858000"/>
              <a:gd name="connsiteX444" fmla="*/ 4903205 w 6530564"/>
              <a:gd name="connsiteY444" fmla="*/ 4953421 h 6858000"/>
              <a:gd name="connsiteX445" fmla="*/ 4907365 w 6530564"/>
              <a:gd name="connsiteY445" fmla="*/ 4951018 h 6858000"/>
              <a:gd name="connsiteX446" fmla="*/ 4904084 w 6530564"/>
              <a:gd name="connsiteY446" fmla="*/ 4950140 h 6858000"/>
              <a:gd name="connsiteX447" fmla="*/ 4899924 w 6530564"/>
              <a:gd name="connsiteY447" fmla="*/ 4952541 h 6858000"/>
              <a:gd name="connsiteX448" fmla="*/ 4895766 w 6530564"/>
              <a:gd name="connsiteY448" fmla="*/ 4954944 h 6858000"/>
              <a:gd name="connsiteX449" fmla="*/ 4900803 w 6530564"/>
              <a:gd name="connsiteY449" fmla="*/ 4949262 h 6858000"/>
              <a:gd name="connsiteX450" fmla="*/ 4904963 w 6530564"/>
              <a:gd name="connsiteY450" fmla="*/ 4946860 h 6858000"/>
              <a:gd name="connsiteX451" fmla="*/ 4909122 w 6530564"/>
              <a:gd name="connsiteY451" fmla="*/ 4944459 h 6858000"/>
              <a:gd name="connsiteX452" fmla="*/ 4917441 w 6530564"/>
              <a:gd name="connsiteY452" fmla="*/ 4939655 h 6858000"/>
              <a:gd name="connsiteX453" fmla="*/ 4910881 w 6530564"/>
              <a:gd name="connsiteY453" fmla="*/ 4937898 h 6858000"/>
              <a:gd name="connsiteX454" fmla="*/ 4907601 w 6530564"/>
              <a:gd name="connsiteY454" fmla="*/ 4937018 h 6858000"/>
              <a:gd name="connsiteX455" fmla="*/ 4927516 w 6530564"/>
              <a:gd name="connsiteY455" fmla="*/ 4928292 h 6858000"/>
              <a:gd name="connsiteX456" fmla="*/ 4926638 w 6530564"/>
              <a:gd name="connsiteY456" fmla="*/ 4931573 h 6858000"/>
              <a:gd name="connsiteX457" fmla="*/ 4929919 w 6530564"/>
              <a:gd name="connsiteY457" fmla="*/ 4932452 h 6858000"/>
              <a:gd name="connsiteX458" fmla="*/ 4930798 w 6530564"/>
              <a:gd name="connsiteY458" fmla="*/ 4929172 h 6858000"/>
              <a:gd name="connsiteX459" fmla="*/ 4931676 w 6530564"/>
              <a:gd name="connsiteY459" fmla="*/ 4925891 h 6858000"/>
              <a:gd name="connsiteX460" fmla="*/ 4935835 w 6530564"/>
              <a:gd name="connsiteY460" fmla="*/ 4923490 h 6858000"/>
              <a:gd name="connsiteX461" fmla="*/ 4948314 w 6530564"/>
              <a:gd name="connsiteY461" fmla="*/ 4916286 h 6858000"/>
              <a:gd name="connsiteX462" fmla="*/ 4953587 w 6530564"/>
              <a:gd name="connsiteY462" fmla="*/ 4896605 h 6858000"/>
              <a:gd name="connsiteX463" fmla="*/ 4939352 w 6530564"/>
              <a:gd name="connsiteY463" fmla="*/ 4910369 h 6858000"/>
              <a:gd name="connsiteX464" fmla="*/ 4941109 w 6530564"/>
              <a:gd name="connsiteY464" fmla="*/ 4903808 h 6858000"/>
              <a:gd name="connsiteX465" fmla="*/ 4937829 w 6530564"/>
              <a:gd name="connsiteY465" fmla="*/ 4902930 h 6858000"/>
              <a:gd name="connsiteX466" fmla="*/ 4971103 w 6530564"/>
              <a:gd name="connsiteY466" fmla="*/ 4883717 h 6858000"/>
              <a:gd name="connsiteX467" fmla="*/ 6068122 w 6530564"/>
              <a:gd name="connsiteY467" fmla="*/ 4864900 h 6858000"/>
              <a:gd name="connsiteX468" fmla="*/ 6068152 w 6530564"/>
              <a:gd name="connsiteY468" fmla="*/ 4865039 h 6858000"/>
              <a:gd name="connsiteX469" fmla="*/ 6064479 w 6530564"/>
              <a:gd name="connsiteY469" fmla="*/ 4870708 h 6858000"/>
              <a:gd name="connsiteX470" fmla="*/ 2849427 w 6530564"/>
              <a:gd name="connsiteY470" fmla="*/ 4863682 h 6858000"/>
              <a:gd name="connsiteX471" fmla="*/ 2852706 w 6530564"/>
              <a:gd name="connsiteY471" fmla="*/ 4864560 h 6858000"/>
              <a:gd name="connsiteX472" fmla="*/ 2855987 w 6530564"/>
              <a:gd name="connsiteY472" fmla="*/ 4865440 h 6858000"/>
              <a:gd name="connsiteX473" fmla="*/ 2856769 w 6530564"/>
              <a:gd name="connsiteY473" fmla="*/ 4866135 h 6858000"/>
              <a:gd name="connsiteX474" fmla="*/ 5007247 w 6530564"/>
              <a:gd name="connsiteY474" fmla="*/ 4862211 h 6858000"/>
              <a:gd name="connsiteX475" fmla="*/ 4996249 w 6530564"/>
              <a:gd name="connsiteY475" fmla="*/ 4868580 h 6858000"/>
              <a:gd name="connsiteX476" fmla="*/ 4999337 w 6530564"/>
              <a:gd name="connsiteY476" fmla="*/ 4870189 h 6858000"/>
              <a:gd name="connsiteX477" fmla="*/ 6130068 w 6530564"/>
              <a:gd name="connsiteY477" fmla="*/ 4856695 h 6858000"/>
              <a:gd name="connsiteX478" fmla="*/ 6126199 w 6530564"/>
              <a:gd name="connsiteY478" fmla="*/ 4862407 h 6858000"/>
              <a:gd name="connsiteX479" fmla="*/ 6129873 w 6530564"/>
              <a:gd name="connsiteY479" fmla="*/ 4856736 h 6858000"/>
              <a:gd name="connsiteX480" fmla="*/ 5030417 w 6530564"/>
              <a:gd name="connsiteY480" fmla="*/ 4849127 h 6858000"/>
              <a:gd name="connsiteX481" fmla="*/ 5029817 w 6530564"/>
              <a:gd name="connsiteY481" fmla="*/ 4849140 h 6858000"/>
              <a:gd name="connsiteX482" fmla="*/ 5010221 w 6530564"/>
              <a:gd name="connsiteY482" fmla="*/ 4860487 h 6858000"/>
              <a:gd name="connsiteX483" fmla="*/ 5015974 w 6530564"/>
              <a:gd name="connsiteY483" fmla="*/ 4860584 h 6858000"/>
              <a:gd name="connsiteX484" fmla="*/ 5030417 w 6530564"/>
              <a:gd name="connsiteY484" fmla="*/ 4849127 h 6858000"/>
              <a:gd name="connsiteX485" fmla="*/ 5071263 w 6530564"/>
              <a:gd name="connsiteY485" fmla="*/ 4820079 h 6858000"/>
              <a:gd name="connsiteX486" fmla="*/ 5059909 w 6530564"/>
              <a:gd name="connsiteY486" fmla="*/ 4829301 h 6858000"/>
              <a:gd name="connsiteX487" fmla="*/ 5059325 w 6530564"/>
              <a:gd name="connsiteY487" fmla="*/ 4830010 h 6858000"/>
              <a:gd name="connsiteX488" fmla="*/ 5057793 w 6530564"/>
              <a:gd name="connsiteY488" fmla="*/ 4831019 h 6858000"/>
              <a:gd name="connsiteX489" fmla="*/ 5055235 w 6530564"/>
              <a:gd name="connsiteY489" fmla="*/ 4833097 h 6858000"/>
              <a:gd name="connsiteX490" fmla="*/ 5055445 w 6530564"/>
              <a:gd name="connsiteY490" fmla="*/ 4833420 h 6858000"/>
              <a:gd name="connsiteX491" fmla="*/ 5062605 w 6530564"/>
              <a:gd name="connsiteY491" fmla="*/ 4830888 h 6858000"/>
              <a:gd name="connsiteX492" fmla="*/ 5057377 w 6530564"/>
              <a:gd name="connsiteY492" fmla="*/ 4835640 h 6858000"/>
              <a:gd name="connsiteX493" fmla="*/ 5060755 w 6530564"/>
              <a:gd name="connsiteY493" fmla="*/ 4837402 h 6858000"/>
              <a:gd name="connsiteX494" fmla="*/ 5060961 w 6530564"/>
              <a:gd name="connsiteY494" fmla="*/ 4837260 h 6858000"/>
              <a:gd name="connsiteX495" fmla="*/ 5108837 w 6530564"/>
              <a:gd name="connsiteY495" fmla="*/ 4789562 h 6858000"/>
              <a:gd name="connsiteX496" fmla="*/ 5093745 w 6530564"/>
              <a:gd name="connsiteY496" fmla="*/ 4801819 h 6858000"/>
              <a:gd name="connsiteX497" fmla="*/ 5095236 w 6530564"/>
              <a:gd name="connsiteY497" fmla="*/ 4800959 h 6858000"/>
              <a:gd name="connsiteX498" fmla="*/ 5108593 w 6530564"/>
              <a:gd name="connsiteY498" fmla="*/ 4790474 h 6858000"/>
              <a:gd name="connsiteX499" fmla="*/ 5127188 w 6530564"/>
              <a:gd name="connsiteY499" fmla="*/ 4774656 h 6858000"/>
              <a:gd name="connsiteX500" fmla="*/ 5117361 w 6530564"/>
              <a:gd name="connsiteY500" fmla="*/ 4782639 h 6858000"/>
              <a:gd name="connsiteX501" fmla="*/ 5121949 w 6530564"/>
              <a:gd name="connsiteY501" fmla="*/ 4779991 h 6858000"/>
              <a:gd name="connsiteX502" fmla="*/ 5125229 w 6530564"/>
              <a:gd name="connsiteY502" fmla="*/ 4780869 h 6858000"/>
              <a:gd name="connsiteX503" fmla="*/ 5129389 w 6530564"/>
              <a:gd name="connsiteY503" fmla="*/ 4778468 h 6858000"/>
              <a:gd name="connsiteX504" fmla="*/ 2748506 w 6530564"/>
              <a:gd name="connsiteY504" fmla="*/ 4741714 h 6858000"/>
              <a:gd name="connsiteX505" fmla="*/ 2753001 w 6530564"/>
              <a:gd name="connsiteY505" fmla="*/ 4745754 h 6858000"/>
              <a:gd name="connsiteX506" fmla="*/ 2748356 w 6530564"/>
              <a:gd name="connsiteY506" fmla="*/ 4742283 h 6858000"/>
              <a:gd name="connsiteX507" fmla="*/ 2738573 w 6530564"/>
              <a:gd name="connsiteY507" fmla="*/ 4734114 h 6858000"/>
              <a:gd name="connsiteX508" fmla="*/ 2742497 w 6530564"/>
              <a:gd name="connsiteY508" fmla="*/ 4737906 h 6858000"/>
              <a:gd name="connsiteX509" fmla="*/ 2748356 w 6530564"/>
              <a:gd name="connsiteY509" fmla="*/ 4742283 h 6858000"/>
              <a:gd name="connsiteX510" fmla="*/ 2747627 w 6530564"/>
              <a:gd name="connsiteY510" fmla="*/ 4744994 h 6858000"/>
              <a:gd name="connsiteX511" fmla="*/ 2739545 w 6530564"/>
              <a:gd name="connsiteY511" fmla="*/ 4735796 h 6858000"/>
              <a:gd name="connsiteX512" fmla="*/ 2733528 w 6530564"/>
              <a:gd name="connsiteY512" fmla="*/ 4728433 h 6858000"/>
              <a:gd name="connsiteX513" fmla="*/ 2737143 w 6530564"/>
              <a:gd name="connsiteY513" fmla="*/ 4731638 h 6858000"/>
              <a:gd name="connsiteX514" fmla="*/ 2738573 w 6530564"/>
              <a:gd name="connsiteY514" fmla="*/ 4734114 h 6858000"/>
              <a:gd name="connsiteX515" fmla="*/ 2733769 w 6530564"/>
              <a:gd name="connsiteY515" fmla="*/ 4729470 h 6858000"/>
              <a:gd name="connsiteX516" fmla="*/ 2725781 w 6530564"/>
              <a:gd name="connsiteY516" fmla="*/ 4721561 h 6858000"/>
              <a:gd name="connsiteX517" fmla="*/ 2732341 w 6530564"/>
              <a:gd name="connsiteY517" fmla="*/ 4723320 h 6858000"/>
              <a:gd name="connsiteX518" fmla="*/ 2733528 w 6530564"/>
              <a:gd name="connsiteY518" fmla="*/ 4728433 h 6858000"/>
              <a:gd name="connsiteX519" fmla="*/ 2731462 w 6530564"/>
              <a:gd name="connsiteY519" fmla="*/ 4726600 h 6858000"/>
              <a:gd name="connsiteX520" fmla="*/ 2728183 w 6530564"/>
              <a:gd name="connsiteY520" fmla="*/ 4725721 h 6858000"/>
              <a:gd name="connsiteX521" fmla="*/ 2725781 w 6530564"/>
              <a:gd name="connsiteY521" fmla="*/ 4721561 h 6858000"/>
              <a:gd name="connsiteX522" fmla="*/ 3028405 w 6530564"/>
              <a:gd name="connsiteY522" fmla="*/ 4669808 h 6858000"/>
              <a:gd name="connsiteX523" fmla="*/ 3030752 w 6530564"/>
              <a:gd name="connsiteY523" fmla="*/ 4673522 h 6858000"/>
              <a:gd name="connsiteX524" fmla="*/ 3054617 w 6530564"/>
              <a:gd name="connsiteY524" fmla="*/ 4692835 h 6858000"/>
              <a:gd name="connsiteX525" fmla="*/ 3107225 w 6530564"/>
              <a:gd name="connsiteY525" fmla="*/ 4721282 h 6858000"/>
              <a:gd name="connsiteX526" fmla="*/ 3105246 w 6530564"/>
              <a:gd name="connsiteY526" fmla="*/ 4719661 h 6858000"/>
              <a:gd name="connsiteX527" fmla="*/ 3057715 w 6530564"/>
              <a:gd name="connsiteY527" fmla="*/ 4691376 h 6858000"/>
              <a:gd name="connsiteX528" fmla="*/ 6304463 w 6530564"/>
              <a:gd name="connsiteY528" fmla="*/ 4668027 h 6858000"/>
              <a:gd name="connsiteX529" fmla="*/ 6302855 w 6530564"/>
              <a:gd name="connsiteY529" fmla="*/ 4672815 h 6858000"/>
              <a:gd name="connsiteX530" fmla="*/ 6301832 w 6530564"/>
              <a:gd name="connsiteY530" fmla="*/ 4672862 h 6858000"/>
              <a:gd name="connsiteX531" fmla="*/ 6304463 w 6530564"/>
              <a:gd name="connsiteY531" fmla="*/ 4668027 h 6858000"/>
              <a:gd name="connsiteX532" fmla="*/ 2673360 w 6530564"/>
              <a:gd name="connsiteY532" fmla="*/ 4654778 h 6858000"/>
              <a:gd name="connsiteX533" fmla="*/ 2678648 w 6530564"/>
              <a:gd name="connsiteY533" fmla="*/ 4660537 h 6858000"/>
              <a:gd name="connsiteX534" fmla="*/ 2678411 w 6530564"/>
              <a:gd name="connsiteY534" fmla="*/ 4660527 h 6858000"/>
              <a:gd name="connsiteX535" fmla="*/ 2673360 w 6530564"/>
              <a:gd name="connsiteY535" fmla="*/ 4654778 h 6858000"/>
              <a:gd name="connsiteX536" fmla="*/ 2988071 w 6530564"/>
              <a:gd name="connsiteY536" fmla="*/ 4640127 h 6858000"/>
              <a:gd name="connsiteX537" fmla="*/ 2993758 w 6530564"/>
              <a:gd name="connsiteY537" fmla="*/ 4645670 h 6858000"/>
              <a:gd name="connsiteX538" fmla="*/ 3002041 w 6530564"/>
              <a:gd name="connsiteY538" fmla="*/ 4651387 h 6858000"/>
              <a:gd name="connsiteX539" fmla="*/ 3003476 w 6530564"/>
              <a:gd name="connsiteY539" fmla="*/ 4651462 h 6858000"/>
              <a:gd name="connsiteX540" fmla="*/ 2964415 w 6530564"/>
              <a:gd name="connsiteY540" fmla="*/ 4622718 h 6858000"/>
              <a:gd name="connsiteX541" fmla="*/ 2964410 w 6530564"/>
              <a:gd name="connsiteY541" fmla="*/ 4622737 h 6858000"/>
              <a:gd name="connsiteX542" fmla="*/ 2964457 w 6530564"/>
              <a:gd name="connsiteY542" fmla="*/ 4622750 h 6858000"/>
              <a:gd name="connsiteX543" fmla="*/ 2936215 w 6530564"/>
              <a:gd name="connsiteY543" fmla="*/ 4620923 h 6858000"/>
              <a:gd name="connsiteX544" fmla="*/ 2938890 w 6530564"/>
              <a:gd name="connsiteY544" fmla="*/ 4621639 h 6858000"/>
              <a:gd name="connsiteX545" fmla="*/ 2938711 w 6530564"/>
              <a:gd name="connsiteY545" fmla="*/ 4622308 h 6858000"/>
              <a:gd name="connsiteX546" fmla="*/ 2922025 w 6530564"/>
              <a:gd name="connsiteY546" fmla="*/ 4586750 h 6858000"/>
              <a:gd name="connsiteX547" fmla="*/ 2919078 w 6530564"/>
              <a:gd name="connsiteY547" fmla="*/ 4591214 h 6858000"/>
              <a:gd name="connsiteX548" fmla="*/ 2912519 w 6530564"/>
              <a:gd name="connsiteY548" fmla="*/ 4591609 h 6858000"/>
              <a:gd name="connsiteX549" fmla="*/ 2922311 w 6530564"/>
              <a:gd name="connsiteY549" fmla="*/ 4608585 h 6858000"/>
              <a:gd name="connsiteX550" fmla="*/ 2917677 w 6530564"/>
              <a:gd name="connsiteY550" fmla="*/ 4604474 h 6858000"/>
              <a:gd name="connsiteX551" fmla="*/ 2913043 w 6530564"/>
              <a:gd name="connsiteY551" fmla="*/ 4600361 h 6858000"/>
              <a:gd name="connsiteX552" fmla="*/ 2915001 w 6530564"/>
              <a:gd name="connsiteY552" fmla="*/ 4603756 h 6858000"/>
              <a:gd name="connsiteX553" fmla="*/ 2919635 w 6530564"/>
              <a:gd name="connsiteY553" fmla="*/ 4607868 h 6858000"/>
              <a:gd name="connsiteX554" fmla="*/ 2921593 w 6530564"/>
              <a:gd name="connsiteY554" fmla="*/ 4611263 h 6858000"/>
              <a:gd name="connsiteX555" fmla="*/ 2932821 w 6530564"/>
              <a:gd name="connsiteY555" fmla="*/ 4622883 h 6858000"/>
              <a:gd name="connsiteX556" fmla="*/ 2935497 w 6530564"/>
              <a:gd name="connsiteY556" fmla="*/ 4623599 h 6858000"/>
              <a:gd name="connsiteX557" fmla="*/ 2938172 w 6530564"/>
              <a:gd name="connsiteY557" fmla="*/ 4624317 h 6858000"/>
              <a:gd name="connsiteX558" fmla="*/ 2938711 w 6530564"/>
              <a:gd name="connsiteY558" fmla="*/ 4622308 h 6858000"/>
              <a:gd name="connsiteX559" fmla="*/ 2941207 w 6530564"/>
              <a:gd name="connsiteY559" fmla="*/ 4623695 h 6858000"/>
              <a:gd name="connsiteX560" fmla="*/ 2946201 w 6530564"/>
              <a:gd name="connsiteY560" fmla="*/ 4626469 h 6858000"/>
              <a:gd name="connsiteX561" fmla="*/ 2941761 w 6530564"/>
              <a:gd name="connsiteY561" fmla="*/ 4610927 h 6858000"/>
              <a:gd name="connsiteX562" fmla="*/ 2961733 w 6530564"/>
              <a:gd name="connsiteY562" fmla="*/ 4622018 h 6858000"/>
              <a:gd name="connsiteX563" fmla="*/ 2962703 w 6530564"/>
              <a:gd name="connsiteY563" fmla="*/ 4621458 h 6858000"/>
              <a:gd name="connsiteX564" fmla="*/ 2948426 w 6530564"/>
              <a:gd name="connsiteY564" fmla="*/ 4610952 h 6858000"/>
              <a:gd name="connsiteX565" fmla="*/ 2860394 w 6530564"/>
              <a:gd name="connsiteY565" fmla="*/ 4530255 h 6858000"/>
              <a:gd name="connsiteX566" fmla="*/ 2873925 w 6530564"/>
              <a:gd name="connsiteY566" fmla="*/ 4544310 h 6858000"/>
              <a:gd name="connsiteX567" fmla="*/ 2898368 w 6530564"/>
              <a:gd name="connsiteY567" fmla="*/ 4565066 h 6858000"/>
              <a:gd name="connsiteX568" fmla="*/ 2850179 w 6530564"/>
              <a:gd name="connsiteY568" fmla="*/ 4503144 h 6858000"/>
              <a:gd name="connsiteX569" fmla="*/ 2849725 w 6530564"/>
              <a:gd name="connsiteY569" fmla="*/ 4504837 h 6858000"/>
              <a:gd name="connsiteX570" fmla="*/ 2856363 w 6530564"/>
              <a:gd name="connsiteY570" fmla="*/ 4508236 h 6858000"/>
              <a:gd name="connsiteX571" fmla="*/ 2855786 w 6530564"/>
              <a:gd name="connsiteY571" fmla="*/ 4507515 h 6858000"/>
              <a:gd name="connsiteX572" fmla="*/ 2857490 w 6530564"/>
              <a:gd name="connsiteY572" fmla="*/ 4507973 h 6858000"/>
              <a:gd name="connsiteX573" fmla="*/ 2858176 w 6530564"/>
              <a:gd name="connsiteY573" fmla="*/ 4509163 h 6858000"/>
              <a:gd name="connsiteX574" fmla="*/ 2862899 w 6530564"/>
              <a:gd name="connsiteY574" fmla="*/ 4511580 h 6858000"/>
              <a:gd name="connsiteX575" fmla="*/ 2852855 w 6530564"/>
              <a:gd name="connsiteY575" fmla="*/ 4503860 h 6858000"/>
              <a:gd name="connsiteX576" fmla="*/ 2855786 w 6530564"/>
              <a:gd name="connsiteY576" fmla="*/ 4507515 h 6858000"/>
              <a:gd name="connsiteX577" fmla="*/ 2854813 w 6530564"/>
              <a:gd name="connsiteY577" fmla="*/ 4507255 h 6858000"/>
              <a:gd name="connsiteX578" fmla="*/ 2850179 w 6530564"/>
              <a:gd name="connsiteY578" fmla="*/ 4503144 h 6858000"/>
              <a:gd name="connsiteX579" fmla="*/ 5450741 w 6530564"/>
              <a:gd name="connsiteY579" fmla="*/ 4439964 h 6858000"/>
              <a:gd name="connsiteX580" fmla="*/ 5377825 w 6530564"/>
              <a:gd name="connsiteY580" fmla="*/ 4530592 h 6858000"/>
              <a:gd name="connsiteX581" fmla="*/ 5323869 w 6530564"/>
              <a:gd name="connsiteY581" fmla="*/ 4592582 h 6858000"/>
              <a:gd name="connsiteX582" fmla="*/ 5314677 w 6530564"/>
              <a:gd name="connsiteY582" fmla="*/ 4613036 h 6858000"/>
              <a:gd name="connsiteX583" fmla="*/ 5364167 w 6530564"/>
              <a:gd name="connsiteY583" fmla="*/ 4564878 h 6858000"/>
              <a:gd name="connsiteX584" fmla="*/ 5370795 w 6530564"/>
              <a:gd name="connsiteY584" fmla="*/ 4560109 h 6858000"/>
              <a:gd name="connsiteX585" fmla="*/ 5397869 w 6530564"/>
              <a:gd name="connsiteY585" fmla="*/ 4523430 h 6858000"/>
              <a:gd name="connsiteX586" fmla="*/ 1643525 w 6530564"/>
              <a:gd name="connsiteY586" fmla="*/ 4432993 h 6858000"/>
              <a:gd name="connsiteX587" fmla="*/ 1644522 w 6530564"/>
              <a:gd name="connsiteY587" fmla="*/ 4437664 h 6858000"/>
              <a:gd name="connsiteX588" fmla="*/ 1643326 w 6530564"/>
              <a:gd name="connsiteY588" fmla="*/ 4435630 h 6858000"/>
              <a:gd name="connsiteX589" fmla="*/ 2776939 w 6530564"/>
              <a:gd name="connsiteY589" fmla="*/ 4423240 h 6858000"/>
              <a:gd name="connsiteX590" fmla="*/ 2779311 w 6530564"/>
              <a:gd name="connsiteY590" fmla="*/ 4426396 h 6858000"/>
              <a:gd name="connsiteX591" fmla="*/ 2778899 w 6530564"/>
              <a:gd name="connsiteY591" fmla="*/ 4426634 h 6858000"/>
              <a:gd name="connsiteX592" fmla="*/ 2776939 w 6530564"/>
              <a:gd name="connsiteY592" fmla="*/ 4423240 h 6858000"/>
              <a:gd name="connsiteX593" fmla="*/ 2676789 w 6530564"/>
              <a:gd name="connsiteY593" fmla="*/ 4299837 h 6858000"/>
              <a:gd name="connsiteX594" fmla="*/ 2665036 w 6530564"/>
              <a:gd name="connsiteY594" fmla="*/ 4302598 h 6858000"/>
              <a:gd name="connsiteX595" fmla="*/ 2701549 w 6530564"/>
              <a:gd name="connsiteY595" fmla="*/ 4351370 h 6858000"/>
              <a:gd name="connsiteX596" fmla="*/ 2741629 w 6530564"/>
              <a:gd name="connsiteY596" fmla="*/ 4405167 h 6858000"/>
              <a:gd name="connsiteX597" fmla="*/ 2786537 w 6530564"/>
              <a:gd name="connsiteY597" fmla="*/ 4451645 h 6858000"/>
              <a:gd name="connsiteX598" fmla="*/ 2822178 w 6530564"/>
              <a:gd name="connsiteY598" fmla="*/ 4489900 h 6858000"/>
              <a:gd name="connsiteX599" fmla="*/ 2824137 w 6530564"/>
              <a:gd name="connsiteY599" fmla="*/ 4493294 h 6858000"/>
              <a:gd name="connsiteX600" fmla="*/ 2828771 w 6530564"/>
              <a:gd name="connsiteY600" fmla="*/ 4497407 h 6858000"/>
              <a:gd name="connsiteX601" fmla="*/ 2839192 w 6530564"/>
              <a:gd name="connsiteY601" fmla="*/ 4508233 h 6858000"/>
              <a:gd name="connsiteX602" fmla="*/ 2837891 w 6530564"/>
              <a:gd name="connsiteY602" fmla="*/ 4500449 h 6858000"/>
              <a:gd name="connsiteX603" fmla="*/ 2829489 w 6530564"/>
              <a:gd name="connsiteY603" fmla="*/ 4494729 h 6858000"/>
              <a:gd name="connsiteX604" fmla="*/ 2832164 w 6530564"/>
              <a:gd name="connsiteY604" fmla="*/ 4495445 h 6858000"/>
              <a:gd name="connsiteX605" fmla="*/ 2827529 w 6530564"/>
              <a:gd name="connsiteY605" fmla="*/ 4491333 h 6858000"/>
              <a:gd name="connsiteX606" fmla="*/ 2825572 w 6530564"/>
              <a:gd name="connsiteY606" fmla="*/ 4487938 h 6858000"/>
              <a:gd name="connsiteX607" fmla="*/ 2779311 w 6530564"/>
              <a:gd name="connsiteY607" fmla="*/ 4426396 h 6858000"/>
              <a:gd name="connsiteX608" fmla="*/ 2782293 w 6530564"/>
              <a:gd name="connsiteY608" fmla="*/ 4424673 h 6858000"/>
              <a:gd name="connsiteX609" fmla="*/ 2779616 w 6530564"/>
              <a:gd name="connsiteY609" fmla="*/ 4423956 h 6858000"/>
              <a:gd name="connsiteX610" fmla="*/ 2776939 w 6530564"/>
              <a:gd name="connsiteY610" fmla="*/ 4423240 h 6858000"/>
              <a:gd name="connsiteX611" fmla="*/ 2774981 w 6530564"/>
              <a:gd name="connsiteY611" fmla="*/ 4419843 h 6858000"/>
              <a:gd name="connsiteX612" fmla="*/ 2765190 w 6530564"/>
              <a:gd name="connsiteY612" fmla="*/ 4402868 h 6858000"/>
              <a:gd name="connsiteX613" fmla="*/ 2766430 w 6530564"/>
              <a:gd name="connsiteY613" fmla="*/ 4408940 h 6858000"/>
              <a:gd name="connsiteX614" fmla="*/ 2763755 w 6530564"/>
              <a:gd name="connsiteY614" fmla="*/ 4408224 h 6858000"/>
              <a:gd name="connsiteX615" fmla="*/ 2761078 w 6530564"/>
              <a:gd name="connsiteY615" fmla="*/ 4407507 h 6858000"/>
              <a:gd name="connsiteX616" fmla="*/ 2763037 w 6530564"/>
              <a:gd name="connsiteY616" fmla="*/ 4410902 h 6858000"/>
              <a:gd name="connsiteX617" fmla="*/ 2747175 w 6530564"/>
              <a:gd name="connsiteY617" fmla="*/ 4395170 h 6858000"/>
              <a:gd name="connsiteX618" fmla="*/ 2749852 w 6530564"/>
              <a:gd name="connsiteY618" fmla="*/ 4395886 h 6858000"/>
              <a:gd name="connsiteX619" fmla="*/ 2751809 w 6530564"/>
              <a:gd name="connsiteY619" fmla="*/ 4399282 h 6858000"/>
              <a:gd name="connsiteX620" fmla="*/ 2754485 w 6530564"/>
              <a:gd name="connsiteY620" fmla="*/ 4399999 h 6858000"/>
              <a:gd name="connsiteX621" fmla="*/ 2750569 w 6530564"/>
              <a:gd name="connsiteY621" fmla="*/ 4393208 h 6858000"/>
              <a:gd name="connsiteX622" fmla="*/ 2748611 w 6530564"/>
              <a:gd name="connsiteY622" fmla="*/ 4389814 h 6858000"/>
              <a:gd name="connsiteX623" fmla="*/ 2736338 w 6530564"/>
              <a:gd name="connsiteY623" fmla="*/ 4360691 h 6858000"/>
              <a:gd name="connsiteX624" fmla="*/ 2722327 w 6530564"/>
              <a:gd name="connsiteY624" fmla="*/ 4344738 h 6858000"/>
              <a:gd name="connsiteX625" fmla="*/ 2716857 w 6530564"/>
              <a:gd name="connsiteY625" fmla="*/ 4339970 h 6858000"/>
              <a:gd name="connsiteX626" fmla="*/ 2703428 w 6530564"/>
              <a:gd name="connsiteY626" fmla="*/ 4336022 h 6858000"/>
              <a:gd name="connsiteX627" fmla="*/ 2688247 w 6530564"/>
              <a:gd name="connsiteY627" fmla="*/ 4319673 h 6858000"/>
              <a:gd name="connsiteX628" fmla="*/ 2677451 w 6530564"/>
              <a:gd name="connsiteY628" fmla="*/ 4300826 h 6858000"/>
              <a:gd name="connsiteX629" fmla="*/ 2337159 w 6530564"/>
              <a:gd name="connsiteY629" fmla="*/ 4269366 h 6858000"/>
              <a:gd name="connsiteX630" fmla="*/ 2339560 w 6530564"/>
              <a:gd name="connsiteY630" fmla="*/ 4273526 h 6858000"/>
              <a:gd name="connsiteX631" fmla="*/ 2339523 w 6530564"/>
              <a:gd name="connsiteY631" fmla="*/ 4273662 h 6858000"/>
              <a:gd name="connsiteX632" fmla="*/ 1526874 w 6530564"/>
              <a:gd name="connsiteY632" fmla="*/ 4252779 h 6858000"/>
              <a:gd name="connsiteX633" fmla="*/ 1534539 w 6530564"/>
              <a:gd name="connsiteY633" fmla="*/ 4265793 h 6858000"/>
              <a:gd name="connsiteX634" fmla="*/ 1529869 w 6530564"/>
              <a:gd name="connsiteY634" fmla="*/ 4266791 h 6858000"/>
              <a:gd name="connsiteX635" fmla="*/ 2351864 w 6530564"/>
              <a:gd name="connsiteY635" fmla="*/ 4227601 h 6858000"/>
              <a:gd name="connsiteX636" fmla="*/ 2354365 w 6530564"/>
              <a:gd name="connsiteY636" fmla="*/ 4231786 h 6858000"/>
              <a:gd name="connsiteX637" fmla="*/ 2354267 w 6530564"/>
              <a:gd name="connsiteY637" fmla="*/ 4231761 h 6858000"/>
              <a:gd name="connsiteX638" fmla="*/ 2351864 w 6530564"/>
              <a:gd name="connsiteY638" fmla="*/ 4227601 h 6858000"/>
              <a:gd name="connsiteX639" fmla="*/ 6397652 w 6530564"/>
              <a:gd name="connsiteY639" fmla="*/ 4184394 h 6858000"/>
              <a:gd name="connsiteX640" fmla="*/ 6397793 w 6530564"/>
              <a:gd name="connsiteY640" fmla="*/ 4184698 h 6858000"/>
              <a:gd name="connsiteX641" fmla="*/ 6393825 w 6530564"/>
              <a:gd name="connsiteY641" fmla="*/ 4194703 h 6858000"/>
              <a:gd name="connsiteX642" fmla="*/ 6495950 w 6530564"/>
              <a:gd name="connsiteY642" fmla="*/ 4124042 h 6858000"/>
              <a:gd name="connsiteX643" fmla="*/ 6492277 w 6530564"/>
              <a:gd name="connsiteY643" fmla="*/ 4129712 h 6858000"/>
              <a:gd name="connsiteX644" fmla="*/ 6495950 w 6530564"/>
              <a:gd name="connsiteY644" fmla="*/ 4124042 h 6858000"/>
              <a:gd name="connsiteX645" fmla="*/ 6447581 w 6530564"/>
              <a:gd name="connsiteY645" fmla="*/ 4072213 h 6858000"/>
              <a:gd name="connsiteX646" fmla="*/ 6446607 w 6530564"/>
              <a:gd name="connsiteY646" fmla="*/ 4075973 h 6858000"/>
              <a:gd name="connsiteX647" fmla="*/ 6447605 w 6530564"/>
              <a:gd name="connsiteY647" fmla="*/ 4080645 h 6858000"/>
              <a:gd name="connsiteX648" fmla="*/ 6443932 w 6530564"/>
              <a:gd name="connsiteY648" fmla="*/ 4086313 h 6858000"/>
              <a:gd name="connsiteX649" fmla="*/ 6441935 w 6530564"/>
              <a:gd name="connsiteY649" fmla="*/ 4076971 h 6858000"/>
              <a:gd name="connsiteX650" fmla="*/ 6451467 w 6530564"/>
              <a:gd name="connsiteY650" fmla="*/ 4062259 h 6858000"/>
              <a:gd name="connsiteX651" fmla="*/ 6448725 w 6530564"/>
              <a:gd name="connsiteY651" fmla="*/ 4071248 h 6858000"/>
              <a:gd name="connsiteX652" fmla="*/ 6447581 w 6530564"/>
              <a:gd name="connsiteY652" fmla="*/ 4072213 h 6858000"/>
              <a:gd name="connsiteX653" fmla="*/ 6449283 w 6530564"/>
              <a:gd name="connsiteY653" fmla="*/ 4065635 h 6858000"/>
              <a:gd name="connsiteX654" fmla="*/ 6095133 w 6530564"/>
              <a:gd name="connsiteY654" fmla="*/ 4053382 h 6858000"/>
              <a:gd name="connsiteX655" fmla="*/ 6093665 w 6530564"/>
              <a:gd name="connsiteY655" fmla="*/ 4058179 h 6858000"/>
              <a:gd name="connsiteX656" fmla="*/ 6092651 w 6530564"/>
              <a:gd name="connsiteY656" fmla="*/ 4060432 h 6858000"/>
              <a:gd name="connsiteX657" fmla="*/ 6092133 w 6530564"/>
              <a:gd name="connsiteY657" fmla="*/ 4058007 h 6858000"/>
              <a:gd name="connsiteX658" fmla="*/ 6095133 w 6530564"/>
              <a:gd name="connsiteY658" fmla="*/ 4053382 h 6858000"/>
              <a:gd name="connsiteX659" fmla="*/ 1243863 w 6530564"/>
              <a:gd name="connsiteY659" fmla="*/ 4048308 h 6858000"/>
              <a:gd name="connsiteX660" fmla="*/ 1243853 w 6530564"/>
              <a:gd name="connsiteY660" fmla="*/ 4048690 h 6858000"/>
              <a:gd name="connsiteX661" fmla="*/ 1244017 w 6530564"/>
              <a:gd name="connsiteY661" fmla="*/ 4049024 h 6858000"/>
              <a:gd name="connsiteX662" fmla="*/ 6459303 w 6530564"/>
              <a:gd name="connsiteY662" fmla="*/ 4043956 h 6858000"/>
              <a:gd name="connsiteX663" fmla="*/ 6452955 w 6530564"/>
              <a:gd name="connsiteY663" fmla="*/ 4059966 h 6858000"/>
              <a:gd name="connsiteX664" fmla="*/ 6451467 w 6530564"/>
              <a:gd name="connsiteY664" fmla="*/ 4062259 h 6858000"/>
              <a:gd name="connsiteX665" fmla="*/ 6453708 w 6530564"/>
              <a:gd name="connsiteY665" fmla="*/ 4054920 h 6858000"/>
              <a:gd name="connsiteX666" fmla="*/ 6455441 w 6530564"/>
              <a:gd name="connsiteY666" fmla="*/ 4044781 h 6858000"/>
              <a:gd name="connsiteX667" fmla="*/ 6456817 w 6530564"/>
              <a:gd name="connsiteY667" fmla="*/ 4036740 h 6858000"/>
              <a:gd name="connsiteX668" fmla="*/ 6455441 w 6530564"/>
              <a:gd name="connsiteY668" fmla="*/ 4044781 h 6858000"/>
              <a:gd name="connsiteX669" fmla="*/ 6454631 w 6530564"/>
              <a:gd name="connsiteY669" fmla="*/ 4044953 h 6858000"/>
              <a:gd name="connsiteX670" fmla="*/ 1431945 w 6530564"/>
              <a:gd name="connsiteY670" fmla="*/ 4014196 h 6858000"/>
              <a:gd name="connsiteX671" fmla="*/ 1434938 w 6530564"/>
              <a:gd name="connsiteY671" fmla="*/ 4028209 h 6858000"/>
              <a:gd name="connsiteX672" fmla="*/ 1428273 w 6530564"/>
              <a:gd name="connsiteY672" fmla="*/ 4019865 h 6858000"/>
              <a:gd name="connsiteX673" fmla="*/ 1431945 w 6530564"/>
              <a:gd name="connsiteY673" fmla="*/ 4014196 h 6858000"/>
              <a:gd name="connsiteX674" fmla="*/ 1496703 w 6530564"/>
              <a:gd name="connsiteY674" fmla="*/ 3951518 h 6858000"/>
              <a:gd name="connsiteX675" fmla="*/ 1502371 w 6530564"/>
              <a:gd name="connsiteY675" fmla="*/ 3955191 h 6858000"/>
              <a:gd name="connsiteX676" fmla="*/ 1498697 w 6530564"/>
              <a:gd name="connsiteY676" fmla="*/ 3960861 h 6858000"/>
              <a:gd name="connsiteX677" fmla="*/ 1496703 w 6530564"/>
              <a:gd name="connsiteY677" fmla="*/ 3951518 h 6858000"/>
              <a:gd name="connsiteX678" fmla="*/ 2081274 w 6530564"/>
              <a:gd name="connsiteY678" fmla="*/ 3919538 h 6858000"/>
              <a:gd name="connsiteX679" fmla="*/ 2082728 w 6530564"/>
              <a:gd name="connsiteY679" fmla="*/ 3919927 h 6858000"/>
              <a:gd name="connsiteX680" fmla="*/ 2081850 w 6530564"/>
              <a:gd name="connsiteY680" fmla="*/ 3923208 h 6858000"/>
              <a:gd name="connsiteX681" fmla="*/ 6530564 w 6530564"/>
              <a:gd name="connsiteY681" fmla="*/ 3917715 h 6858000"/>
              <a:gd name="connsiteX682" fmla="*/ 6530564 w 6530564"/>
              <a:gd name="connsiteY682" fmla="*/ 3921552 h 6858000"/>
              <a:gd name="connsiteX683" fmla="*/ 6527556 w 6530564"/>
              <a:gd name="connsiteY683" fmla="*/ 3926194 h 6858000"/>
              <a:gd name="connsiteX684" fmla="*/ 6527097 w 6530564"/>
              <a:gd name="connsiteY684" fmla="*/ 3926903 h 6858000"/>
              <a:gd name="connsiteX685" fmla="*/ 6183373 w 6530564"/>
              <a:gd name="connsiteY685" fmla="*/ 3883119 h 6858000"/>
              <a:gd name="connsiteX686" fmla="*/ 6183235 w 6530564"/>
              <a:gd name="connsiteY686" fmla="*/ 3887133 h 6858000"/>
              <a:gd name="connsiteX687" fmla="*/ 6182420 w 6530564"/>
              <a:gd name="connsiteY687" fmla="*/ 3883322 h 6858000"/>
              <a:gd name="connsiteX688" fmla="*/ 6530394 w 6530564"/>
              <a:gd name="connsiteY688" fmla="*/ 3785167 h 6858000"/>
              <a:gd name="connsiteX689" fmla="*/ 6530564 w 6530564"/>
              <a:gd name="connsiteY689" fmla="*/ 3785630 h 6858000"/>
              <a:gd name="connsiteX690" fmla="*/ 6530564 w 6530564"/>
              <a:gd name="connsiteY690" fmla="*/ 3792682 h 6858000"/>
              <a:gd name="connsiteX691" fmla="*/ 6526181 w 6530564"/>
              <a:gd name="connsiteY691" fmla="*/ 3785456 h 6858000"/>
              <a:gd name="connsiteX692" fmla="*/ 6530394 w 6530564"/>
              <a:gd name="connsiteY692" fmla="*/ 3785167 h 6858000"/>
              <a:gd name="connsiteX693" fmla="*/ 2531063 w 6530564"/>
              <a:gd name="connsiteY693" fmla="*/ 3675825 h 6858000"/>
              <a:gd name="connsiteX694" fmla="*/ 2572765 w 6530564"/>
              <a:gd name="connsiteY694" fmla="*/ 3812143 h 6858000"/>
              <a:gd name="connsiteX695" fmla="*/ 2619585 w 6530564"/>
              <a:gd name="connsiteY695" fmla="*/ 3940039 h 6858000"/>
              <a:gd name="connsiteX696" fmla="*/ 2689216 w 6530564"/>
              <a:gd name="connsiteY696" fmla="*/ 4071055 h 6858000"/>
              <a:gd name="connsiteX697" fmla="*/ 2731894 w 6530564"/>
              <a:gd name="connsiteY697" fmla="*/ 4145620 h 6858000"/>
              <a:gd name="connsiteX698" fmla="*/ 2736797 w 6530564"/>
              <a:gd name="connsiteY698" fmla="*/ 4151516 h 6858000"/>
              <a:gd name="connsiteX699" fmla="*/ 2736150 w 6530564"/>
              <a:gd name="connsiteY699" fmla="*/ 4154286 h 6858000"/>
              <a:gd name="connsiteX700" fmla="*/ 2761162 w 6530564"/>
              <a:gd name="connsiteY700" fmla="*/ 4192307 h 6858000"/>
              <a:gd name="connsiteX701" fmla="*/ 2734027 w 6530564"/>
              <a:gd name="connsiteY701" fmla="*/ 4159027 h 6858000"/>
              <a:gd name="connsiteX702" fmla="*/ 2727501 w 6530564"/>
              <a:gd name="connsiteY702" fmla="*/ 4162023 h 6858000"/>
              <a:gd name="connsiteX703" fmla="*/ 2719561 w 6530564"/>
              <a:gd name="connsiteY703" fmla="*/ 4158874 h 6858000"/>
              <a:gd name="connsiteX704" fmla="*/ 2694323 w 6530564"/>
              <a:gd name="connsiteY704" fmla="*/ 4128398 h 6858000"/>
              <a:gd name="connsiteX705" fmla="*/ 2638432 w 6530564"/>
              <a:gd name="connsiteY705" fmla="*/ 4030019 h 6858000"/>
              <a:gd name="connsiteX706" fmla="*/ 2616715 w 6530564"/>
              <a:gd name="connsiteY706" fmla="*/ 3986397 h 6858000"/>
              <a:gd name="connsiteX707" fmla="*/ 2616051 w 6530564"/>
              <a:gd name="connsiteY707" fmla="*/ 3985283 h 6858000"/>
              <a:gd name="connsiteX708" fmla="*/ 2614788 w 6530564"/>
              <a:gd name="connsiteY708" fmla="*/ 3982527 h 6858000"/>
              <a:gd name="connsiteX709" fmla="*/ 2613003 w 6530564"/>
              <a:gd name="connsiteY709" fmla="*/ 3978941 h 6858000"/>
              <a:gd name="connsiteX710" fmla="*/ 2612430 w 6530564"/>
              <a:gd name="connsiteY710" fmla="*/ 3977382 h 6858000"/>
              <a:gd name="connsiteX711" fmla="*/ 2590101 w 6530564"/>
              <a:gd name="connsiteY711" fmla="*/ 3928646 h 6858000"/>
              <a:gd name="connsiteX712" fmla="*/ 2588278 w 6530564"/>
              <a:gd name="connsiteY712" fmla="*/ 3930926 h 6858000"/>
              <a:gd name="connsiteX713" fmla="*/ 2586807 w 6530564"/>
              <a:gd name="connsiteY713" fmla="*/ 3937922 h 6858000"/>
              <a:gd name="connsiteX714" fmla="*/ 2585985 w 6530564"/>
              <a:gd name="connsiteY714" fmla="*/ 3941174 h 6858000"/>
              <a:gd name="connsiteX715" fmla="*/ 2612386 w 6530564"/>
              <a:gd name="connsiteY715" fmla="*/ 4010360 h 6858000"/>
              <a:gd name="connsiteX716" fmla="*/ 2690871 w 6530564"/>
              <a:gd name="connsiteY716" fmla="*/ 4160213 h 6858000"/>
              <a:gd name="connsiteX717" fmla="*/ 2700625 w 6530564"/>
              <a:gd name="connsiteY717" fmla="*/ 4177201 h 6858000"/>
              <a:gd name="connsiteX718" fmla="*/ 2708709 w 6530564"/>
              <a:gd name="connsiteY718" fmla="*/ 4189725 h 6858000"/>
              <a:gd name="connsiteX719" fmla="*/ 2709242 w 6530564"/>
              <a:gd name="connsiteY719" fmla="*/ 4192597 h 6858000"/>
              <a:gd name="connsiteX720" fmla="*/ 2818914 w 6530564"/>
              <a:gd name="connsiteY720" fmla="*/ 4346218 h 6858000"/>
              <a:gd name="connsiteX721" fmla="*/ 2958211 w 6530564"/>
              <a:gd name="connsiteY721" fmla="*/ 4492927 h 6858000"/>
              <a:gd name="connsiteX722" fmla="*/ 3037117 w 6530564"/>
              <a:gd name="connsiteY722" fmla="*/ 4556144 h 6858000"/>
              <a:gd name="connsiteX723" fmla="*/ 3127435 w 6530564"/>
              <a:gd name="connsiteY723" fmla="*/ 4612403 h 6858000"/>
              <a:gd name="connsiteX724" fmla="*/ 3228660 w 6530564"/>
              <a:gd name="connsiteY724" fmla="*/ 4665324 h 6858000"/>
              <a:gd name="connsiteX725" fmla="*/ 3284085 w 6530564"/>
              <a:gd name="connsiteY725" fmla="*/ 4680023 h 6858000"/>
              <a:gd name="connsiteX726" fmla="*/ 3324987 w 6530564"/>
              <a:gd name="connsiteY726" fmla="*/ 4690843 h 6858000"/>
              <a:gd name="connsiteX727" fmla="*/ 3540971 w 6530564"/>
              <a:gd name="connsiteY727" fmla="*/ 4768253 h 6858000"/>
              <a:gd name="connsiteX728" fmla="*/ 3555898 w 6530564"/>
              <a:gd name="connsiteY728" fmla="*/ 4767020 h 6858000"/>
              <a:gd name="connsiteX729" fmla="*/ 3541374 w 6530564"/>
              <a:gd name="connsiteY729" fmla="*/ 4755574 h 6858000"/>
              <a:gd name="connsiteX730" fmla="*/ 3218006 w 6530564"/>
              <a:gd name="connsiteY730" fmla="*/ 4624223 h 6858000"/>
              <a:gd name="connsiteX731" fmla="*/ 3205733 w 6530564"/>
              <a:gd name="connsiteY731" fmla="*/ 4618706 h 6858000"/>
              <a:gd name="connsiteX732" fmla="*/ 3202251 w 6530564"/>
              <a:gd name="connsiteY732" fmla="*/ 4605416 h 6858000"/>
              <a:gd name="connsiteX733" fmla="*/ 3215747 w 6530564"/>
              <a:gd name="connsiteY733" fmla="*/ 4603161 h 6858000"/>
              <a:gd name="connsiteX734" fmla="*/ 3277149 w 6530564"/>
              <a:gd name="connsiteY734" fmla="*/ 4635346 h 6858000"/>
              <a:gd name="connsiteX735" fmla="*/ 3300817 w 6530564"/>
              <a:gd name="connsiteY735" fmla="*/ 4645474 h 6858000"/>
              <a:gd name="connsiteX736" fmla="*/ 3203581 w 6530564"/>
              <a:gd name="connsiteY736" fmla="*/ 4589043 h 6858000"/>
              <a:gd name="connsiteX737" fmla="*/ 2817218 w 6530564"/>
              <a:gd name="connsiteY737" fmla="*/ 4214123 h 6858000"/>
              <a:gd name="connsiteX738" fmla="*/ 2795524 w 6530564"/>
              <a:gd name="connsiteY738" fmla="*/ 4180373 h 6858000"/>
              <a:gd name="connsiteX739" fmla="*/ 2794029 w 6530564"/>
              <a:gd name="connsiteY739" fmla="*/ 4178497 h 6858000"/>
              <a:gd name="connsiteX740" fmla="*/ 2777085 w 6530564"/>
              <a:gd name="connsiteY740" fmla="*/ 4161569 h 6858000"/>
              <a:gd name="connsiteX741" fmla="*/ 2741001 w 6530564"/>
              <a:gd name="connsiteY741" fmla="*/ 4101332 h 6858000"/>
              <a:gd name="connsiteX742" fmla="*/ 2679864 w 6530564"/>
              <a:gd name="connsiteY742" fmla="*/ 4007725 h 6858000"/>
              <a:gd name="connsiteX743" fmla="*/ 2531063 w 6530564"/>
              <a:gd name="connsiteY743" fmla="*/ 3675825 h 6858000"/>
              <a:gd name="connsiteX744" fmla="*/ 1469523 w 6530564"/>
              <a:gd name="connsiteY744" fmla="*/ 3664273 h 6858000"/>
              <a:gd name="connsiteX745" fmla="*/ 1470520 w 6530564"/>
              <a:gd name="connsiteY745" fmla="*/ 3668943 h 6858000"/>
              <a:gd name="connsiteX746" fmla="*/ 1464851 w 6530564"/>
              <a:gd name="connsiteY746" fmla="*/ 3665270 h 6858000"/>
              <a:gd name="connsiteX747" fmla="*/ 1469523 w 6530564"/>
              <a:gd name="connsiteY747" fmla="*/ 3664273 h 6858000"/>
              <a:gd name="connsiteX748" fmla="*/ 1961674 w 6530564"/>
              <a:gd name="connsiteY748" fmla="*/ 3623805 h 6858000"/>
              <a:gd name="connsiteX749" fmla="*/ 1961195 w 6530564"/>
              <a:gd name="connsiteY749" fmla="*/ 3627779 h 6858000"/>
              <a:gd name="connsiteX750" fmla="*/ 1960794 w 6530564"/>
              <a:gd name="connsiteY750" fmla="*/ 3627086 h 6858000"/>
              <a:gd name="connsiteX751" fmla="*/ 1961674 w 6530564"/>
              <a:gd name="connsiteY751" fmla="*/ 3623805 h 6858000"/>
              <a:gd name="connsiteX752" fmla="*/ 6199520 w 6530564"/>
              <a:gd name="connsiteY752" fmla="*/ 3608723 h 6858000"/>
              <a:gd name="connsiteX753" fmla="*/ 6184735 w 6530564"/>
              <a:gd name="connsiteY753" fmla="*/ 3707510 h 6858000"/>
              <a:gd name="connsiteX754" fmla="*/ 6163438 w 6530564"/>
              <a:gd name="connsiteY754" fmla="*/ 3775812 h 6858000"/>
              <a:gd name="connsiteX755" fmla="*/ 6164252 w 6530564"/>
              <a:gd name="connsiteY755" fmla="*/ 3779623 h 6858000"/>
              <a:gd name="connsiteX756" fmla="*/ 6161253 w 6530564"/>
              <a:gd name="connsiteY756" fmla="*/ 3784247 h 6858000"/>
              <a:gd name="connsiteX757" fmla="*/ 6165881 w 6530564"/>
              <a:gd name="connsiteY757" fmla="*/ 3787245 h 6858000"/>
              <a:gd name="connsiteX758" fmla="*/ 6168881 w 6530564"/>
              <a:gd name="connsiteY758" fmla="*/ 3782617 h 6858000"/>
              <a:gd name="connsiteX759" fmla="*/ 6144582 w 6530564"/>
              <a:gd name="connsiteY759" fmla="*/ 3855546 h 6858000"/>
              <a:gd name="connsiteX760" fmla="*/ 6142399 w 6530564"/>
              <a:gd name="connsiteY760" fmla="*/ 3863981 h 6858000"/>
              <a:gd name="connsiteX761" fmla="*/ 6139398 w 6530564"/>
              <a:gd name="connsiteY761" fmla="*/ 3868606 h 6858000"/>
              <a:gd name="connsiteX762" fmla="*/ 6144841 w 6530564"/>
              <a:gd name="connsiteY762" fmla="*/ 3875415 h 6858000"/>
              <a:gd name="connsiteX763" fmla="*/ 6133657 w 6530564"/>
              <a:gd name="connsiteY763" fmla="*/ 3897726 h 6858000"/>
              <a:gd name="connsiteX764" fmla="*/ 6089949 w 6530564"/>
              <a:gd name="connsiteY764" fmla="*/ 4066444 h 6858000"/>
              <a:gd name="connsiteX765" fmla="*/ 6092651 w 6530564"/>
              <a:gd name="connsiteY765" fmla="*/ 4060432 h 6858000"/>
              <a:gd name="connsiteX766" fmla="*/ 6092947 w 6530564"/>
              <a:gd name="connsiteY766" fmla="*/ 4061819 h 6858000"/>
              <a:gd name="connsiteX767" fmla="*/ 6090763 w 6530564"/>
              <a:gd name="connsiteY767" fmla="*/ 4070255 h 6858000"/>
              <a:gd name="connsiteX768" fmla="*/ 6094575 w 6530564"/>
              <a:gd name="connsiteY768" fmla="*/ 4069439 h 6858000"/>
              <a:gd name="connsiteX769" fmla="*/ 6096761 w 6530564"/>
              <a:gd name="connsiteY769" fmla="*/ 4061003 h 6858000"/>
              <a:gd name="connsiteX770" fmla="*/ 6093461 w 6530564"/>
              <a:gd name="connsiteY770" fmla="*/ 4101553 h 6858000"/>
              <a:gd name="connsiteX771" fmla="*/ 6092647 w 6530564"/>
              <a:gd name="connsiteY771" fmla="*/ 4097743 h 6858000"/>
              <a:gd name="connsiteX772" fmla="*/ 6090461 w 6530564"/>
              <a:gd name="connsiteY772" fmla="*/ 4106179 h 6858000"/>
              <a:gd name="connsiteX773" fmla="*/ 6087462 w 6530564"/>
              <a:gd name="connsiteY773" fmla="*/ 4110804 h 6858000"/>
              <a:gd name="connsiteX774" fmla="*/ 6037541 w 6530564"/>
              <a:gd name="connsiteY774" fmla="*/ 4213114 h 6858000"/>
              <a:gd name="connsiteX775" fmla="*/ 6040540 w 6530564"/>
              <a:gd name="connsiteY775" fmla="*/ 4208487 h 6858000"/>
              <a:gd name="connsiteX776" fmla="*/ 6035913 w 6530564"/>
              <a:gd name="connsiteY776" fmla="*/ 4205492 h 6858000"/>
              <a:gd name="connsiteX777" fmla="*/ 6036727 w 6530564"/>
              <a:gd name="connsiteY777" fmla="*/ 4209302 h 6858000"/>
              <a:gd name="connsiteX778" fmla="*/ 6037541 w 6530564"/>
              <a:gd name="connsiteY778" fmla="*/ 4213114 h 6858000"/>
              <a:gd name="connsiteX779" fmla="*/ 6034541 w 6530564"/>
              <a:gd name="connsiteY779" fmla="*/ 4217738 h 6858000"/>
              <a:gd name="connsiteX780" fmla="*/ 6019543 w 6530564"/>
              <a:gd name="connsiteY780" fmla="*/ 4240865 h 6858000"/>
              <a:gd name="connsiteX781" fmla="*/ 6026355 w 6530564"/>
              <a:gd name="connsiteY781" fmla="*/ 4235425 h 6858000"/>
              <a:gd name="connsiteX782" fmla="*/ 6027169 w 6530564"/>
              <a:gd name="connsiteY782" fmla="*/ 4239235 h 6858000"/>
              <a:gd name="connsiteX783" fmla="*/ 6027984 w 6530564"/>
              <a:gd name="connsiteY783" fmla="*/ 4243047 h 6858000"/>
              <a:gd name="connsiteX784" fmla="*/ 6030985 w 6530564"/>
              <a:gd name="connsiteY784" fmla="*/ 4238420 h 6858000"/>
              <a:gd name="connsiteX785" fmla="*/ 6021427 w 6530564"/>
              <a:gd name="connsiteY785" fmla="*/ 4268354 h 6858000"/>
              <a:gd name="connsiteX786" fmla="*/ 6020613 w 6530564"/>
              <a:gd name="connsiteY786" fmla="*/ 4264544 h 6858000"/>
              <a:gd name="connsiteX787" fmla="*/ 6023613 w 6530564"/>
              <a:gd name="connsiteY787" fmla="*/ 4259918 h 6858000"/>
              <a:gd name="connsiteX788" fmla="*/ 6022799 w 6530564"/>
              <a:gd name="connsiteY788" fmla="*/ 4256108 h 6858000"/>
              <a:gd name="connsiteX789" fmla="*/ 6016800 w 6530564"/>
              <a:gd name="connsiteY789" fmla="*/ 4265358 h 6858000"/>
              <a:gd name="connsiteX790" fmla="*/ 6013801 w 6530564"/>
              <a:gd name="connsiteY790" fmla="*/ 4269984 h 6858000"/>
              <a:gd name="connsiteX791" fmla="*/ 5985177 w 6530564"/>
              <a:gd name="connsiteY791" fmla="*/ 4303990 h 6858000"/>
              <a:gd name="connsiteX792" fmla="*/ 5968249 w 6530564"/>
              <a:gd name="connsiteY792" fmla="*/ 4355422 h 6858000"/>
              <a:gd name="connsiteX793" fmla="*/ 5964437 w 6530564"/>
              <a:gd name="connsiteY793" fmla="*/ 4356236 h 6858000"/>
              <a:gd name="connsiteX794" fmla="*/ 5962251 w 6530564"/>
              <a:gd name="connsiteY794" fmla="*/ 4364670 h 6858000"/>
              <a:gd name="connsiteX795" fmla="*/ 5958437 w 6530564"/>
              <a:gd name="connsiteY795" fmla="*/ 4365486 h 6858000"/>
              <a:gd name="connsiteX796" fmla="*/ 5959251 w 6530564"/>
              <a:gd name="connsiteY796" fmla="*/ 4369296 h 6858000"/>
              <a:gd name="connsiteX797" fmla="*/ 5945069 w 6530564"/>
              <a:gd name="connsiteY797" fmla="*/ 4396235 h 6858000"/>
              <a:gd name="connsiteX798" fmla="*/ 5955695 w 6530564"/>
              <a:gd name="connsiteY798" fmla="*/ 4389979 h 6858000"/>
              <a:gd name="connsiteX799" fmla="*/ 5956509 w 6530564"/>
              <a:gd name="connsiteY799" fmla="*/ 4393791 h 6858000"/>
              <a:gd name="connsiteX800" fmla="*/ 5959509 w 6530564"/>
              <a:gd name="connsiteY800" fmla="*/ 4389164 h 6858000"/>
              <a:gd name="connsiteX801" fmla="*/ 5963323 w 6530564"/>
              <a:gd name="connsiteY801" fmla="*/ 4388350 h 6858000"/>
              <a:gd name="connsiteX802" fmla="*/ 5943140 w 6530564"/>
              <a:gd name="connsiteY802" fmla="*/ 4424538 h 6858000"/>
              <a:gd name="connsiteX803" fmla="*/ 5933884 w 6530564"/>
              <a:gd name="connsiteY803" fmla="*/ 4418547 h 6858000"/>
              <a:gd name="connsiteX804" fmla="*/ 5895447 w 6530564"/>
              <a:gd name="connsiteY804" fmla="*/ 4462619 h 6858000"/>
              <a:gd name="connsiteX805" fmla="*/ 5880707 w 6530564"/>
              <a:gd name="connsiteY805" fmla="*/ 4505613 h 6858000"/>
              <a:gd name="connsiteX806" fmla="*/ 5846083 w 6530564"/>
              <a:gd name="connsiteY806" fmla="*/ 4548870 h 6858000"/>
              <a:gd name="connsiteX807" fmla="*/ 5839527 w 6530564"/>
              <a:gd name="connsiteY807" fmla="*/ 4574178 h 6858000"/>
              <a:gd name="connsiteX808" fmla="*/ 5727729 w 6530564"/>
              <a:gd name="connsiteY808" fmla="*/ 4741505 h 6858000"/>
              <a:gd name="connsiteX809" fmla="*/ 5808417 w 6530564"/>
              <a:gd name="connsiteY809" fmla="*/ 4652545 h 6858000"/>
              <a:gd name="connsiteX810" fmla="*/ 5869779 w 6530564"/>
              <a:gd name="connsiteY810" fmla="*/ 4547793 h 6858000"/>
              <a:gd name="connsiteX811" fmla="*/ 5870593 w 6530564"/>
              <a:gd name="connsiteY811" fmla="*/ 4551603 h 6858000"/>
              <a:gd name="connsiteX812" fmla="*/ 5868407 w 6530564"/>
              <a:gd name="connsiteY812" fmla="*/ 4560039 h 6858000"/>
              <a:gd name="connsiteX813" fmla="*/ 5871408 w 6530564"/>
              <a:gd name="connsiteY813" fmla="*/ 4555413 h 6858000"/>
              <a:gd name="connsiteX814" fmla="*/ 5878220 w 6530564"/>
              <a:gd name="connsiteY814" fmla="*/ 4549973 h 6858000"/>
              <a:gd name="connsiteX815" fmla="*/ 5869221 w 6530564"/>
              <a:gd name="connsiteY815" fmla="*/ 4563850 h 6858000"/>
              <a:gd name="connsiteX816" fmla="*/ 5934654 w 6530564"/>
              <a:gd name="connsiteY816" fmla="*/ 4478149 h 6858000"/>
              <a:gd name="connsiteX817" fmla="*/ 5995761 w 6530564"/>
              <a:gd name="connsiteY817" fmla="*/ 4353528 h 6858000"/>
              <a:gd name="connsiteX818" fmla="*/ 6037497 w 6530564"/>
              <a:gd name="connsiteY818" fmla="*/ 4268905 h 6858000"/>
              <a:gd name="connsiteX819" fmla="*/ 6066979 w 6530564"/>
              <a:gd name="connsiteY819" fmla="*/ 4182916 h 6858000"/>
              <a:gd name="connsiteX820" fmla="*/ 6092089 w 6530564"/>
              <a:gd name="connsiteY820" fmla="*/ 4113800 h 6858000"/>
              <a:gd name="connsiteX821" fmla="*/ 6095089 w 6530564"/>
              <a:gd name="connsiteY821" fmla="*/ 4109174 h 6858000"/>
              <a:gd name="connsiteX822" fmla="*/ 6097275 w 6530564"/>
              <a:gd name="connsiteY822" fmla="*/ 4100738 h 6858000"/>
              <a:gd name="connsiteX823" fmla="*/ 6147797 w 6530564"/>
              <a:gd name="connsiteY823" fmla="*/ 3926580 h 6858000"/>
              <a:gd name="connsiteX824" fmla="*/ 6161681 w 6530564"/>
              <a:gd name="connsiteY824" fmla="*/ 3935566 h 6858000"/>
              <a:gd name="connsiteX825" fmla="*/ 6176677 w 6530564"/>
              <a:gd name="connsiteY825" fmla="*/ 3912441 h 6858000"/>
              <a:gd name="connsiteX826" fmla="*/ 6174493 w 6530564"/>
              <a:gd name="connsiteY826" fmla="*/ 3920876 h 6858000"/>
              <a:gd name="connsiteX827" fmla="*/ 6172306 w 6530564"/>
              <a:gd name="connsiteY827" fmla="*/ 3929312 h 6858000"/>
              <a:gd name="connsiteX828" fmla="*/ 6175307 w 6530564"/>
              <a:gd name="connsiteY828" fmla="*/ 3924687 h 6858000"/>
              <a:gd name="connsiteX829" fmla="*/ 6177492 w 6530564"/>
              <a:gd name="connsiteY829" fmla="*/ 3916252 h 6858000"/>
              <a:gd name="connsiteX830" fmla="*/ 6180491 w 6530564"/>
              <a:gd name="connsiteY830" fmla="*/ 3911626 h 6858000"/>
              <a:gd name="connsiteX831" fmla="*/ 6187861 w 6530564"/>
              <a:gd name="connsiteY831" fmla="*/ 3890129 h 6858000"/>
              <a:gd name="connsiteX832" fmla="*/ 6187047 w 6530564"/>
              <a:gd name="connsiteY832" fmla="*/ 3886319 h 6858000"/>
              <a:gd name="connsiteX833" fmla="*/ 6186233 w 6530564"/>
              <a:gd name="connsiteY833" fmla="*/ 3882508 h 6858000"/>
              <a:gd name="connsiteX834" fmla="*/ 6183373 w 6530564"/>
              <a:gd name="connsiteY834" fmla="*/ 3883119 h 6858000"/>
              <a:gd name="connsiteX835" fmla="*/ 6183513 w 6530564"/>
              <a:gd name="connsiteY835" fmla="*/ 3879104 h 6858000"/>
              <a:gd name="connsiteX836" fmla="*/ 6183791 w 6530564"/>
              <a:gd name="connsiteY836" fmla="*/ 3871076 h 6858000"/>
              <a:gd name="connsiteX837" fmla="*/ 6167166 w 6530564"/>
              <a:gd name="connsiteY837" fmla="*/ 3886581 h 6858000"/>
              <a:gd name="connsiteX838" fmla="*/ 6168280 w 6530564"/>
              <a:gd name="connsiteY838" fmla="*/ 3854469 h 6858000"/>
              <a:gd name="connsiteX839" fmla="*/ 6163653 w 6530564"/>
              <a:gd name="connsiteY839" fmla="*/ 3851471 h 6858000"/>
              <a:gd name="connsiteX840" fmla="*/ 6167465 w 6530564"/>
              <a:gd name="connsiteY840" fmla="*/ 3850657 h 6858000"/>
              <a:gd name="connsiteX841" fmla="*/ 6166651 w 6530564"/>
              <a:gd name="connsiteY841" fmla="*/ 3846847 h 6858000"/>
              <a:gd name="connsiteX842" fmla="*/ 6165837 w 6530564"/>
              <a:gd name="connsiteY842" fmla="*/ 3843036 h 6858000"/>
              <a:gd name="connsiteX843" fmla="*/ 6165022 w 6530564"/>
              <a:gd name="connsiteY843" fmla="*/ 3839226 h 6858000"/>
              <a:gd name="connsiteX844" fmla="*/ 6175693 w 6530564"/>
              <a:gd name="connsiteY844" fmla="*/ 3777178 h 6858000"/>
              <a:gd name="connsiteX845" fmla="*/ 6171880 w 6530564"/>
              <a:gd name="connsiteY845" fmla="*/ 3777993 h 6858000"/>
              <a:gd name="connsiteX846" fmla="*/ 6174879 w 6530564"/>
              <a:gd name="connsiteY846" fmla="*/ 3773367 h 6858000"/>
              <a:gd name="connsiteX847" fmla="*/ 6180065 w 6530564"/>
              <a:gd name="connsiteY847" fmla="*/ 3760306 h 6858000"/>
              <a:gd name="connsiteX848" fmla="*/ 6175436 w 6530564"/>
              <a:gd name="connsiteY848" fmla="*/ 3757310 h 6858000"/>
              <a:gd name="connsiteX849" fmla="*/ 6197548 w 6530564"/>
              <a:gd name="connsiteY849" fmla="*/ 3692818 h 6858000"/>
              <a:gd name="connsiteX850" fmla="*/ 6199520 w 6530564"/>
              <a:gd name="connsiteY850" fmla="*/ 3608723 h 6858000"/>
              <a:gd name="connsiteX851" fmla="*/ 6065238 w 6530564"/>
              <a:gd name="connsiteY851" fmla="*/ 3308795 h 6858000"/>
              <a:gd name="connsiteX852" fmla="*/ 6065531 w 6530564"/>
              <a:gd name="connsiteY852" fmla="*/ 3314628 h 6858000"/>
              <a:gd name="connsiteX853" fmla="*/ 5962661 w 6530564"/>
              <a:gd name="connsiteY853" fmla="*/ 3968210 h 6858000"/>
              <a:gd name="connsiteX854" fmla="*/ 5809937 w 6530564"/>
              <a:gd name="connsiteY854" fmla="*/ 4303923 h 6858000"/>
              <a:gd name="connsiteX855" fmla="*/ 5551706 w 6530564"/>
              <a:gd name="connsiteY855" fmla="*/ 4690196 h 6858000"/>
              <a:gd name="connsiteX856" fmla="*/ 5516536 w 6530564"/>
              <a:gd name="connsiteY856" fmla="*/ 4707050 h 6858000"/>
              <a:gd name="connsiteX857" fmla="*/ 5503087 w 6530564"/>
              <a:gd name="connsiteY857" fmla="*/ 4713664 h 6858000"/>
              <a:gd name="connsiteX858" fmla="*/ 5304022 w 6530564"/>
              <a:gd name="connsiteY858" fmla="*/ 4917255 h 6858000"/>
              <a:gd name="connsiteX859" fmla="*/ 5300471 w 6530564"/>
              <a:gd name="connsiteY859" fmla="*/ 4925062 h 6858000"/>
              <a:gd name="connsiteX860" fmla="*/ 5343981 w 6530564"/>
              <a:gd name="connsiteY860" fmla="*/ 4920662 h 6858000"/>
              <a:gd name="connsiteX861" fmla="*/ 5655346 w 6530564"/>
              <a:gd name="connsiteY861" fmla="*/ 4608480 h 6858000"/>
              <a:gd name="connsiteX862" fmla="*/ 5983356 w 6530564"/>
              <a:gd name="connsiteY862" fmla="*/ 3978135 h 6858000"/>
              <a:gd name="connsiteX863" fmla="*/ 6073117 w 6530564"/>
              <a:gd name="connsiteY863" fmla="*/ 3583217 h 6858000"/>
              <a:gd name="connsiteX864" fmla="*/ 6074066 w 6530564"/>
              <a:gd name="connsiteY864" fmla="*/ 3578467 h 6858000"/>
              <a:gd name="connsiteX865" fmla="*/ 6079369 w 6530564"/>
              <a:gd name="connsiteY865" fmla="*/ 3507090 h 6858000"/>
              <a:gd name="connsiteX866" fmla="*/ 6072751 w 6530564"/>
              <a:gd name="connsiteY866" fmla="*/ 3363985 h 6858000"/>
              <a:gd name="connsiteX867" fmla="*/ 2047326 w 6530564"/>
              <a:gd name="connsiteY867" fmla="*/ 3281632 h 6858000"/>
              <a:gd name="connsiteX868" fmla="*/ 2045645 w 6530564"/>
              <a:gd name="connsiteY868" fmla="*/ 3284178 h 6858000"/>
              <a:gd name="connsiteX869" fmla="*/ 2047343 w 6530564"/>
              <a:gd name="connsiteY869" fmla="*/ 3286585 h 6858000"/>
              <a:gd name="connsiteX870" fmla="*/ 2051036 w 6530564"/>
              <a:gd name="connsiteY870" fmla="*/ 3201671 h 6858000"/>
              <a:gd name="connsiteX871" fmla="*/ 2050661 w 6530564"/>
              <a:gd name="connsiteY871" fmla="*/ 3206416 h 6858000"/>
              <a:gd name="connsiteX872" fmla="*/ 2049263 w 6530564"/>
              <a:gd name="connsiteY872" fmla="*/ 3226807 h 6858000"/>
              <a:gd name="connsiteX873" fmla="*/ 2049406 w 6530564"/>
              <a:gd name="connsiteY873" fmla="*/ 3233130 h 6858000"/>
              <a:gd name="connsiteX874" fmla="*/ 1495570 w 6530564"/>
              <a:gd name="connsiteY874" fmla="*/ 3077486 h 6858000"/>
              <a:gd name="connsiteX875" fmla="*/ 1496569 w 6530564"/>
              <a:gd name="connsiteY875" fmla="*/ 3082159 h 6858000"/>
              <a:gd name="connsiteX876" fmla="*/ 1491897 w 6530564"/>
              <a:gd name="connsiteY876" fmla="*/ 3083156 h 6858000"/>
              <a:gd name="connsiteX877" fmla="*/ 1495570 w 6530564"/>
              <a:gd name="connsiteY877" fmla="*/ 3077486 h 6858000"/>
              <a:gd name="connsiteX878" fmla="*/ 2063000 w 6530564"/>
              <a:gd name="connsiteY878" fmla="*/ 3065542 h 6858000"/>
              <a:gd name="connsiteX879" fmla="*/ 2061195 w 6530564"/>
              <a:gd name="connsiteY879" fmla="*/ 3075253 h 6858000"/>
              <a:gd name="connsiteX880" fmla="*/ 2058277 w 6530564"/>
              <a:gd name="connsiteY880" fmla="*/ 3102543 h 6858000"/>
              <a:gd name="connsiteX881" fmla="*/ 2056929 w 6530564"/>
              <a:gd name="connsiteY881" fmla="*/ 3122128 h 6858000"/>
              <a:gd name="connsiteX882" fmla="*/ 6487598 w 6530564"/>
              <a:gd name="connsiteY882" fmla="*/ 3056185 h 6858000"/>
              <a:gd name="connsiteX883" fmla="*/ 6493268 w 6530564"/>
              <a:gd name="connsiteY883" fmla="*/ 3059858 h 6858000"/>
              <a:gd name="connsiteX884" fmla="*/ 6488597 w 6530564"/>
              <a:gd name="connsiteY884" fmla="*/ 3060857 h 6858000"/>
              <a:gd name="connsiteX885" fmla="*/ 6487598 w 6530564"/>
              <a:gd name="connsiteY885" fmla="*/ 3056185 h 6858000"/>
              <a:gd name="connsiteX886" fmla="*/ 6485963 w 6530564"/>
              <a:gd name="connsiteY886" fmla="*/ 3002807 h 6858000"/>
              <a:gd name="connsiteX887" fmla="*/ 6508597 w 6530564"/>
              <a:gd name="connsiteY887" fmla="*/ 3085888 h 6858000"/>
              <a:gd name="connsiteX888" fmla="*/ 6520853 w 6530564"/>
              <a:gd name="connsiteY888" fmla="*/ 3091817 h 6858000"/>
              <a:gd name="connsiteX889" fmla="*/ 6530564 w 6530564"/>
              <a:gd name="connsiteY889" fmla="*/ 3120178 h 6858000"/>
              <a:gd name="connsiteX890" fmla="*/ 6530564 w 6530564"/>
              <a:gd name="connsiteY890" fmla="*/ 3206162 h 6858000"/>
              <a:gd name="connsiteX891" fmla="*/ 6521209 w 6530564"/>
              <a:gd name="connsiteY891" fmla="*/ 3190646 h 6858000"/>
              <a:gd name="connsiteX892" fmla="*/ 6525881 w 6530564"/>
              <a:gd name="connsiteY892" fmla="*/ 3189649 h 6858000"/>
              <a:gd name="connsiteX893" fmla="*/ 6523885 w 6530564"/>
              <a:gd name="connsiteY893" fmla="*/ 3180305 h 6858000"/>
              <a:gd name="connsiteX894" fmla="*/ 6522887 w 6530564"/>
              <a:gd name="connsiteY894" fmla="*/ 3175635 h 6858000"/>
              <a:gd name="connsiteX895" fmla="*/ 6517578 w 6530564"/>
              <a:gd name="connsiteY895" fmla="*/ 3127927 h 6858000"/>
              <a:gd name="connsiteX896" fmla="*/ 6512907 w 6530564"/>
              <a:gd name="connsiteY896" fmla="*/ 3128925 h 6858000"/>
              <a:gd name="connsiteX897" fmla="*/ 6516581 w 6530564"/>
              <a:gd name="connsiteY897" fmla="*/ 3123256 h 6858000"/>
              <a:gd name="connsiteX898" fmla="*/ 6510911 w 6530564"/>
              <a:gd name="connsiteY898" fmla="*/ 3119583 h 6858000"/>
              <a:gd name="connsiteX899" fmla="*/ 6504923 w 6530564"/>
              <a:gd name="connsiteY899" fmla="*/ 3091557 h 6858000"/>
              <a:gd name="connsiteX900" fmla="*/ 6497260 w 6530564"/>
              <a:gd name="connsiteY900" fmla="*/ 3078542 h 6858000"/>
              <a:gd name="connsiteX901" fmla="*/ 6500931 w 6530564"/>
              <a:gd name="connsiteY901" fmla="*/ 3072873 h 6858000"/>
              <a:gd name="connsiteX902" fmla="*/ 6490593 w 6530564"/>
              <a:gd name="connsiteY902" fmla="*/ 3070198 h 6858000"/>
              <a:gd name="connsiteX903" fmla="*/ 6495263 w 6530564"/>
              <a:gd name="connsiteY903" fmla="*/ 3069200 h 6858000"/>
              <a:gd name="connsiteX904" fmla="*/ 6494265 w 6530564"/>
              <a:gd name="connsiteY904" fmla="*/ 3064529 h 6858000"/>
              <a:gd name="connsiteX905" fmla="*/ 6493268 w 6530564"/>
              <a:gd name="connsiteY905" fmla="*/ 3059858 h 6858000"/>
              <a:gd name="connsiteX906" fmla="*/ 6492269 w 6530564"/>
              <a:gd name="connsiteY906" fmla="*/ 3055188 h 6858000"/>
              <a:gd name="connsiteX907" fmla="*/ 6491272 w 6530564"/>
              <a:gd name="connsiteY907" fmla="*/ 3050515 h 6858000"/>
              <a:gd name="connsiteX908" fmla="*/ 6493945 w 6530564"/>
              <a:gd name="connsiteY908" fmla="*/ 3040177 h 6858000"/>
              <a:gd name="connsiteX909" fmla="*/ 6487279 w 6530564"/>
              <a:gd name="connsiteY909" fmla="*/ 3031831 h 6858000"/>
              <a:gd name="connsiteX910" fmla="*/ 6485963 w 6530564"/>
              <a:gd name="connsiteY910" fmla="*/ 3002807 h 6858000"/>
              <a:gd name="connsiteX911" fmla="*/ 2135961 w 6530564"/>
              <a:gd name="connsiteY911" fmla="*/ 2977892 h 6858000"/>
              <a:gd name="connsiteX912" fmla="*/ 2135002 w 6530564"/>
              <a:gd name="connsiteY912" fmla="*/ 2982694 h 6858000"/>
              <a:gd name="connsiteX913" fmla="*/ 2136350 w 6530564"/>
              <a:gd name="connsiteY913" fmla="*/ 2985028 h 6858000"/>
              <a:gd name="connsiteX914" fmla="*/ 2138107 w 6530564"/>
              <a:gd name="connsiteY914" fmla="*/ 2978468 h 6858000"/>
              <a:gd name="connsiteX915" fmla="*/ 1530525 w 6530564"/>
              <a:gd name="connsiteY915" fmla="*/ 2870743 h 6858000"/>
              <a:gd name="connsiteX916" fmla="*/ 1530389 w 6530564"/>
              <a:gd name="connsiteY916" fmla="*/ 2874680 h 6858000"/>
              <a:gd name="connsiteX917" fmla="*/ 1526716 w 6530564"/>
              <a:gd name="connsiteY917" fmla="*/ 2880348 h 6858000"/>
              <a:gd name="connsiteX918" fmla="*/ 1549890 w 6530564"/>
              <a:gd name="connsiteY918" fmla="*/ 2806826 h 6858000"/>
              <a:gd name="connsiteX919" fmla="*/ 1550113 w 6530564"/>
              <a:gd name="connsiteY919" fmla="*/ 2806971 h 6858000"/>
              <a:gd name="connsiteX920" fmla="*/ 1549629 w 6530564"/>
              <a:gd name="connsiteY920" fmla="*/ 2807814 h 6858000"/>
              <a:gd name="connsiteX921" fmla="*/ 2190201 w 6530564"/>
              <a:gd name="connsiteY921" fmla="*/ 2770932 h 6858000"/>
              <a:gd name="connsiteX922" fmla="*/ 2189323 w 6530564"/>
              <a:gd name="connsiteY922" fmla="*/ 2774211 h 6858000"/>
              <a:gd name="connsiteX923" fmla="*/ 2188443 w 6530564"/>
              <a:gd name="connsiteY923" fmla="*/ 2777491 h 6858000"/>
              <a:gd name="connsiteX924" fmla="*/ 2184927 w 6530564"/>
              <a:gd name="connsiteY924" fmla="*/ 2790612 h 6858000"/>
              <a:gd name="connsiteX925" fmla="*/ 2181290 w 6530564"/>
              <a:gd name="connsiteY925" fmla="*/ 2797164 h 6858000"/>
              <a:gd name="connsiteX926" fmla="*/ 6368398 w 6530564"/>
              <a:gd name="connsiteY926" fmla="*/ 2681145 h 6858000"/>
              <a:gd name="connsiteX927" fmla="*/ 6376065 w 6530564"/>
              <a:gd name="connsiteY927" fmla="*/ 2694161 h 6858000"/>
              <a:gd name="connsiteX928" fmla="*/ 6377063 w 6530564"/>
              <a:gd name="connsiteY928" fmla="*/ 2698832 h 6858000"/>
              <a:gd name="connsiteX929" fmla="*/ 6378061 w 6530564"/>
              <a:gd name="connsiteY929" fmla="*/ 2703503 h 6858000"/>
              <a:gd name="connsiteX930" fmla="*/ 6379057 w 6530564"/>
              <a:gd name="connsiteY930" fmla="*/ 2708174 h 6858000"/>
              <a:gd name="connsiteX931" fmla="*/ 6372391 w 6530564"/>
              <a:gd name="connsiteY931" fmla="*/ 2699831 h 6858000"/>
              <a:gd name="connsiteX932" fmla="*/ 6368398 w 6530564"/>
              <a:gd name="connsiteY932" fmla="*/ 2681145 h 6858000"/>
              <a:gd name="connsiteX933" fmla="*/ 1615952 w 6530564"/>
              <a:gd name="connsiteY933" fmla="*/ 2612189 h 6858000"/>
              <a:gd name="connsiteX934" fmla="*/ 1617948 w 6530564"/>
              <a:gd name="connsiteY934" fmla="*/ 2621531 h 6858000"/>
              <a:gd name="connsiteX935" fmla="*/ 1578861 w 6530564"/>
              <a:gd name="connsiteY935" fmla="*/ 2712914 h 6858000"/>
              <a:gd name="connsiteX936" fmla="*/ 1573966 w 6530564"/>
              <a:gd name="connsiteY936" fmla="*/ 2741433 h 6858000"/>
              <a:gd name="connsiteX937" fmla="*/ 1556905 w 6530564"/>
              <a:gd name="connsiteY937" fmla="*/ 2780304 h 6858000"/>
              <a:gd name="connsiteX938" fmla="*/ 1579289 w 6530564"/>
              <a:gd name="connsiteY938" fmla="*/ 2695699 h 6858000"/>
              <a:gd name="connsiteX939" fmla="*/ 1595842 w 6530564"/>
              <a:gd name="connsiteY939" fmla="*/ 2645791 h 6858000"/>
              <a:gd name="connsiteX940" fmla="*/ 1603256 w 6530564"/>
              <a:gd name="connsiteY940" fmla="*/ 2644207 h 6858000"/>
              <a:gd name="connsiteX941" fmla="*/ 1612279 w 6530564"/>
              <a:gd name="connsiteY941" fmla="*/ 2617859 h 6858000"/>
              <a:gd name="connsiteX942" fmla="*/ 1615952 w 6530564"/>
              <a:gd name="connsiteY942" fmla="*/ 2612189 h 6858000"/>
              <a:gd name="connsiteX943" fmla="*/ 1613956 w 6530564"/>
              <a:gd name="connsiteY943" fmla="*/ 2602847 h 6858000"/>
              <a:gd name="connsiteX944" fmla="*/ 1611280 w 6530564"/>
              <a:gd name="connsiteY944" fmla="*/ 2613188 h 6858000"/>
              <a:gd name="connsiteX945" fmla="*/ 1607608 w 6530564"/>
              <a:gd name="connsiteY945" fmla="*/ 2618857 h 6858000"/>
              <a:gd name="connsiteX946" fmla="*/ 1599798 w 6530564"/>
              <a:gd name="connsiteY946" fmla="*/ 2633861 h 6858000"/>
              <a:gd name="connsiteX947" fmla="*/ 1607087 w 6530564"/>
              <a:gd name="connsiteY947" fmla="*/ 2611884 h 6858000"/>
              <a:gd name="connsiteX948" fmla="*/ 1610283 w 6530564"/>
              <a:gd name="connsiteY948" fmla="*/ 2608515 h 6858000"/>
              <a:gd name="connsiteX949" fmla="*/ 1609003 w 6530564"/>
              <a:gd name="connsiteY949" fmla="*/ 2606107 h 6858000"/>
              <a:gd name="connsiteX950" fmla="*/ 1609622 w 6530564"/>
              <a:gd name="connsiteY950" fmla="*/ 2604236 h 6858000"/>
              <a:gd name="connsiteX951" fmla="*/ 1612438 w 6530564"/>
              <a:gd name="connsiteY951" fmla="*/ 2595743 h 6858000"/>
              <a:gd name="connsiteX952" fmla="*/ 1612958 w 6530564"/>
              <a:gd name="connsiteY952" fmla="*/ 2598177 h 6858000"/>
              <a:gd name="connsiteX953" fmla="*/ 1611136 w 6530564"/>
              <a:gd name="connsiteY953" fmla="*/ 2599671 h 6858000"/>
              <a:gd name="connsiteX954" fmla="*/ 1622980 w 6530564"/>
              <a:gd name="connsiteY954" fmla="*/ 2576498 h 6858000"/>
              <a:gd name="connsiteX955" fmla="*/ 1620306 w 6530564"/>
              <a:gd name="connsiteY955" fmla="*/ 2586839 h 6858000"/>
              <a:gd name="connsiteX956" fmla="*/ 1619308 w 6530564"/>
              <a:gd name="connsiteY956" fmla="*/ 2582167 h 6858000"/>
              <a:gd name="connsiteX957" fmla="*/ 1616762 w 6530564"/>
              <a:gd name="connsiteY957" fmla="*/ 2582712 h 6858000"/>
              <a:gd name="connsiteX958" fmla="*/ 1618505 w 6530564"/>
              <a:gd name="connsiteY958" fmla="*/ 2577454 h 6858000"/>
              <a:gd name="connsiteX959" fmla="*/ 1649502 w 6530564"/>
              <a:gd name="connsiteY959" fmla="*/ 2499886 h 6858000"/>
              <a:gd name="connsiteX960" fmla="*/ 1648634 w 6530564"/>
              <a:gd name="connsiteY960" fmla="*/ 2503325 h 6858000"/>
              <a:gd name="connsiteX961" fmla="*/ 1655719 w 6530564"/>
              <a:gd name="connsiteY961" fmla="*/ 2501126 h 6858000"/>
              <a:gd name="connsiteX962" fmla="*/ 1625655 w 6530564"/>
              <a:gd name="connsiteY962" fmla="*/ 2566159 h 6858000"/>
              <a:gd name="connsiteX963" fmla="*/ 1621993 w 6530564"/>
              <a:gd name="connsiteY963" fmla="*/ 2566942 h 6858000"/>
              <a:gd name="connsiteX964" fmla="*/ 1623115 w 6530564"/>
              <a:gd name="connsiteY964" fmla="*/ 2563555 h 6858000"/>
              <a:gd name="connsiteX965" fmla="*/ 2319373 w 6530564"/>
              <a:gd name="connsiteY965" fmla="*/ 2498792 h 6858000"/>
              <a:gd name="connsiteX966" fmla="*/ 2303814 w 6530564"/>
              <a:gd name="connsiteY966" fmla="*/ 2500188 h 6858000"/>
              <a:gd name="connsiteX967" fmla="*/ 2290837 w 6530564"/>
              <a:gd name="connsiteY967" fmla="*/ 2517807 h 6858000"/>
              <a:gd name="connsiteX968" fmla="*/ 2215875 w 6530564"/>
              <a:gd name="connsiteY968" fmla="*/ 2697450 h 6858000"/>
              <a:gd name="connsiteX969" fmla="*/ 2209226 w 6530564"/>
              <a:gd name="connsiteY969" fmla="*/ 2715686 h 6858000"/>
              <a:gd name="connsiteX970" fmla="*/ 2208765 w 6530564"/>
              <a:gd name="connsiteY970" fmla="*/ 2718664 h 6858000"/>
              <a:gd name="connsiteX971" fmla="*/ 2202915 w 6530564"/>
              <a:gd name="connsiteY971" fmla="*/ 2749726 h 6858000"/>
              <a:gd name="connsiteX972" fmla="*/ 2202035 w 6530564"/>
              <a:gd name="connsiteY972" fmla="*/ 2753007 h 6858000"/>
              <a:gd name="connsiteX973" fmla="*/ 2195240 w 6530564"/>
              <a:gd name="connsiteY973" fmla="*/ 2765248 h 6858000"/>
              <a:gd name="connsiteX974" fmla="*/ 2191960 w 6530564"/>
              <a:gd name="connsiteY974" fmla="*/ 2764370 h 6858000"/>
              <a:gd name="connsiteX975" fmla="*/ 2191515 w 6530564"/>
              <a:gd name="connsiteY975" fmla="*/ 2764250 h 6858000"/>
              <a:gd name="connsiteX976" fmla="*/ 2182554 w 6530564"/>
              <a:gd name="connsiteY976" fmla="*/ 2788823 h 6858000"/>
              <a:gd name="connsiteX977" fmla="*/ 2178751 w 6530564"/>
              <a:gd name="connsiteY977" fmla="*/ 2801737 h 6858000"/>
              <a:gd name="connsiteX978" fmla="*/ 2181290 w 6530564"/>
              <a:gd name="connsiteY978" fmla="*/ 2797164 h 6858000"/>
              <a:gd name="connsiteX979" fmla="*/ 2172327 w 6530564"/>
              <a:gd name="connsiteY979" fmla="*/ 2823555 h 6858000"/>
              <a:gd name="connsiteX980" fmla="*/ 2164219 w 6530564"/>
              <a:gd name="connsiteY980" fmla="*/ 2851082 h 6858000"/>
              <a:gd name="connsiteX981" fmla="*/ 2161835 w 6530564"/>
              <a:gd name="connsiteY981" fmla="*/ 2861828 h 6858000"/>
              <a:gd name="connsiteX982" fmla="*/ 2158794 w 6530564"/>
              <a:gd name="connsiteY982" fmla="*/ 2875021 h 6858000"/>
              <a:gd name="connsiteX983" fmla="*/ 2157915 w 6530564"/>
              <a:gd name="connsiteY983" fmla="*/ 2878301 h 6858000"/>
              <a:gd name="connsiteX984" fmla="*/ 2148821 w 6530564"/>
              <a:gd name="connsiteY984" fmla="*/ 2913407 h 6858000"/>
              <a:gd name="connsiteX985" fmla="*/ 2139494 w 6530564"/>
              <a:gd name="connsiteY985" fmla="*/ 2960172 h 6858000"/>
              <a:gd name="connsiteX986" fmla="*/ 2142037 w 6530564"/>
              <a:gd name="connsiteY986" fmla="*/ 2950680 h 6858000"/>
              <a:gd name="connsiteX987" fmla="*/ 2161195 w 6530564"/>
              <a:gd name="connsiteY987" fmla="*/ 2879181 h 6858000"/>
              <a:gd name="connsiteX988" fmla="*/ 2168636 w 6530564"/>
              <a:gd name="connsiteY988" fmla="*/ 2877658 h 6858000"/>
              <a:gd name="connsiteX989" fmla="*/ 2169514 w 6530564"/>
              <a:gd name="connsiteY989" fmla="*/ 2874377 h 6858000"/>
              <a:gd name="connsiteX990" fmla="*/ 2166235 w 6530564"/>
              <a:gd name="connsiteY990" fmla="*/ 2873499 h 6858000"/>
              <a:gd name="connsiteX991" fmla="*/ 2184693 w 6530564"/>
              <a:gd name="connsiteY991" fmla="*/ 2804613 h 6858000"/>
              <a:gd name="connsiteX992" fmla="*/ 2181412 w 6530564"/>
              <a:gd name="connsiteY992" fmla="*/ 2803733 h 6858000"/>
              <a:gd name="connsiteX993" fmla="*/ 2188209 w 6530564"/>
              <a:gd name="connsiteY993" fmla="*/ 2791491 h 6858000"/>
              <a:gd name="connsiteX994" fmla="*/ 2189966 w 6530564"/>
              <a:gd name="connsiteY994" fmla="*/ 2784930 h 6858000"/>
              <a:gd name="connsiteX995" fmla="*/ 2202207 w 6530564"/>
              <a:gd name="connsiteY995" fmla="*/ 2791725 h 6858000"/>
              <a:gd name="connsiteX996" fmla="*/ 2198691 w 6530564"/>
              <a:gd name="connsiteY996" fmla="*/ 2804847 h 6858000"/>
              <a:gd name="connsiteX997" fmla="*/ 2193417 w 6530564"/>
              <a:gd name="connsiteY997" fmla="*/ 2824530 h 6858000"/>
              <a:gd name="connsiteX998" fmla="*/ 2192539 w 6530564"/>
              <a:gd name="connsiteY998" fmla="*/ 2827809 h 6858000"/>
              <a:gd name="connsiteX999" fmla="*/ 2191660 w 6530564"/>
              <a:gd name="connsiteY999" fmla="*/ 2831090 h 6858000"/>
              <a:gd name="connsiteX1000" fmla="*/ 2189902 w 6530564"/>
              <a:gd name="connsiteY1000" fmla="*/ 2837650 h 6858000"/>
              <a:gd name="connsiteX1001" fmla="*/ 2189023 w 6530564"/>
              <a:gd name="connsiteY1001" fmla="*/ 2840931 h 6858000"/>
              <a:gd name="connsiteX1002" fmla="*/ 2189696 w 6530564"/>
              <a:gd name="connsiteY1002" fmla="*/ 2840543 h 6858000"/>
              <a:gd name="connsiteX1003" fmla="*/ 2208348 w 6530564"/>
              <a:gd name="connsiteY1003" fmla="*/ 2778797 h 6858000"/>
              <a:gd name="connsiteX1004" fmla="*/ 2211622 w 6530564"/>
              <a:gd name="connsiteY1004" fmla="*/ 2769653 h 6858000"/>
              <a:gd name="connsiteX1005" fmla="*/ 2207481 w 6530564"/>
              <a:gd name="connsiteY1005" fmla="*/ 2772046 h 6858000"/>
              <a:gd name="connsiteX1006" fmla="*/ 2203965 w 6530564"/>
              <a:gd name="connsiteY1006" fmla="*/ 2785166 h 6858000"/>
              <a:gd name="connsiteX1007" fmla="*/ 2192603 w 6530564"/>
              <a:gd name="connsiteY1007" fmla="*/ 2775089 h 6858000"/>
              <a:gd name="connsiteX1008" fmla="*/ 2194361 w 6530564"/>
              <a:gd name="connsiteY1008" fmla="*/ 2768530 h 6858000"/>
              <a:gd name="connsiteX1009" fmla="*/ 2195240 w 6530564"/>
              <a:gd name="connsiteY1009" fmla="*/ 2765248 h 6858000"/>
              <a:gd name="connsiteX1010" fmla="*/ 2197641 w 6530564"/>
              <a:gd name="connsiteY1010" fmla="*/ 2769408 h 6858000"/>
              <a:gd name="connsiteX1011" fmla="*/ 2201800 w 6530564"/>
              <a:gd name="connsiteY1011" fmla="*/ 2767006 h 6858000"/>
              <a:gd name="connsiteX1012" fmla="*/ 2200278 w 6530564"/>
              <a:gd name="connsiteY1012" fmla="*/ 2759567 h 6858000"/>
              <a:gd name="connsiteX1013" fmla="*/ 2201156 w 6530564"/>
              <a:gd name="connsiteY1013" fmla="*/ 2756287 h 6858000"/>
              <a:gd name="connsiteX1014" fmla="*/ 2207953 w 6530564"/>
              <a:gd name="connsiteY1014" fmla="*/ 2744045 h 6858000"/>
              <a:gd name="connsiteX1015" fmla="*/ 2216271 w 6530564"/>
              <a:gd name="connsiteY1015" fmla="*/ 2739241 h 6858000"/>
              <a:gd name="connsiteX1016" fmla="*/ 2225703 w 6530564"/>
              <a:gd name="connsiteY1016" fmla="*/ 2717159 h 6858000"/>
              <a:gd name="connsiteX1017" fmla="*/ 2220022 w 6530564"/>
              <a:gd name="connsiteY1017" fmla="*/ 2712121 h 6858000"/>
              <a:gd name="connsiteX1018" fmla="*/ 2227462 w 6530564"/>
              <a:gd name="connsiteY1018" fmla="*/ 2710598 h 6858000"/>
              <a:gd name="connsiteX1019" fmla="*/ 2229455 w 6530564"/>
              <a:gd name="connsiteY1019" fmla="*/ 2690037 h 6858000"/>
              <a:gd name="connsiteX1020" fmla="*/ 2238887 w 6530564"/>
              <a:gd name="connsiteY1020" fmla="*/ 2667954 h 6858000"/>
              <a:gd name="connsiteX1021" fmla="*/ 2239767 w 6530564"/>
              <a:gd name="connsiteY1021" fmla="*/ 2664674 h 6858000"/>
              <a:gd name="connsiteX1022" fmla="*/ 2248965 w 6530564"/>
              <a:gd name="connsiteY1022" fmla="*/ 2656591 h 6858000"/>
              <a:gd name="connsiteX1023" fmla="*/ 2252715 w 6530564"/>
              <a:gd name="connsiteY1023" fmla="*/ 2629469 h 6858000"/>
              <a:gd name="connsiteX1024" fmla="*/ 2266307 w 6530564"/>
              <a:gd name="connsiteY1024" fmla="*/ 2604985 h 6858000"/>
              <a:gd name="connsiteX1025" fmla="*/ 2273104 w 6530564"/>
              <a:gd name="connsiteY1025" fmla="*/ 2592744 h 6858000"/>
              <a:gd name="connsiteX1026" fmla="*/ 2287340 w 6530564"/>
              <a:gd name="connsiteY1026" fmla="*/ 2578980 h 6858000"/>
              <a:gd name="connsiteX1027" fmla="*/ 2314759 w 6530564"/>
              <a:gd name="connsiteY1027" fmla="*/ 2516010 h 6858000"/>
              <a:gd name="connsiteX1028" fmla="*/ 2318274 w 6530564"/>
              <a:gd name="connsiteY1028" fmla="*/ 2502889 h 6858000"/>
              <a:gd name="connsiteX1029" fmla="*/ 1745743 w 6530564"/>
              <a:gd name="connsiteY1029" fmla="*/ 2277280 h 6858000"/>
              <a:gd name="connsiteX1030" fmla="*/ 1746544 w 6530564"/>
              <a:gd name="connsiteY1030" fmla="*/ 2277481 h 6858000"/>
              <a:gd name="connsiteX1031" fmla="*/ 1735073 w 6530564"/>
              <a:gd name="connsiteY1031" fmla="*/ 2301013 h 6858000"/>
              <a:gd name="connsiteX1032" fmla="*/ 1715529 w 6530564"/>
              <a:gd name="connsiteY1032" fmla="*/ 2346705 h 6858000"/>
              <a:gd name="connsiteX1033" fmla="*/ 1682110 w 6530564"/>
              <a:gd name="connsiteY1033" fmla="*/ 2441760 h 6858000"/>
              <a:gd name="connsiteX1034" fmla="*/ 1676442 w 6530564"/>
              <a:gd name="connsiteY1034" fmla="*/ 2438087 h 6858000"/>
              <a:gd name="connsiteX1035" fmla="*/ 1665372 w 6530564"/>
              <a:gd name="connsiteY1035" fmla="*/ 2469147 h 6858000"/>
              <a:gd name="connsiteX1036" fmla="*/ 1652015 w 6530564"/>
              <a:gd name="connsiteY1036" fmla="*/ 2493822 h 6858000"/>
              <a:gd name="connsiteX1037" fmla="*/ 1729501 w 6530564"/>
              <a:gd name="connsiteY1037" fmla="*/ 2306860 h 6858000"/>
              <a:gd name="connsiteX1038" fmla="*/ 1737409 w 6530564"/>
              <a:gd name="connsiteY1038" fmla="*/ 2286918 h 6858000"/>
              <a:gd name="connsiteX1039" fmla="*/ 1745743 w 6530564"/>
              <a:gd name="connsiteY1039" fmla="*/ 2277280 h 6858000"/>
              <a:gd name="connsiteX1040" fmla="*/ 2406271 w 6530564"/>
              <a:gd name="connsiteY1040" fmla="*/ 2140812 h 6858000"/>
              <a:gd name="connsiteX1041" fmla="*/ 2381400 w 6530564"/>
              <a:gd name="connsiteY1041" fmla="*/ 2172178 h 6858000"/>
              <a:gd name="connsiteX1042" fmla="*/ 2360419 w 6530564"/>
              <a:gd name="connsiteY1042" fmla="*/ 2201275 h 6858000"/>
              <a:gd name="connsiteX1043" fmla="*/ 2279573 w 6530564"/>
              <a:gd name="connsiteY1043" fmla="*/ 2306181 h 6858000"/>
              <a:gd name="connsiteX1044" fmla="*/ 2232000 w 6530564"/>
              <a:gd name="connsiteY1044" fmla="*/ 2391875 h 6858000"/>
              <a:gd name="connsiteX1045" fmla="*/ 2198898 w 6530564"/>
              <a:gd name="connsiteY1045" fmla="*/ 2449807 h 6858000"/>
              <a:gd name="connsiteX1046" fmla="*/ 2155721 w 6530564"/>
              <a:gd name="connsiteY1046" fmla="*/ 2519101 h 6858000"/>
              <a:gd name="connsiteX1047" fmla="*/ 2112543 w 6530564"/>
              <a:gd name="connsiteY1047" fmla="*/ 2588395 h 6858000"/>
              <a:gd name="connsiteX1048" fmla="*/ 2098073 w 6530564"/>
              <a:gd name="connsiteY1048" fmla="*/ 2616160 h 6858000"/>
              <a:gd name="connsiteX1049" fmla="*/ 2078328 w 6530564"/>
              <a:gd name="connsiteY1049" fmla="*/ 2663606 h 6858000"/>
              <a:gd name="connsiteX1050" fmla="*/ 2074811 w 6530564"/>
              <a:gd name="connsiteY1050" fmla="*/ 2676728 h 6858000"/>
              <a:gd name="connsiteX1051" fmla="*/ 2050908 w 6530564"/>
              <a:gd name="connsiteY1051" fmla="*/ 2726574 h 6858000"/>
              <a:gd name="connsiteX1052" fmla="*/ 2050028 w 6530564"/>
              <a:gd name="connsiteY1052" fmla="*/ 2729856 h 6858000"/>
              <a:gd name="connsiteX1053" fmla="*/ 2046748 w 6530564"/>
              <a:gd name="connsiteY1053" fmla="*/ 2728977 h 6858000"/>
              <a:gd name="connsiteX1054" fmla="*/ 2044991 w 6530564"/>
              <a:gd name="connsiteY1054" fmla="*/ 2735538 h 6858000"/>
              <a:gd name="connsiteX1055" fmla="*/ 2048271 w 6530564"/>
              <a:gd name="connsiteY1055" fmla="*/ 2736415 h 6858000"/>
              <a:gd name="connsiteX1056" fmla="*/ 2049149 w 6530564"/>
              <a:gd name="connsiteY1056" fmla="*/ 2733136 h 6858000"/>
              <a:gd name="connsiteX1057" fmla="*/ 2048035 w 6530564"/>
              <a:gd name="connsiteY1057" fmla="*/ 2750415 h 6858000"/>
              <a:gd name="connsiteX1058" fmla="*/ 1995770 w 6530564"/>
              <a:gd name="connsiteY1058" fmla="*/ 2919234 h 6858000"/>
              <a:gd name="connsiteX1059" fmla="*/ 1981470 w 6530564"/>
              <a:gd name="connsiteY1059" fmla="*/ 2985718 h 6858000"/>
              <a:gd name="connsiteX1060" fmla="*/ 1964707 w 6530564"/>
              <a:gd name="connsiteY1060" fmla="*/ 3100763 h 6858000"/>
              <a:gd name="connsiteX1061" fmla="*/ 1953626 w 6530564"/>
              <a:gd name="connsiteY1061" fmla="*/ 3220847 h 6858000"/>
              <a:gd name="connsiteX1062" fmla="*/ 1948288 w 6530564"/>
              <a:gd name="connsiteY1062" fmla="*/ 3293249 h 6858000"/>
              <a:gd name="connsiteX1063" fmla="*/ 1945417 w 6530564"/>
              <a:gd name="connsiteY1063" fmla="*/ 3317092 h 6858000"/>
              <a:gd name="connsiteX1064" fmla="*/ 1946232 w 6530564"/>
              <a:gd name="connsiteY1064" fmla="*/ 3366530 h 6858000"/>
              <a:gd name="connsiteX1065" fmla="*/ 1942952 w 6530564"/>
              <a:gd name="connsiteY1065" fmla="*/ 3365651 h 6858000"/>
              <a:gd name="connsiteX1066" fmla="*/ 1942074 w 6530564"/>
              <a:gd name="connsiteY1066" fmla="*/ 3368931 h 6858000"/>
              <a:gd name="connsiteX1067" fmla="*/ 1940315 w 6530564"/>
              <a:gd name="connsiteY1067" fmla="*/ 3375492 h 6858000"/>
              <a:gd name="connsiteX1068" fmla="*/ 1942716 w 6530564"/>
              <a:gd name="connsiteY1068" fmla="*/ 3379652 h 6858000"/>
              <a:gd name="connsiteX1069" fmla="*/ 1937678 w 6530564"/>
              <a:gd name="connsiteY1069" fmla="*/ 3385333 h 6858000"/>
              <a:gd name="connsiteX1070" fmla="*/ 1944239 w 6530564"/>
              <a:gd name="connsiteY1070" fmla="*/ 3387091 h 6858000"/>
              <a:gd name="connsiteX1071" fmla="*/ 1943359 w 6530564"/>
              <a:gd name="connsiteY1071" fmla="*/ 3390371 h 6858000"/>
              <a:gd name="connsiteX1072" fmla="*/ 1944882 w 6530564"/>
              <a:gd name="connsiteY1072" fmla="*/ 3397810 h 6858000"/>
              <a:gd name="connsiteX1073" fmla="*/ 1949920 w 6530564"/>
              <a:gd name="connsiteY1073" fmla="*/ 3392128 h 6858000"/>
              <a:gd name="connsiteX1074" fmla="*/ 1946640 w 6530564"/>
              <a:gd name="connsiteY1074" fmla="*/ 3391250 h 6858000"/>
              <a:gd name="connsiteX1075" fmla="*/ 1950798 w 6530564"/>
              <a:gd name="connsiteY1075" fmla="*/ 3388848 h 6858000"/>
              <a:gd name="connsiteX1076" fmla="*/ 1955068 w 6530564"/>
              <a:gd name="connsiteY1076" fmla="*/ 3477887 h 6858000"/>
              <a:gd name="connsiteX1077" fmla="*/ 1967593 w 6530564"/>
              <a:gd name="connsiteY1077" fmla="*/ 3614845 h 6858000"/>
              <a:gd name="connsiteX1078" fmla="*/ 1964311 w 6530564"/>
              <a:gd name="connsiteY1078" fmla="*/ 3613965 h 6858000"/>
              <a:gd name="connsiteX1079" fmla="*/ 1965190 w 6530564"/>
              <a:gd name="connsiteY1079" fmla="*/ 3610685 h 6858000"/>
              <a:gd name="connsiteX1080" fmla="*/ 1959509 w 6530564"/>
              <a:gd name="connsiteY1080" fmla="*/ 3605646 h 6858000"/>
              <a:gd name="connsiteX1081" fmla="*/ 1961030 w 6530564"/>
              <a:gd name="connsiteY1081" fmla="*/ 3613086 h 6858000"/>
              <a:gd name="connsiteX1082" fmla="*/ 1962553 w 6530564"/>
              <a:gd name="connsiteY1082" fmla="*/ 3620525 h 6858000"/>
              <a:gd name="connsiteX1083" fmla="*/ 1956636 w 6530564"/>
              <a:gd name="connsiteY1083" fmla="*/ 3629487 h 6858000"/>
              <a:gd name="connsiteX1084" fmla="*/ 1960956 w 6530564"/>
              <a:gd name="connsiteY1084" fmla="*/ 3629767 h 6858000"/>
              <a:gd name="connsiteX1085" fmla="*/ 1961195 w 6530564"/>
              <a:gd name="connsiteY1085" fmla="*/ 3627779 h 6858000"/>
              <a:gd name="connsiteX1086" fmla="*/ 1965598 w 6530564"/>
              <a:gd name="connsiteY1086" fmla="*/ 3635404 h 6858000"/>
              <a:gd name="connsiteX1087" fmla="*/ 1968235 w 6530564"/>
              <a:gd name="connsiteY1087" fmla="*/ 3625564 h 6858000"/>
              <a:gd name="connsiteX1088" fmla="*/ 1982406 w 6530564"/>
              <a:gd name="connsiteY1088" fmla="*/ 3664519 h 6858000"/>
              <a:gd name="connsiteX1089" fmla="*/ 1978248 w 6530564"/>
              <a:gd name="connsiteY1089" fmla="*/ 3666921 h 6858000"/>
              <a:gd name="connsiteX1090" fmla="*/ 1993063 w 6530564"/>
              <a:gd name="connsiteY1090" fmla="*/ 3716595 h 6858000"/>
              <a:gd name="connsiteX1091" fmla="*/ 1990662 w 6530564"/>
              <a:gd name="connsiteY1091" fmla="*/ 3712437 h 6858000"/>
              <a:gd name="connsiteX1092" fmla="*/ 2000440 w 6530564"/>
              <a:gd name="connsiteY1092" fmla="*/ 3767792 h 6858000"/>
              <a:gd name="connsiteX1093" fmla="*/ 2002841 w 6530564"/>
              <a:gd name="connsiteY1093" fmla="*/ 3771952 h 6858000"/>
              <a:gd name="connsiteX1094" fmla="*/ 2006357 w 6530564"/>
              <a:gd name="connsiteY1094" fmla="*/ 3758832 h 6858000"/>
              <a:gd name="connsiteX1095" fmla="*/ 2017248 w 6530564"/>
              <a:gd name="connsiteY1095" fmla="*/ 3796907 h 6858000"/>
              <a:gd name="connsiteX1096" fmla="*/ 2012210 w 6530564"/>
              <a:gd name="connsiteY1096" fmla="*/ 3802590 h 6858000"/>
              <a:gd name="connsiteX1097" fmla="*/ 2020293 w 6530564"/>
              <a:gd name="connsiteY1097" fmla="*/ 3811786 h 6858000"/>
              <a:gd name="connsiteX1098" fmla="*/ 2022695 w 6530564"/>
              <a:gd name="connsiteY1098" fmla="*/ 3815946 h 6858000"/>
              <a:gd name="connsiteX1099" fmla="*/ 2027497 w 6530564"/>
              <a:gd name="connsiteY1099" fmla="*/ 3824264 h 6858000"/>
              <a:gd name="connsiteX1100" fmla="*/ 2029256 w 6530564"/>
              <a:gd name="connsiteY1100" fmla="*/ 3817704 h 6858000"/>
              <a:gd name="connsiteX1101" fmla="*/ 2030134 w 6530564"/>
              <a:gd name="connsiteY1101" fmla="*/ 3814423 h 6858000"/>
              <a:gd name="connsiteX1102" fmla="*/ 2060002 w 6530564"/>
              <a:gd name="connsiteY1102" fmla="*/ 3899774 h 6858000"/>
              <a:gd name="connsiteX1103" fmla="*/ 2059530 w 6530564"/>
              <a:gd name="connsiteY1103" fmla="*/ 3927774 h 6858000"/>
              <a:gd name="connsiteX1104" fmla="*/ 2056251 w 6530564"/>
              <a:gd name="connsiteY1104" fmla="*/ 3926896 h 6858000"/>
              <a:gd name="connsiteX1105" fmla="*/ 2055372 w 6530564"/>
              <a:gd name="connsiteY1105" fmla="*/ 3930176 h 6858000"/>
              <a:gd name="connsiteX1106" fmla="*/ 2060174 w 6530564"/>
              <a:gd name="connsiteY1106" fmla="*/ 3938494 h 6858000"/>
              <a:gd name="connsiteX1107" fmla="*/ 2062575 w 6530564"/>
              <a:gd name="connsiteY1107" fmla="*/ 3942653 h 6858000"/>
              <a:gd name="connsiteX1108" fmla="*/ 2071537 w 6530564"/>
              <a:gd name="connsiteY1108" fmla="*/ 3948570 h 6858000"/>
              <a:gd name="connsiteX1109" fmla="*/ 2077862 w 6530564"/>
              <a:gd name="connsiteY1109" fmla="*/ 3964329 h 6858000"/>
              <a:gd name="connsiteX1110" fmla="*/ 2073296 w 6530564"/>
              <a:gd name="connsiteY1110" fmla="*/ 3942009 h 6858000"/>
              <a:gd name="connsiteX1111" fmla="*/ 2066735 w 6530564"/>
              <a:gd name="connsiteY1111" fmla="*/ 3940252 h 6858000"/>
              <a:gd name="connsiteX1112" fmla="*/ 2064334 w 6530564"/>
              <a:gd name="connsiteY1112" fmla="*/ 3936093 h 6858000"/>
              <a:gd name="connsiteX1113" fmla="*/ 2065212 w 6530564"/>
              <a:gd name="connsiteY1113" fmla="*/ 3932813 h 6858000"/>
              <a:gd name="connsiteX1114" fmla="*/ 2059530 w 6530564"/>
              <a:gd name="connsiteY1114" fmla="*/ 3927774 h 6858000"/>
              <a:gd name="connsiteX1115" fmla="*/ 2055670 w 6530564"/>
              <a:gd name="connsiteY1115" fmla="*/ 3863455 h 6858000"/>
              <a:gd name="connsiteX1116" fmla="*/ 2057428 w 6530564"/>
              <a:gd name="connsiteY1116" fmla="*/ 3856895 h 6858000"/>
              <a:gd name="connsiteX1117" fmla="*/ 2060708 w 6530564"/>
              <a:gd name="connsiteY1117" fmla="*/ 3857775 h 6858000"/>
              <a:gd name="connsiteX1118" fmla="*/ 2058307 w 6530564"/>
              <a:gd name="connsiteY1118" fmla="*/ 3853615 h 6858000"/>
              <a:gd name="connsiteX1119" fmla="*/ 2059185 w 6530564"/>
              <a:gd name="connsiteY1119" fmla="*/ 3850335 h 6858000"/>
              <a:gd name="connsiteX1120" fmla="*/ 2075527 w 6530564"/>
              <a:gd name="connsiteY1120" fmla="*/ 3882839 h 6858000"/>
              <a:gd name="connsiteX1121" fmla="*/ 2081274 w 6530564"/>
              <a:gd name="connsiteY1121" fmla="*/ 3919538 h 6858000"/>
              <a:gd name="connsiteX1122" fmla="*/ 2079447 w 6530564"/>
              <a:gd name="connsiteY1122" fmla="*/ 3919048 h 6858000"/>
              <a:gd name="connsiteX1123" fmla="*/ 2081850 w 6530564"/>
              <a:gd name="connsiteY1123" fmla="*/ 3923208 h 6858000"/>
              <a:gd name="connsiteX1124" fmla="*/ 2084894 w 6530564"/>
              <a:gd name="connsiteY1124" fmla="*/ 3938087 h 6858000"/>
              <a:gd name="connsiteX1125" fmla="*/ 2082492 w 6530564"/>
              <a:gd name="connsiteY1125" fmla="*/ 3933927 h 6858000"/>
              <a:gd name="connsiteX1126" fmla="*/ 2081612 w 6530564"/>
              <a:gd name="connsiteY1126" fmla="*/ 3937209 h 6858000"/>
              <a:gd name="connsiteX1127" fmla="*/ 2084015 w 6530564"/>
              <a:gd name="connsiteY1127" fmla="*/ 3941367 h 6858000"/>
              <a:gd name="connsiteX1128" fmla="*/ 2096193 w 6530564"/>
              <a:gd name="connsiteY1128" fmla="*/ 4000883 h 6858000"/>
              <a:gd name="connsiteX1129" fmla="*/ 2091155 w 6530564"/>
              <a:gd name="connsiteY1129" fmla="*/ 4006565 h 6858000"/>
              <a:gd name="connsiteX1130" fmla="*/ 2079149 w 6530564"/>
              <a:gd name="connsiteY1130" fmla="*/ 3985769 h 6858000"/>
              <a:gd name="connsiteX1131" fmla="*/ 2105093 w 6530564"/>
              <a:gd name="connsiteY1131" fmla="*/ 4059520 h 6858000"/>
              <a:gd name="connsiteX1132" fmla="*/ 2103334 w 6530564"/>
              <a:gd name="connsiteY1132" fmla="*/ 4066081 h 6858000"/>
              <a:gd name="connsiteX1133" fmla="*/ 2109017 w 6530564"/>
              <a:gd name="connsiteY1133" fmla="*/ 4071119 h 6858000"/>
              <a:gd name="connsiteX1134" fmla="*/ 2124302 w 6530564"/>
              <a:gd name="connsiteY1134" fmla="*/ 4092795 h 6858000"/>
              <a:gd name="connsiteX1135" fmla="*/ 2116863 w 6530564"/>
              <a:gd name="connsiteY1135" fmla="*/ 4094316 h 6858000"/>
              <a:gd name="connsiteX1136" fmla="*/ 2124946 w 6530564"/>
              <a:gd name="connsiteY1136" fmla="*/ 4103514 h 6858000"/>
              <a:gd name="connsiteX1137" fmla="*/ 2127347 w 6530564"/>
              <a:gd name="connsiteY1137" fmla="*/ 4107674 h 6858000"/>
              <a:gd name="connsiteX1138" fmla="*/ 2126469 w 6530564"/>
              <a:gd name="connsiteY1138" fmla="*/ 4110953 h 6858000"/>
              <a:gd name="connsiteX1139" fmla="*/ 2129749 w 6530564"/>
              <a:gd name="connsiteY1139" fmla="*/ 4111834 h 6858000"/>
              <a:gd name="connsiteX1140" fmla="*/ 2127347 w 6530564"/>
              <a:gd name="connsiteY1140" fmla="*/ 4107674 h 6858000"/>
              <a:gd name="connsiteX1141" fmla="*/ 2128226 w 6530564"/>
              <a:gd name="connsiteY1141" fmla="*/ 4104393 h 6858000"/>
              <a:gd name="connsiteX1142" fmla="*/ 2134551 w 6530564"/>
              <a:gd name="connsiteY1142" fmla="*/ 4120150 h 6858000"/>
              <a:gd name="connsiteX1143" fmla="*/ 2131272 w 6530564"/>
              <a:gd name="connsiteY1143" fmla="*/ 4119272 h 6858000"/>
              <a:gd name="connsiteX1144" fmla="*/ 2205304 w 6530564"/>
              <a:gd name="connsiteY1144" fmla="*/ 4223489 h 6858000"/>
              <a:gd name="connsiteX1145" fmla="*/ 2288534 w 6530564"/>
              <a:gd name="connsiteY1145" fmla="*/ 4319621 h 6858000"/>
              <a:gd name="connsiteX1146" fmla="*/ 2276936 w 6530564"/>
              <a:gd name="connsiteY1146" fmla="*/ 4323545 h 6858000"/>
              <a:gd name="connsiteX1147" fmla="*/ 2338554 w 6530564"/>
              <a:gd name="connsiteY1147" fmla="*/ 4382245 h 6858000"/>
              <a:gd name="connsiteX1148" fmla="*/ 2402574 w 6530564"/>
              <a:gd name="connsiteY1148" fmla="*/ 4445104 h 6858000"/>
              <a:gd name="connsiteX1149" fmla="*/ 2399295 w 6530564"/>
              <a:gd name="connsiteY1149" fmla="*/ 4444226 h 6858000"/>
              <a:gd name="connsiteX1150" fmla="*/ 2400815 w 6530564"/>
              <a:gd name="connsiteY1150" fmla="*/ 4451665 h 6858000"/>
              <a:gd name="connsiteX1151" fmla="*/ 2399937 w 6530564"/>
              <a:gd name="connsiteY1151" fmla="*/ 4454946 h 6858000"/>
              <a:gd name="connsiteX1152" fmla="*/ 2414581 w 6530564"/>
              <a:gd name="connsiteY1152" fmla="*/ 4465901 h 6858000"/>
              <a:gd name="connsiteX1153" fmla="*/ 2419383 w 6530564"/>
              <a:gd name="connsiteY1153" fmla="*/ 4474219 h 6858000"/>
              <a:gd name="connsiteX1154" fmla="*/ 2422665 w 6530564"/>
              <a:gd name="connsiteY1154" fmla="*/ 4475099 h 6858000"/>
              <a:gd name="connsiteX1155" fmla="*/ 2423543 w 6530564"/>
              <a:gd name="connsiteY1155" fmla="*/ 4471818 h 6858000"/>
              <a:gd name="connsiteX1156" fmla="*/ 2459154 w 6530564"/>
              <a:gd name="connsiteY1156" fmla="*/ 4509487 h 6858000"/>
              <a:gd name="connsiteX1157" fmla="*/ 2468994 w 6530564"/>
              <a:gd name="connsiteY1157" fmla="*/ 4512124 h 6858000"/>
              <a:gd name="connsiteX1158" fmla="*/ 2462671 w 6530564"/>
              <a:gd name="connsiteY1158" fmla="*/ 4496365 h 6858000"/>
              <a:gd name="connsiteX1159" fmla="*/ 2455230 w 6530564"/>
              <a:gd name="connsiteY1159" fmla="*/ 4497888 h 6858000"/>
              <a:gd name="connsiteX1160" fmla="*/ 2440823 w 6530564"/>
              <a:gd name="connsiteY1160" fmla="*/ 4472932 h 6858000"/>
              <a:gd name="connsiteX1161" fmla="*/ 2448905 w 6530564"/>
              <a:gd name="connsiteY1161" fmla="*/ 4482130 h 6858000"/>
              <a:gd name="connsiteX1162" fmla="*/ 2402166 w 6530564"/>
              <a:gd name="connsiteY1162" fmla="*/ 4420385 h 6858000"/>
              <a:gd name="connsiteX1163" fmla="*/ 2348865 w 6530564"/>
              <a:gd name="connsiteY1163" fmla="*/ 4356882 h 6858000"/>
              <a:gd name="connsiteX1164" fmla="*/ 2350624 w 6530564"/>
              <a:gd name="connsiteY1164" fmla="*/ 4350321 h 6858000"/>
              <a:gd name="connsiteX1165" fmla="*/ 2311324 w 6530564"/>
              <a:gd name="connsiteY1165" fmla="*/ 4287054 h 6858000"/>
              <a:gd name="connsiteX1166" fmla="*/ 2296917 w 6530564"/>
              <a:gd name="connsiteY1166" fmla="*/ 4262099 h 6858000"/>
              <a:gd name="connsiteX1167" fmla="*/ 2288833 w 6530564"/>
              <a:gd name="connsiteY1167" fmla="*/ 4252901 h 6858000"/>
              <a:gd name="connsiteX1168" fmla="*/ 2280107 w 6530564"/>
              <a:gd name="connsiteY1168" fmla="*/ 4232984 h 6858000"/>
              <a:gd name="connsiteX1169" fmla="*/ 2255216 w 6530564"/>
              <a:gd name="connsiteY1169" fmla="*/ 4194671 h 6858000"/>
              <a:gd name="connsiteX1170" fmla="*/ 2233602 w 6530564"/>
              <a:gd name="connsiteY1170" fmla="*/ 4157238 h 6858000"/>
              <a:gd name="connsiteX1171" fmla="*/ 2178608 w 6530564"/>
              <a:gd name="connsiteY1171" fmla="*/ 4047576 h 6858000"/>
              <a:gd name="connsiteX1172" fmla="*/ 2162677 w 6530564"/>
              <a:gd name="connsiteY1172" fmla="*/ 4015182 h 6858000"/>
              <a:gd name="connsiteX1173" fmla="*/ 2166837 w 6530564"/>
              <a:gd name="connsiteY1173" fmla="*/ 4012780 h 6858000"/>
              <a:gd name="connsiteX1174" fmla="*/ 2126722 w 6530564"/>
              <a:gd name="connsiteY1174" fmla="*/ 3900073 h 6858000"/>
              <a:gd name="connsiteX1175" fmla="*/ 2116473 w 6530564"/>
              <a:gd name="connsiteY1175" fmla="*/ 3872717 h 6858000"/>
              <a:gd name="connsiteX1176" fmla="*/ 2103179 w 6530564"/>
              <a:gd name="connsiteY1176" fmla="*/ 3830480 h 6858000"/>
              <a:gd name="connsiteX1177" fmla="*/ 2069451 w 6530564"/>
              <a:gd name="connsiteY1177" fmla="*/ 3680812 h 6858000"/>
              <a:gd name="connsiteX1178" fmla="*/ 2057037 w 6530564"/>
              <a:gd name="connsiteY1178" fmla="*/ 3635295 h 6858000"/>
              <a:gd name="connsiteX1179" fmla="*/ 2058794 w 6530564"/>
              <a:gd name="connsiteY1179" fmla="*/ 3628734 h 6858000"/>
              <a:gd name="connsiteX1180" fmla="*/ 2056865 w 6530564"/>
              <a:gd name="connsiteY1180" fmla="*/ 3596574 h 6858000"/>
              <a:gd name="connsiteX1181" fmla="*/ 2049896 w 6530564"/>
              <a:gd name="connsiteY1181" fmla="*/ 3570096 h 6858000"/>
              <a:gd name="connsiteX1182" fmla="*/ 2040589 w 6530564"/>
              <a:gd name="connsiteY1182" fmla="*/ 3486740 h 6858000"/>
              <a:gd name="connsiteX1183" fmla="*/ 2035615 w 6530564"/>
              <a:gd name="connsiteY1183" fmla="*/ 3439701 h 6858000"/>
              <a:gd name="connsiteX1184" fmla="*/ 2035915 w 6530564"/>
              <a:gd name="connsiteY1184" fmla="*/ 3372981 h 6858000"/>
              <a:gd name="connsiteX1185" fmla="*/ 2031990 w 6530564"/>
              <a:gd name="connsiteY1185" fmla="*/ 3361383 h 6858000"/>
              <a:gd name="connsiteX1186" fmla="*/ 2032461 w 6530564"/>
              <a:gd name="connsiteY1186" fmla="*/ 3333382 h 6858000"/>
              <a:gd name="connsiteX1187" fmla="*/ 2038849 w 6530564"/>
              <a:gd name="connsiteY1187" fmla="*/ 3296420 h 6858000"/>
              <a:gd name="connsiteX1188" fmla="*/ 2027486 w 6530564"/>
              <a:gd name="connsiteY1188" fmla="*/ 3286343 h 6858000"/>
              <a:gd name="connsiteX1189" fmla="*/ 2025321 w 6530564"/>
              <a:gd name="connsiteY1189" fmla="*/ 3268185 h 6858000"/>
              <a:gd name="connsiteX1190" fmla="*/ 2033294 w 6530564"/>
              <a:gd name="connsiteY1190" fmla="*/ 3185942 h 6858000"/>
              <a:gd name="connsiteX1191" fmla="*/ 2040090 w 6530564"/>
              <a:gd name="connsiteY1191" fmla="*/ 3173700 h 6858000"/>
              <a:gd name="connsiteX1192" fmla="*/ 2036166 w 6530564"/>
              <a:gd name="connsiteY1192" fmla="*/ 3162101 h 6858000"/>
              <a:gd name="connsiteX1193" fmla="*/ 2037046 w 6530564"/>
              <a:gd name="connsiteY1193" fmla="*/ 3158821 h 6858000"/>
              <a:gd name="connsiteX1194" fmla="*/ 2049179 w 6530564"/>
              <a:gd name="connsiteY1194" fmla="*/ 3074176 h 6858000"/>
              <a:gd name="connsiteX1195" fmla="*/ 2052459 w 6530564"/>
              <a:gd name="connsiteY1195" fmla="*/ 3075055 h 6858000"/>
              <a:gd name="connsiteX1196" fmla="*/ 2056854 w 6530564"/>
              <a:gd name="connsiteY1196" fmla="*/ 3058653 h 6858000"/>
              <a:gd name="connsiteX1197" fmla="*/ 2055566 w 6530564"/>
              <a:gd name="connsiteY1197" fmla="*/ 3037215 h 6858000"/>
              <a:gd name="connsiteX1198" fmla="*/ 2064764 w 6530564"/>
              <a:gd name="connsiteY1198" fmla="*/ 3029132 h 6858000"/>
              <a:gd name="connsiteX1199" fmla="*/ 2072911 w 6530564"/>
              <a:gd name="connsiteY1199" fmla="*/ 2985608 h 6858000"/>
              <a:gd name="connsiteX1200" fmla="*/ 2075140 w 6530564"/>
              <a:gd name="connsiteY1200" fmla="*/ 2951048 h 6858000"/>
              <a:gd name="connsiteX1201" fmla="*/ 2079298 w 6530564"/>
              <a:gd name="connsiteY1201" fmla="*/ 2948647 h 6858000"/>
              <a:gd name="connsiteX1202" fmla="*/ 2090081 w 6530564"/>
              <a:gd name="connsiteY1202" fmla="*/ 2895283 h 6858000"/>
              <a:gd name="connsiteX1203" fmla="*/ 2091816 w 6530564"/>
              <a:gd name="connsiteY1203" fmla="*/ 2888809 h 6858000"/>
              <a:gd name="connsiteX1204" fmla="*/ 2099621 w 6530564"/>
              <a:gd name="connsiteY1204" fmla="*/ 2853246 h 6858000"/>
              <a:gd name="connsiteX1205" fmla="*/ 2099985 w 6530564"/>
              <a:gd name="connsiteY1205" fmla="*/ 2845200 h 6858000"/>
              <a:gd name="connsiteX1206" fmla="*/ 2100816 w 6530564"/>
              <a:gd name="connsiteY1206" fmla="*/ 2847794 h 6858000"/>
              <a:gd name="connsiteX1207" fmla="*/ 2110855 w 6530564"/>
              <a:gd name="connsiteY1207" fmla="*/ 2802050 h 6858000"/>
              <a:gd name="connsiteX1208" fmla="*/ 2224554 w 6530564"/>
              <a:gd name="connsiteY1208" fmla="*/ 2460779 h 6858000"/>
              <a:gd name="connsiteX1209" fmla="*/ 2358682 w 6530564"/>
              <a:gd name="connsiteY1209" fmla="*/ 2205979 h 6858000"/>
              <a:gd name="connsiteX1210" fmla="*/ 6077176 w 6530564"/>
              <a:gd name="connsiteY1210" fmla="*/ 2118185 h 6858000"/>
              <a:gd name="connsiteX1211" fmla="*/ 6112507 w 6530564"/>
              <a:gd name="connsiteY1211" fmla="*/ 2169248 h 6858000"/>
              <a:gd name="connsiteX1212" fmla="*/ 6107837 w 6530564"/>
              <a:gd name="connsiteY1212" fmla="*/ 2170245 h 6858000"/>
              <a:gd name="connsiteX1213" fmla="*/ 6099173 w 6530564"/>
              <a:gd name="connsiteY1213" fmla="*/ 2152560 h 6858000"/>
              <a:gd name="connsiteX1214" fmla="*/ 6085839 w 6530564"/>
              <a:gd name="connsiteY1214" fmla="*/ 2135872 h 6858000"/>
              <a:gd name="connsiteX1215" fmla="*/ 6080171 w 6530564"/>
              <a:gd name="connsiteY1215" fmla="*/ 2132198 h 6858000"/>
              <a:gd name="connsiteX1216" fmla="*/ 6073503 w 6530564"/>
              <a:gd name="connsiteY1216" fmla="*/ 2123854 h 6858000"/>
              <a:gd name="connsiteX1217" fmla="*/ 6077176 w 6530564"/>
              <a:gd name="connsiteY1217" fmla="*/ 2118185 h 6858000"/>
              <a:gd name="connsiteX1218" fmla="*/ 2109589 w 6530564"/>
              <a:gd name="connsiteY1218" fmla="*/ 1937684 h 6858000"/>
              <a:gd name="connsiteX1219" fmla="*/ 2088831 w 6530564"/>
              <a:gd name="connsiteY1219" fmla="*/ 1976351 h 6858000"/>
              <a:gd name="connsiteX1220" fmla="*/ 2082998 w 6530564"/>
              <a:gd name="connsiteY1220" fmla="*/ 2000064 h 6858000"/>
              <a:gd name="connsiteX1221" fmla="*/ 2083339 w 6530564"/>
              <a:gd name="connsiteY1221" fmla="*/ 2004008 h 6858000"/>
              <a:gd name="connsiteX1222" fmla="*/ 2078984 w 6530564"/>
              <a:gd name="connsiteY1222" fmla="*/ 2013244 h 6858000"/>
              <a:gd name="connsiteX1223" fmla="*/ 2058996 w 6530564"/>
              <a:gd name="connsiteY1223" fmla="*/ 2033998 h 6858000"/>
              <a:gd name="connsiteX1224" fmla="*/ 2025940 w 6530564"/>
              <a:gd name="connsiteY1224" fmla="*/ 2085019 h 6858000"/>
              <a:gd name="connsiteX1225" fmla="*/ 2020588 w 6530564"/>
              <a:gd name="connsiteY1225" fmla="*/ 2105699 h 6858000"/>
              <a:gd name="connsiteX1226" fmla="*/ 2019591 w 6530564"/>
              <a:gd name="connsiteY1226" fmla="*/ 2101027 h 6858000"/>
              <a:gd name="connsiteX1227" fmla="*/ 2018592 w 6530564"/>
              <a:gd name="connsiteY1227" fmla="*/ 2096357 h 6858000"/>
              <a:gd name="connsiteX1228" fmla="*/ 2013921 w 6530564"/>
              <a:gd name="connsiteY1228" fmla="*/ 2097355 h 6858000"/>
              <a:gd name="connsiteX1229" fmla="*/ 2010248 w 6530564"/>
              <a:gd name="connsiteY1229" fmla="*/ 2103023 h 6858000"/>
              <a:gd name="connsiteX1230" fmla="*/ 2013243 w 6530564"/>
              <a:gd name="connsiteY1230" fmla="*/ 2117038 h 6858000"/>
              <a:gd name="connsiteX1231" fmla="*/ 2006894 w 6530564"/>
              <a:gd name="connsiteY1231" fmla="*/ 2133046 h 6858000"/>
              <a:gd name="connsiteX1232" fmla="*/ 1997551 w 6530564"/>
              <a:gd name="connsiteY1232" fmla="*/ 2135041 h 6858000"/>
              <a:gd name="connsiteX1233" fmla="*/ 1996554 w 6530564"/>
              <a:gd name="connsiteY1233" fmla="*/ 2130371 h 6858000"/>
              <a:gd name="connsiteX1234" fmla="*/ 1991884 w 6530564"/>
              <a:gd name="connsiteY1234" fmla="*/ 2131368 h 6858000"/>
              <a:gd name="connsiteX1235" fmla="*/ 1992881 w 6530564"/>
              <a:gd name="connsiteY1235" fmla="*/ 2136040 h 6858000"/>
              <a:gd name="connsiteX1236" fmla="*/ 1993879 w 6530564"/>
              <a:gd name="connsiteY1236" fmla="*/ 2140711 h 6858000"/>
              <a:gd name="connsiteX1237" fmla="*/ 1991204 w 6530564"/>
              <a:gd name="connsiteY1237" fmla="*/ 2151051 h 6858000"/>
              <a:gd name="connsiteX1238" fmla="*/ 1987531 w 6530564"/>
              <a:gd name="connsiteY1238" fmla="*/ 2156719 h 6858000"/>
              <a:gd name="connsiteX1239" fmla="*/ 1982860 w 6530564"/>
              <a:gd name="connsiteY1239" fmla="*/ 2157718 h 6858000"/>
              <a:gd name="connsiteX1240" fmla="*/ 1979187 w 6530564"/>
              <a:gd name="connsiteY1240" fmla="*/ 2163386 h 6858000"/>
              <a:gd name="connsiteX1241" fmla="*/ 1983857 w 6530564"/>
              <a:gd name="connsiteY1241" fmla="*/ 2162388 h 6858000"/>
              <a:gd name="connsiteX1242" fmla="*/ 1980184 w 6530564"/>
              <a:gd name="connsiteY1242" fmla="*/ 2168057 h 6858000"/>
              <a:gd name="connsiteX1243" fmla="*/ 1939781 w 6530564"/>
              <a:gd name="connsiteY1243" fmla="*/ 2230416 h 6858000"/>
              <a:gd name="connsiteX1244" fmla="*/ 1935109 w 6530564"/>
              <a:gd name="connsiteY1244" fmla="*/ 2231414 h 6858000"/>
              <a:gd name="connsiteX1245" fmla="*/ 1936107 w 6530564"/>
              <a:gd name="connsiteY1245" fmla="*/ 2236085 h 6858000"/>
              <a:gd name="connsiteX1246" fmla="*/ 1932434 w 6530564"/>
              <a:gd name="connsiteY1246" fmla="*/ 2241754 h 6858000"/>
              <a:gd name="connsiteX1247" fmla="*/ 1933433 w 6530564"/>
              <a:gd name="connsiteY1247" fmla="*/ 2246425 h 6858000"/>
              <a:gd name="connsiteX1248" fmla="*/ 1926765 w 6530564"/>
              <a:gd name="connsiteY1248" fmla="*/ 2238080 h 6858000"/>
              <a:gd name="connsiteX1249" fmla="*/ 1912072 w 6530564"/>
              <a:gd name="connsiteY1249" fmla="*/ 2260756 h 6858000"/>
              <a:gd name="connsiteX1250" fmla="*/ 1907402 w 6530564"/>
              <a:gd name="connsiteY1250" fmla="*/ 2261755 h 6858000"/>
              <a:gd name="connsiteX1251" fmla="*/ 1905146 w 6530564"/>
              <a:gd name="connsiteY1251" fmla="*/ 2259025 h 6858000"/>
              <a:gd name="connsiteX1252" fmla="*/ 1906944 w 6530564"/>
              <a:gd name="connsiteY1252" fmla="*/ 2256251 h 6858000"/>
              <a:gd name="connsiteX1253" fmla="*/ 1908825 w 6530564"/>
              <a:gd name="connsiteY1253" fmla="*/ 2254124 h 6858000"/>
              <a:gd name="connsiteX1254" fmla="*/ 1913750 w 6530564"/>
              <a:gd name="connsiteY1254" fmla="*/ 2245744 h 6858000"/>
              <a:gd name="connsiteX1255" fmla="*/ 1906944 w 6530564"/>
              <a:gd name="connsiteY1255" fmla="*/ 2256251 h 6858000"/>
              <a:gd name="connsiteX1256" fmla="*/ 1904828 w 6530564"/>
              <a:gd name="connsiteY1256" fmla="*/ 2258642 h 6858000"/>
              <a:gd name="connsiteX1257" fmla="*/ 1905146 w 6530564"/>
              <a:gd name="connsiteY1257" fmla="*/ 2259025 h 6858000"/>
              <a:gd name="connsiteX1258" fmla="*/ 1888038 w 6530564"/>
              <a:gd name="connsiteY1258" fmla="*/ 2285428 h 6858000"/>
              <a:gd name="connsiteX1259" fmla="*/ 1869672 w 6530564"/>
              <a:gd name="connsiteY1259" fmla="*/ 2313773 h 6858000"/>
              <a:gd name="connsiteX1260" fmla="*/ 1855978 w 6530564"/>
              <a:gd name="connsiteY1260" fmla="*/ 2341119 h 6858000"/>
              <a:gd name="connsiteX1261" fmla="*/ 1822921 w 6530564"/>
              <a:gd name="connsiteY1261" fmla="*/ 2392140 h 6858000"/>
              <a:gd name="connsiteX1262" fmla="*/ 1816572 w 6530564"/>
              <a:gd name="connsiteY1262" fmla="*/ 2408148 h 6858000"/>
              <a:gd name="connsiteX1263" fmla="*/ 1808228 w 6530564"/>
              <a:gd name="connsiteY1263" fmla="*/ 2414816 h 6858000"/>
              <a:gd name="connsiteX1264" fmla="*/ 1804555 w 6530564"/>
              <a:gd name="connsiteY1264" fmla="*/ 2420484 h 6858000"/>
              <a:gd name="connsiteX1265" fmla="*/ 1794533 w 6530564"/>
              <a:gd name="connsiteY1265" fmla="*/ 2442162 h 6858000"/>
              <a:gd name="connsiteX1266" fmla="*/ 1788184 w 6530564"/>
              <a:gd name="connsiteY1266" fmla="*/ 2458170 h 6858000"/>
              <a:gd name="connsiteX1267" fmla="*/ 1777165 w 6530564"/>
              <a:gd name="connsiteY1267" fmla="*/ 2475180 h 6858000"/>
              <a:gd name="connsiteX1268" fmla="*/ 1685658 w 6530564"/>
              <a:gd name="connsiteY1268" fmla="*/ 2641254 h 6858000"/>
              <a:gd name="connsiteX1269" fmla="*/ 1682599 w 6530564"/>
              <a:gd name="connsiteY1269" fmla="*/ 2641908 h 6858000"/>
              <a:gd name="connsiteX1270" fmla="*/ 1683636 w 6530564"/>
              <a:gd name="connsiteY1270" fmla="*/ 2638298 h 6858000"/>
              <a:gd name="connsiteX1271" fmla="*/ 1750713 w 6530564"/>
              <a:gd name="connsiteY1271" fmla="*/ 2461519 h 6858000"/>
              <a:gd name="connsiteX1272" fmla="*/ 1758144 w 6530564"/>
              <a:gd name="connsiteY1272" fmla="*/ 2444367 h 6858000"/>
              <a:gd name="connsiteX1273" fmla="*/ 1761837 w 6530564"/>
              <a:gd name="connsiteY1273" fmla="*/ 2449148 h 6858000"/>
              <a:gd name="connsiteX1274" fmla="*/ 1764852 w 6530564"/>
              <a:gd name="connsiteY1274" fmla="*/ 2429816 h 6858000"/>
              <a:gd name="connsiteX1275" fmla="*/ 1770123 w 6530564"/>
              <a:gd name="connsiteY1275" fmla="*/ 2418679 h 6858000"/>
              <a:gd name="connsiteX1276" fmla="*/ 1773535 w 6530564"/>
              <a:gd name="connsiteY1276" fmla="*/ 2412460 h 6858000"/>
              <a:gd name="connsiteX1277" fmla="*/ 1778206 w 6530564"/>
              <a:gd name="connsiteY1277" fmla="*/ 2411463 h 6858000"/>
              <a:gd name="connsiteX1278" fmla="*/ 1779045 w 6530564"/>
              <a:gd name="connsiteY1278" fmla="*/ 2403956 h 6858000"/>
              <a:gd name="connsiteX1279" fmla="*/ 1779650 w 6530564"/>
              <a:gd name="connsiteY1279" fmla="*/ 2398547 h 6858000"/>
              <a:gd name="connsiteX1280" fmla="*/ 1780549 w 6530564"/>
              <a:gd name="connsiteY1280" fmla="*/ 2396643 h 6858000"/>
              <a:gd name="connsiteX1281" fmla="*/ 1783219 w 6530564"/>
              <a:gd name="connsiteY1281" fmla="*/ 2397418 h 6858000"/>
              <a:gd name="connsiteX1282" fmla="*/ 1798250 w 6530564"/>
              <a:gd name="connsiteY1282" fmla="*/ 2368106 h 6858000"/>
              <a:gd name="connsiteX1283" fmla="*/ 1818610 w 6530564"/>
              <a:gd name="connsiteY1283" fmla="*/ 2349103 h 6858000"/>
              <a:gd name="connsiteX1284" fmla="*/ 1881733 w 6530564"/>
              <a:gd name="connsiteY1284" fmla="*/ 2233049 h 6858000"/>
              <a:gd name="connsiteX1285" fmla="*/ 1896425 w 6530564"/>
              <a:gd name="connsiteY1285" fmla="*/ 2210374 h 6858000"/>
              <a:gd name="connsiteX1286" fmla="*/ 1991246 w 6530564"/>
              <a:gd name="connsiteY1286" fmla="*/ 2082662 h 6858000"/>
              <a:gd name="connsiteX1287" fmla="*/ 2014282 w 6530564"/>
              <a:gd name="connsiteY1287" fmla="*/ 2053319 h 6858000"/>
              <a:gd name="connsiteX1288" fmla="*/ 2013284 w 6530564"/>
              <a:gd name="connsiteY1288" fmla="*/ 2048648 h 6858000"/>
              <a:gd name="connsiteX1289" fmla="*/ 2018954 w 6530564"/>
              <a:gd name="connsiteY1289" fmla="*/ 2052322 h 6858000"/>
              <a:gd name="connsiteX1290" fmla="*/ 2026300 w 6530564"/>
              <a:gd name="connsiteY1290" fmla="*/ 2040983 h 6858000"/>
              <a:gd name="connsiteX1291" fmla="*/ 2029972 w 6530564"/>
              <a:gd name="connsiteY1291" fmla="*/ 2035316 h 6858000"/>
              <a:gd name="connsiteX1292" fmla="*/ 2025302 w 6530564"/>
              <a:gd name="connsiteY1292" fmla="*/ 2036313 h 6858000"/>
              <a:gd name="connsiteX1293" fmla="*/ 2079719 w 6530564"/>
              <a:gd name="connsiteY1293" fmla="*/ 1970960 h 6858000"/>
              <a:gd name="connsiteX1294" fmla="*/ 2104808 w 6530564"/>
              <a:gd name="connsiteY1294" fmla="*/ 1943012 h 6858000"/>
              <a:gd name="connsiteX1295" fmla="*/ 5856125 w 6530564"/>
              <a:gd name="connsiteY1295" fmla="*/ 1563605 h 6858000"/>
              <a:gd name="connsiteX1296" fmla="*/ 5862009 w 6530564"/>
              <a:gd name="connsiteY1296" fmla="*/ 1568282 h 6858000"/>
              <a:gd name="connsiteX1297" fmla="*/ 5856339 w 6530564"/>
              <a:gd name="connsiteY1297" fmla="*/ 1564609 h 6858000"/>
              <a:gd name="connsiteX1298" fmla="*/ 5246583 w 6530564"/>
              <a:gd name="connsiteY1298" fmla="*/ 1522365 h 6858000"/>
              <a:gd name="connsiteX1299" fmla="*/ 5292976 w 6530564"/>
              <a:gd name="connsiteY1299" fmla="*/ 1557270 h 6858000"/>
              <a:gd name="connsiteX1300" fmla="*/ 5381981 w 6530564"/>
              <a:gd name="connsiteY1300" fmla="*/ 1629688 h 6858000"/>
              <a:gd name="connsiteX1301" fmla="*/ 5378789 w 6530564"/>
              <a:gd name="connsiteY1301" fmla="*/ 1629103 h 6858000"/>
              <a:gd name="connsiteX1302" fmla="*/ 5369212 w 6530564"/>
              <a:gd name="connsiteY1302" fmla="*/ 1627347 h 6858000"/>
              <a:gd name="connsiteX1303" fmla="*/ 5375011 w 6530564"/>
              <a:gd name="connsiteY1303" fmla="*/ 1631710 h 6858000"/>
              <a:gd name="connsiteX1304" fmla="*/ 5272066 w 6530564"/>
              <a:gd name="connsiteY1304" fmla="*/ 1563336 h 6858000"/>
              <a:gd name="connsiteX1305" fmla="*/ 5204180 w 6530564"/>
              <a:gd name="connsiteY1305" fmla="*/ 1537692 h 6858000"/>
              <a:gd name="connsiteX1306" fmla="*/ 5381927 w 6530564"/>
              <a:gd name="connsiteY1306" fmla="*/ 1665979 h 6858000"/>
              <a:gd name="connsiteX1307" fmla="*/ 5437310 w 6530564"/>
              <a:gd name="connsiteY1307" fmla="*/ 1705833 h 6858000"/>
              <a:gd name="connsiteX1308" fmla="*/ 5428584 w 6530564"/>
              <a:gd name="connsiteY1308" fmla="*/ 1717433 h 6858000"/>
              <a:gd name="connsiteX1309" fmla="*/ 5445982 w 6530564"/>
              <a:gd name="connsiteY1309" fmla="*/ 1730522 h 6858000"/>
              <a:gd name="connsiteX1310" fmla="*/ 5454121 w 6530564"/>
              <a:gd name="connsiteY1310" fmla="*/ 1722114 h 6858000"/>
              <a:gd name="connsiteX1311" fmla="*/ 5545149 w 6530564"/>
              <a:gd name="connsiteY1311" fmla="*/ 1801503 h 6858000"/>
              <a:gd name="connsiteX1312" fmla="*/ 5589201 w 6530564"/>
              <a:gd name="connsiteY1312" fmla="*/ 1849179 h 6858000"/>
              <a:gd name="connsiteX1313" fmla="*/ 5635857 w 6530564"/>
              <a:gd name="connsiteY1313" fmla="*/ 1900633 h 6858000"/>
              <a:gd name="connsiteX1314" fmla="*/ 5617876 w 6530564"/>
              <a:gd name="connsiteY1314" fmla="*/ 1890738 h 6858000"/>
              <a:gd name="connsiteX1315" fmla="*/ 5616705 w 6530564"/>
              <a:gd name="connsiteY1315" fmla="*/ 1897123 h 6858000"/>
              <a:gd name="connsiteX1316" fmla="*/ 5652350 w 6530564"/>
              <a:gd name="connsiteY1316" fmla="*/ 1936657 h 6858000"/>
              <a:gd name="connsiteX1317" fmla="*/ 5661340 w 6530564"/>
              <a:gd name="connsiteY1317" fmla="*/ 1941605 h 6858000"/>
              <a:gd name="connsiteX1318" fmla="*/ 5666874 w 6530564"/>
              <a:gd name="connsiteY1318" fmla="*/ 1929420 h 6858000"/>
              <a:gd name="connsiteX1319" fmla="*/ 5707147 w 6530564"/>
              <a:gd name="connsiteY1319" fmla="*/ 1979705 h 6858000"/>
              <a:gd name="connsiteX1320" fmla="*/ 5756412 w 6530564"/>
              <a:gd name="connsiteY1320" fmla="*/ 2034937 h 6858000"/>
              <a:gd name="connsiteX1321" fmla="*/ 5762795 w 6530564"/>
              <a:gd name="connsiteY1321" fmla="*/ 2036107 h 6858000"/>
              <a:gd name="connsiteX1322" fmla="*/ 5789449 w 6530564"/>
              <a:gd name="connsiteY1322" fmla="*/ 2070695 h 6858000"/>
              <a:gd name="connsiteX1323" fmla="*/ 5808283 w 6530564"/>
              <a:gd name="connsiteY1323" fmla="*/ 2093948 h 6858000"/>
              <a:gd name="connsiteX1324" fmla="*/ 5910535 w 6530564"/>
              <a:gd name="connsiteY1324" fmla="*/ 2238094 h 6858000"/>
              <a:gd name="connsiteX1325" fmla="*/ 5924153 w 6530564"/>
              <a:gd name="connsiteY1325" fmla="*/ 2253791 h 6858000"/>
              <a:gd name="connsiteX1326" fmla="*/ 5927611 w 6530564"/>
              <a:gd name="connsiteY1326" fmla="*/ 2270927 h 6858000"/>
              <a:gd name="connsiteX1327" fmla="*/ 5904415 w 6530564"/>
              <a:gd name="connsiteY1327" fmla="*/ 2253473 h 6858000"/>
              <a:gd name="connsiteX1328" fmla="*/ 5924685 w 6530564"/>
              <a:gd name="connsiteY1328" fmla="*/ 2286890 h 6858000"/>
              <a:gd name="connsiteX1329" fmla="*/ 5949317 w 6530564"/>
              <a:gd name="connsiteY1329" fmla="*/ 2314506 h 6858000"/>
              <a:gd name="connsiteX1330" fmla="*/ 5949051 w 6530564"/>
              <a:gd name="connsiteY1330" fmla="*/ 2297957 h 6858000"/>
              <a:gd name="connsiteX1331" fmla="*/ 5958042 w 6530564"/>
              <a:gd name="connsiteY1331" fmla="*/ 2302905 h 6858000"/>
              <a:gd name="connsiteX1332" fmla="*/ 5967621 w 6530564"/>
              <a:gd name="connsiteY1332" fmla="*/ 2304661 h 6858000"/>
              <a:gd name="connsiteX1333" fmla="*/ 5965012 w 6530564"/>
              <a:gd name="connsiteY1333" fmla="*/ 2300883 h 6858000"/>
              <a:gd name="connsiteX1334" fmla="*/ 5964427 w 6530564"/>
              <a:gd name="connsiteY1334" fmla="*/ 2304075 h 6858000"/>
              <a:gd name="connsiteX1335" fmla="*/ 5963841 w 6530564"/>
              <a:gd name="connsiteY1335" fmla="*/ 2307269 h 6858000"/>
              <a:gd name="connsiteX1336" fmla="*/ 5969641 w 6530564"/>
              <a:gd name="connsiteY1336" fmla="*/ 2311632 h 6858000"/>
              <a:gd name="connsiteX1337" fmla="*/ 5982091 w 6530564"/>
              <a:gd name="connsiteY1337" fmla="*/ 2333714 h 6858000"/>
              <a:gd name="connsiteX1338" fmla="*/ 5987303 w 6530564"/>
              <a:gd name="connsiteY1338" fmla="*/ 2341270 h 6858000"/>
              <a:gd name="connsiteX1339" fmla="*/ 5985281 w 6530564"/>
              <a:gd name="connsiteY1339" fmla="*/ 2334300 h 6858000"/>
              <a:gd name="connsiteX1340" fmla="*/ 5985867 w 6530564"/>
              <a:gd name="connsiteY1340" fmla="*/ 2331106 h 6858000"/>
              <a:gd name="connsiteX1341" fmla="*/ 6031034 w 6530564"/>
              <a:gd name="connsiteY1341" fmla="*/ 2408688 h 6858000"/>
              <a:gd name="connsiteX1342" fmla="*/ 6004061 w 6530564"/>
              <a:gd name="connsiteY1342" fmla="*/ 2393843 h 6858000"/>
              <a:gd name="connsiteX1343" fmla="*/ 6004326 w 6530564"/>
              <a:gd name="connsiteY1343" fmla="*/ 2410392 h 6858000"/>
              <a:gd name="connsiteX1344" fmla="*/ 6026031 w 6530564"/>
              <a:gd name="connsiteY1344" fmla="*/ 2453972 h 6858000"/>
              <a:gd name="connsiteX1345" fmla="*/ 6029808 w 6530564"/>
              <a:gd name="connsiteY1345" fmla="*/ 2451365 h 6858000"/>
              <a:gd name="connsiteX1346" fmla="*/ 6047737 w 6530564"/>
              <a:gd name="connsiteY1346" fmla="*/ 2497552 h 6858000"/>
              <a:gd name="connsiteX1347" fmla="*/ 6086519 w 6530564"/>
              <a:gd name="connsiteY1347" fmla="*/ 2573962 h 6858000"/>
              <a:gd name="connsiteX1348" fmla="*/ 6082156 w 6530564"/>
              <a:gd name="connsiteY1348" fmla="*/ 2579763 h 6858000"/>
              <a:gd name="connsiteX1349" fmla="*/ 6113651 w 6530564"/>
              <a:gd name="connsiteY1349" fmla="*/ 2677937 h 6858000"/>
              <a:gd name="connsiteX1350" fmla="*/ 6143121 w 6530564"/>
              <a:gd name="connsiteY1350" fmla="*/ 2769142 h 6858000"/>
              <a:gd name="connsiteX1351" fmla="*/ 6149507 w 6530564"/>
              <a:gd name="connsiteY1351" fmla="*/ 2770313 h 6858000"/>
              <a:gd name="connsiteX1352" fmla="*/ 6151794 w 6530564"/>
              <a:gd name="connsiteY1352" fmla="*/ 2793831 h 6858000"/>
              <a:gd name="connsiteX1353" fmla="*/ 6172593 w 6530564"/>
              <a:gd name="connsiteY1353" fmla="*/ 2860346 h 6858000"/>
              <a:gd name="connsiteX1354" fmla="*/ 6171103 w 6530564"/>
              <a:gd name="connsiteY1354" fmla="*/ 2886473 h 6858000"/>
              <a:gd name="connsiteX1355" fmla="*/ 6180041 w 6530564"/>
              <a:gd name="connsiteY1355" fmla="*/ 2927712 h 6858000"/>
              <a:gd name="connsiteX1356" fmla="*/ 6193340 w 6530564"/>
              <a:gd name="connsiteY1356" fmla="*/ 2963151 h 6858000"/>
              <a:gd name="connsiteX1357" fmla="*/ 6188501 w 6530564"/>
              <a:gd name="connsiteY1357" fmla="*/ 2899562 h 6858000"/>
              <a:gd name="connsiteX1358" fmla="*/ 6168869 w 6530564"/>
              <a:gd name="connsiteY1358" fmla="*/ 2826663 h 6858000"/>
              <a:gd name="connsiteX1359" fmla="*/ 6165413 w 6530564"/>
              <a:gd name="connsiteY1359" fmla="*/ 2809528 h 6858000"/>
              <a:gd name="connsiteX1360" fmla="*/ 6141209 w 6530564"/>
              <a:gd name="connsiteY1360" fmla="*/ 2689590 h 6858000"/>
              <a:gd name="connsiteX1361" fmla="*/ 6069763 w 6530564"/>
              <a:gd name="connsiteY1361" fmla="*/ 2521391 h 6858000"/>
              <a:gd name="connsiteX1362" fmla="*/ 6075882 w 6530564"/>
              <a:gd name="connsiteY1362" fmla="*/ 2506011 h 6858000"/>
              <a:gd name="connsiteX1363" fmla="*/ 6059974 w 6530564"/>
              <a:gd name="connsiteY1363" fmla="*/ 2466794 h 6858000"/>
              <a:gd name="connsiteX1364" fmla="*/ 6062581 w 6530564"/>
              <a:gd name="connsiteY1364" fmla="*/ 2470572 h 6858000"/>
              <a:gd name="connsiteX1365" fmla="*/ 6065188 w 6530564"/>
              <a:gd name="connsiteY1365" fmla="*/ 2474350 h 6858000"/>
              <a:gd name="connsiteX1366" fmla="*/ 6063167 w 6530564"/>
              <a:gd name="connsiteY1366" fmla="*/ 2467380 h 6858000"/>
              <a:gd name="connsiteX1367" fmla="*/ 6060559 w 6530564"/>
              <a:gd name="connsiteY1367" fmla="*/ 2463602 h 6858000"/>
              <a:gd name="connsiteX1368" fmla="*/ 6061145 w 6530564"/>
              <a:gd name="connsiteY1368" fmla="*/ 2460410 h 6858000"/>
              <a:gd name="connsiteX1369" fmla="*/ 6030769 w 6530564"/>
              <a:gd name="connsiteY1369" fmla="*/ 2392138 h 6858000"/>
              <a:gd name="connsiteX1370" fmla="*/ 5967939 w 6530564"/>
              <a:gd name="connsiteY1370" fmla="*/ 2284919 h 6858000"/>
              <a:gd name="connsiteX1371" fmla="*/ 5950861 w 6530564"/>
              <a:gd name="connsiteY1371" fmla="*/ 2252088 h 6858000"/>
              <a:gd name="connsiteX1372" fmla="*/ 5874678 w 6530564"/>
              <a:gd name="connsiteY1372" fmla="*/ 2145720 h 6858000"/>
              <a:gd name="connsiteX1373" fmla="*/ 5862229 w 6530564"/>
              <a:gd name="connsiteY1373" fmla="*/ 2123637 h 6858000"/>
              <a:gd name="connsiteX1374" fmla="*/ 5864835 w 6530564"/>
              <a:gd name="connsiteY1374" fmla="*/ 2127414 h 6858000"/>
              <a:gd name="connsiteX1375" fmla="*/ 5868028 w 6530564"/>
              <a:gd name="connsiteY1375" fmla="*/ 2128001 h 6858000"/>
              <a:gd name="connsiteX1376" fmla="*/ 5862814 w 6530564"/>
              <a:gd name="connsiteY1376" fmla="*/ 2120444 h 6858000"/>
              <a:gd name="connsiteX1377" fmla="*/ 5860207 w 6530564"/>
              <a:gd name="connsiteY1377" fmla="*/ 2116666 h 6858000"/>
              <a:gd name="connsiteX1378" fmla="*/ 5888031 w 6530564"/>
              <a:gd name="connsiteY1378" fmla="*/ 2144868 h 6858000"/>
              <a:gd name="connsiteX1379" fmla="*/ 5876167 w 6530564"/>
              <a:gd name="connsiteY1379" fmla="*/ 2119593 h 6858000"/>
              <a:gd name="connsiteX1380" fmla="*/ 5879361 w 6530564"/>
              <a:gd name="connsiteY1380" fmla="*/ 2120179 h 6858000"/>
              <a:gd name="connsiteX1381" fmla="*/ 5881968 w 6530564"/>
              <a:gd name="connsiteY1381" fmla="*/ 2123955 h 6858000"/>
              <a:gd name="connsiteX1382" fmla="*/ 5879947 w 6530564"/>
              <a:gd name="connsiteY1382" fmla="*/ 2116985 h 6858000"/>
              <a:gd name="connsiteX1383" fmla="*/ 5877339 w 6530564"/>
              <a:gd name="connsiteY1383" fmla="*/ 2113207 h 6858000"/>
              <a:gd name="connsiteX1384" fmla="*/ 5888937 w 6530564"/>
              <a:gd name="connsiteY1384" fmla="*/ 2121935 h 6858000"/>
              <a:gd name="connsiteX1385" fmla="*/ 5847227 w 6530564"/>
              <a:gd name="connsiteY1385" fmla="*/ 2061487 h 6858000"/>
              <a:gd name="connsiteX1386" fmla="*/ 5815626 w 6530564"/>
              <a:gd name="connsiteY1386" fmla="*/ 2035893 h 6858000"/>
              <a:gd name="connsiteX1387" fmla="*/ 5813019 w 6530564"/>
              <a:gd name="connsiteY1387" fmla="*/ 2032114 h 6858000"/>
              <a:gd name="connsiteX1388" fmla="*/ 5807807 w 6530564"/>
              <a:gd name="connsiteY1388" fmla="*/ 2024558 h 6858000"/>
              <a:gd name="connsiteX1389" fmla="*/ 5807219 w 6530564"/>
              <a:gd name="connsiteY1389" fmla="*/ 2027751 h 6858000"/>
              <a:gd name="connsiteX1390" fmla="*/ 5809827 w 6530564"/>
              <a:gd name="connsiteY1390" fmla="*/ 2031530 h 6858000"/>
              <a:gd name="connsiteX1391" fmla="*/ 5792431 w 6530564"/>
              <a:gd name="connsiteY1391" fmla="*/ 2018439 h 6858000"/>
              <a:gd name="connsiteX1392" fmla="*/ 5778490 w 6530564"/>
              <a:gd name="connsiteY1392" fmla="*/ 2022486 h 6858000"/>
              <a:gd name="connsiteX1393" fmla="*/ 5713585 w 6530564"/>
              <a:gd name="connsiteY1393" fmla="*/ 1944585 h 6858000"/>
              <a:gd name="connsiteX1394" fmla="*/ 5693582 w 6530564"/>
              <a:gd name="connsiteY1394" fmla="*/ 1927717 h 6858000"/>
              <a:gd name="connsiteX1395" fmla="*/ 5602288 w 6530564"/>
              <a:gd name="connsiteY1395" fmla="*/ 1831780 h 6858000"/>
              <a:gd name="connsiteX1396" fmla="*/ 5510410 w 6530564"/>
              <a:gd name="connsiteY1396" fmla="*/ 1739034 h 6858000"/>
              <a:gd name="connsiteX1397" fmla="*/ 5513601 w 6530564"/>
              <a:gd name="connsiteY1397" fmla="*/ 1739619 h 6858000"/>
              <a:gd name="connsiteX1398" fmla="*/ 5519401 w 6530564"/>
              <a:gd name="connsiteY1398" fmla="*/ 1743982 h 6858000"/>
              <a:gd name="connsiteX1399" fmla="*/ 5514187 w 6530564"/>
              <a:gd name="connsiteY1399" fmla="*/ 1736427 h 6858000"/>
              <a:gd name="connsiteX1400" fmla="*/ 5508389 w 6530564"/>
              <a:gd name="connsiteY1400" fmla="*/ 1732064 h 6858000"/>
              <a:gd name="connsiteX1401" fmla="*/ 5514771 w 6530564"/>
              <a:gd name="connsiteY1401" fmla="*/ 1733234 h 6858000"/>
              <a:gd name="connsiteX1402" fmla="*/ 5602607 w 6530564"/>
              <a:gd name="connsiteY1402" fmla="*/ 1812037 h 6858000"/>
              <a:gd name="connsiteX1403" fmla="*/ 5604365 w 6530564"/>
              <a:gd name="connsiteY1403" fmla="*/ 1802460 h 6858000"/>
              <a:gd name="connsiteX1404" fmla="*/ 5577975 w 6530564"/>
              <a:gd name="connsiteY1404" fmla="*/ 1784421 h 6858000"/>
              <a:gd name="connsiteX1405" fmla="*/ 5541747 w 6530564"/>
              <a:gd name="connsiteY1405" fmla="*/ 1748079 h 6858000"/>
              <a:gd name="connsiteX1406" fmla="*/ 5413903 w 6530564"/>
              <a:gd name="connsiteY1406" fmla="*/ 1635540 h 6858000"/>
              <a:gd name="connsiteX1407" fmla="*/ 5399113 w 6530564"/>
              <a:gd name="connsiteY1407" fmla="*/ 1626229 h 6858000"/>
              <a:gd name="connsiteX1408" fmla="*/ 5340536 w 6530564"/>
              <a:gd name="connsiteY1408" fmla="*/ 1585789 h 6858000"/>
              <a:gd name="connsiteX1409" fmla="*/ 5336494 w 6530564"/>
              <a:gd name="connsiteY1409" fmla="*/ 1571849 h 6858000"/>
              <a:gd name="connsiteX1410" fmla="*/ 5305744 w 6530564"/>
              <a:gd name="connsiteY1410" fmla="*/ 1559611 h 6858000"/>
              <a:gd name="connsiteX1411" fmla="*/ 5312713 w 6530564"/>
              <a:gd name="connsiteY1411" fmla="*/ 1557588 h 6858000"/>
              <a:gd name="connsiteX1412" fmla="*/ 5246583 w 6530564"/>
              <a:gd name="connsiteY1412" fmla="*/ 1522365 h 6858000"/>
              <a:gd name="connsiteX1413" fmla="*/ 4878235 w 6530564"/>
              <a:gd name="connsiteY1413" fmla="*/ 1485529 h 6858000"/>
              <a:gd name="connsiteX1414" fmla="*/ 4870589 w 6530564"/>
              <a:gd name="connsiteY1414" fmla="*/ 1490232 h 6858000"/>
              <a:gd name="connsiteX1415" fmla="*/ 4876107 w 6530564"/>
              <a:gd name="connsiteY1415" fmla="*/ 1507769 h 6858000"/>
              <a:gd name="connsiteX1416" fmla="*/ 4892523 w 6530564"/>
              <a:gd name="connsiteY1416" fmla="*/ 1528225 h 6858000"/>
              <a:gd name="connsiteX1417" fmla="*/ 4854485 w 6530564"/>
              <a:gd name="connsiteY1417" fmla="*/ 1513109 h 6858000"/>
              <a:gd name="connsiteX1418" fmla="*/ 4906663 w 6530564"/>
              <a:gd name="connsiteY1418" fmla="*/ 1538241 h 6858000"/>
              <a:gd name="connsiteX1419" fmla="*/ 5219949 w 6530564"/>
              <a:gd name="connsiteY1419" fmla="*/ 1757355 h 6858000"/>
              <a:gd name="connsiteX1420" fmla="*/ 5244849 w 6530564"/>
              <a:gd name="connsiteY1420" fmla="*/ 1781311 h 6858000"/>
              <a:gd name="connsiteX1421" fmla="*/ 5285425 w 6530564"/>
              <a:gd name="connsiteY1421" fmla="*/ 1812833 h 6858000"/>
              <a:gd name="connsiteX1422" fmla="*/ 5422531 w 6530564"/>
              <a:gd name="connsiteY1422" fmla="*/ 1941767 h 6858000"/>
              <a:gd name="connsiteX1423" fmla="*/ 5427783 w 6530564"/>
              <a:gd name="connsiteY1423" fmla="*/ 1954854 h 6858000"/>
              <a:gd name="connsiteX1424" fmla="*/ 5370401 w 6530564"/>
              <a:gd name="connsiteY1424" fmla="*/ 1904986 h 6858000"/>
              <a:gd name="connsiteX1425" fmla="*/ 5481735 w 6530564"/>
              <a:gd name="connsiteY1425" fmla="*/ 2036160 h 6858000"/>
              <a:gd name="connsiteX1426" fmla="*/ 5639099 w 6530564"/>
              <a:gd name="connsiteY1426" fmla="*/ 2260841 h 6858000"/>
              <a:gd name="connsiteX1427" fmla="*/ 5880519 w 6530564"/>
              <a:gd name="connsiteY1427" fmla="*/ 2928041 h 6858000"/>
              <a:gd name="connsiteX1428" fmla="*/ 5891569 w 6530564"/>
              <a:gd name="connsiteY1428" fmla="*/ 2991409 h 6858000"/>
              <a:gd name="connsiteX1429" fmla="*/ 5898861 w 6530564"/>
              <a:gd name="connsiteY1429" fmla="*/ 3009164 h 6858000"/>
              <a:gd name="connsiteX1430" fmla="*/ 5902123 w 6530564"/>
              <a:gd name="connsiteY1430" fmla="*/ 3033759 h 6858000"/>
              <a:gd name="connsiteX1431" fmla="*/ 5917520 w 6530564"/>
              <a:gd name="connsiteY1431" fmla="*/ 3250562 h 6858000"/>
              <a:gd name="connsiteX1432" fmla="*/ 5916015 w 6530564"/>
              <a:gd name="connsiteY1432" fmla="*/ 3270366 h 6858000"/>
              <a:gd name="connsiteX1433" fmla="*/ 5917712 w 6530564"/>
              <a:gd name="connsiteY1433" fmla="*/ 3301456 h 6858000"/>
              <a:gd name="connsiteX1434" fmla="*/ 5917722 w 6530564"/>
              <a:gd name="connsiteY1434" fmla="*/ 3321050 h 6858000"/>
              <a:gd name="connsiteX1435" fmla="*/ 5920837 w 6530564"/>
              <a:gd name="connsiteY1435" fmla="*/ 3319470 h 6858000"/>
              <a:gd name="connsiteX1436" fmla="*/ 5938043 w 6530564"/>
              <a:gd name="connsiteY1436" fmla="*/ 3297393 h 6858000"/>
              <a:gd name="connsiteX1437" fmla="*/ 5940465 w 6530564"/>
              <a:gd name="connsiteY1437" fmla="*/ 3397310 h 6858000"/>
              <a:gd name="connsiteX1438" fmla="*/ 5799700 w 6530564"/>
              <a:gd name="connsiteY1438" fmla="*/ 4058849 h 6858000"/>
              <a:gd name="connsiteX1439" fmla="*/ 5565591 w 6530564"/>
              <a:gd name="connsiteY1439" fmla="*/ 4474942 h 6858000"/>
              <a:gd name="connsiteX1440" fmla="*/ 5478169 w 6530564"/>
              <a:gd name="connsiteY1440" fmla="*/ 4588742 h 6858000"/>
              <a:gd name="connsiteX1441" fmla="*/ 5480671 w 6530564"/>
              <a:gd name="connsiteY1441" fmla="*/ 4622988 h 6858000"/>
              <a:gd name="connsiteX1442" fmla="*/ 5508667 w 6530564"/>
              <a:gd name="connsiteY1442" fmla="*/ 4605673 h 6858000"/>
              <a:gd name="connsiteX1443" fmla="*/ 5545127 w 6530564"/>
              <a:gd name="connsiteY1443" fmla="*/ 4573107 h 6858000"/>
              <a:gd name="connsiteX1444" fmla="*/ 5400007 w 6530564"/>
              <a:gd name="connsiteY1444" fmla="*/ 4782392 h 6858000"/>
              <a:gd name="connsiteX1445" fmla="*/ 5292521 w 6530564"/>
              <a:gd name="connsiteY1445" fmla="*/ 4889355 h 6858000"/>
              <a:gd name="connsiteX1446" fmla="*/ 5403631 w 6530564"/>
              <a:gd name="connsiteY1446" fmla="*/ 4790663 h 6858000"/>
              <a:gd name="connsiteX1447" fmla="*/ 5540062 w 6530564"/>
              <a:gd name="connsiteY1447" fmla="*/ 4630142 h 6858000"/>
              <a:gd name="connsiteX1448" fmla="*/ 5835395 w 6530564"/>
              <a:gd name="connsiteY1448" fmla="*/ 4132646 h 6858000"/>
              <a:gd name="connsiteX1449" fmla="*/ 5860185 w 6530564"/>
              <a:gd name="connsiteY1449" fmla="*/ 4061918 h 6858000"/>
              <a:gd name="connsiteX1450" fmla="*/ 5841093 w 6530564"/>
              <a:gd name="connsiteY1450" fmla="*/ 4078700 h 6858000"/>
              <a:gd name="connsiteX1451" fmla="*/ 5603333 w 6530564"/>
              <a:gd name="connsiteY1451" fmla="*/ 4508413 h 6858000"/>
              <a:gd name="connsiteX1452" fmla="*/ 5582878 w 6530564"/>
              <a:gd name="connsiteY1452" fmla="*/ 4524830 h 6858000"/>
              <a:gd name="connsiteX1453" fmla="*/ 5585095 w 6530564"/>
              <a:gd name="connsiteY1453" fmla="*/ 4494767 h 6858000"/>
              <a:gd name="connsiteX1454" fmla="*/ 5674172 w 6530564"/>
              <a:gd name="connsiteY1454" fmla="*/ 4363893 h 6858000"/>
              <a:gd name="connsiteX1455" fmla="*/ 5923723 w 6530564"/>
              <a:gd name="connsiteY1455" fmla="*/ 3721285 h 6858000"/>
              <a:gd name="connsiteX1456" fmla="*/ 5954351 w 6530564"/>
              <a:gd name="connsiteY1456" fmla="*/ 3182057 h 6858000"/>
              <a:gd name="connsiteX1457" fmla="*/ 5955213 w 6530564"/>
              <a:gd name="connsiteY1457" fmla="*/ 3069882 h 6858000"/>
              <a:gd name="connsiteX1458" fmla="*/ 5905413 w 6530564"/>
              <a:gd name="connsiteY1458" fmla="*/ 3914916 h 6858000"/>
              <a:gd name="connsiteX1459" fmla="*/ 5937521 w 6530564"/>
              <a:gd name="connsiteY1459" fmla="*/ 3876803 h 6858000"/>
              <a:gd name="connsiteX1460" fmla="*/ 5898035 w 6530564"/>
              <a:gd name="connsiteY1460" fmla="*/ 4007827 h 6858000"/>
              <a:gd name="connsiteX1461" fmla="*/ 5827971 w 6530564"/>
              <a:gd name="connsiteY1461" fmla="*/ 4187589 h 6858000"/>
              <a:gd name="connsiteX1462" fmla="*/ 5826681 w 6530564"/>
              <a:gd name="connsiteY1462" fmla="*/ 4203302 h 6858000"/>
              <a:gd name="connsiteX1463" fmla="*/ 5839500 w 6530564"/>
              <a:gd name="connsiteY1463" fmla="*/ 4193599 h 6858000"/>
              <a:gd name="connsiteX1464" fmla="*/ 5929413 w 6530564"/>
              <a:gd name="connsiteY1464" fmla="*/ 3972440 h 6858000"/>
              <a:gd name="connsiteX1465" fmla="*/ 5953909 w 6530564"/>
              <a:gd name="connsiteY1465" fmla="*/ 3919150 h 6858000"/>
              <a:gd name="connsiteX1466" fmla="*/ 6006151 w 6530564"/>
              <a:gd name="connsiteY1466" fmla="*/ 3680598 h 6858000"/>
              <a:gd name="connsiteX1467" fmla="*/ 6033787 w 6530564"/>
              <a:gd name="connsiteY1467" fmla="*/ 3136190 h 6858000"/>
              <a:gd name="connsiteX1468" fmla="*/ 6028315 w 6530564"/>
              <a:gd name="connsiteY1468" fmla="*/ 3093047 h 6858000"/>
              <a:gd name="connsiteX1469" fmla="*/ 6025816 w 6530564"/>
              <a:gd name="connsiteY1469" fmla="*/ 3080224 h 6858000"/>
              <a:gd name="connsiteX1470" fmla="*/ 5462620 w 6530564"/>
              <a:gd name="connsiteY1470" fmla="*/ 1953402 h 6858000"/>
              <a:gd name="connsiteX1471" fmla="*/ 5104061 w 6530564"/>
              <a:gd name="connsiteY1471" fmla="*/ 1632541 h 6858000"/>
              <a:gd name="connsiteX1472" fmla="*/ 5003371 w 6530564"/>
              <a:gd name="connsiteY1472" fmla="*/ 1558743 h 6858000"/>
              <a:gd name="connsiteX1473" fmla="*/ 4962275 w 6530564"/>
              <a:gd name="connsiteY1473" fmla="*/ 1523505 h 6858000"/>
              <a:gd name="connsiteX1474" fmla="*/ 4951211 w 6530564"/>
              <a:gd name="connsiteY1474" fmla="*/ 1516212 h 6858000"/>
              <a:gd name="connsiteX1475" fmla="*/ 4887030 w 6530564"/>
              <a:gd name="connsiteY1475" fmla="*/ 1488798 h 6858000"/>
              <a:gd name="connsiteX1476" fmla="*/ 4878235 w 6530564"/>
              <a:gd name="connsiteY1476" fmla="*/ 1485529 h 6858000"/>
              <a:gd name="connsiteX1477" fmla="*/ 2488089 w 6530564"/>
              <a:gd name="connsiteY1477" fmla="*/ 1468873 h 6858000"/>
              <a:gd name="connsiteX1478" fmla="*/ 2483339 w 6530564"/>
              <a:gd name="connsiteY1478" fmla="*/ 1472039 h 6858000"/>
              <a:gd name="connsiteX1479" fmla="*/ 2486645 w 6530564"/>
              <a:gd name="connsiteY1479" fmla="*/ 1469475 h 6858000"/>
              <a:gd name="connsiteX1480" fmla="*/ 2428360 w 6530564"/>
              <a:gd name="connsiteY1480" fmla="*/ 1430993 h 6858000"/>
              <a:gd name="connsiteX1481" fmla="*/ 2428663 w 6530564"/>
              <a:gd name="connsiteY1481" fmla="*/ 1432410 h 6858000"/>
              <a:gd name="connsiteX1482" fmla="*/ 2423991 w 6530564"/>
              <a:gd name="connsiteY1482" fmla="*/ 1433409 h 6858000"/>
              <a:gd name="connsiteX1483" fmla="*/ 3312724 w 6530564"/>
              <a:gd name="connsiteY1483" fmla="*/ 1415766 h 6858000"/>
              <a:gd name="connsiteX1484" fmla="*/ 3256489 w 6530564"/>
              <a:gd name="connsiteY1484" fmla="*/ 1428825 h 6858000"/>
              <a:gd name="connsiteX1485" fmla="*/ 3219056 w 6530564"/>
              <a:gd name="connsiteY1485" fmla="*/ 1450437 h 6858000"/>
              <a:gd name="connsiteX1486" fmla="*/ 3264571 w 6530564"/>
              <a:gd name="connsiteY1486" fmla="*/ 1438022 h 6858000"/>
              <a:gd name="connsiteX1487" fmla="*/ 3145305 w 6530564"/>
              <a:gd name="connsiteY1487" fmla="*/ 1476381 h 6858000"/>
              <a:gd name="connsiteX1488" fmla="*/ 3078993 w 6530564"/>
              <a:gd name="connsiteY1488" fmla="*/ 1500802 h 6858000"/>
              <a:gd name="connsiteX1489" fmla="*/ 3032598 w 6530564"/>
              <a:gd name="connsiteY1489" fmla="*/ 1516496 h 6858000"/>
              <a:gd name="connsiteX1490" fmla="*/ 3010922 w 6530564"/>
              <a:gd name="connsiteY1490" fmla="*/ 1531783 h 6858000"/>
              <a:gd name="connsiteX1491" fmla="*/ 1851594 w 6530564"/>
              <a:gd name="connsiteY1491" fmla="*/ 3116159 h 6858000"/>
              <a:gd name="connsiteX1492" fmla="*/ 1924097 w 6530564"/>
              <a:gd name="connsiteY1492" fmla="*/ 3947739 h 6858000"/>
              <a:gd name="connsiteX1493" fmla="*/ 3149544 w 6530564"/>
              <a:gd name="connsiteY1493" fmla="*/ 5239426 h 6858000"/>
              <a:gd name="connsiteX1494" fmla="*/ 3272436 w 6530564"/>
              <a:gd name="connsiteY1494" fmla="*/ 5279386 h 6858000"/>
              <a:gd name="connsiteX1495" fmla="*/ 3274837 w 6530564"/>
              <a:gd name="connsiteY1495" fmla="*/ 5283546 h 6858000"/>
              <a:gd name="connsiteX1496" fmla="*/ 3284679 w 6530564"/>
              <a:gd name="connsiteY1496" fmla="*/ 5286183 h 6858000"/>
              <a:gd name="connsiteX1497" fmla="*/ 3288837 w 6530564"/>
              <a:gd name="connsiteY1497" fmla="*/ 5283781 h 6858000"/>
              <a:gd name="connsiteX1498" fmla="*/ 3380685 w 6530564"/>
              <a:gd name="connsiteY1498" fmla="*/ 5308392 h 6858000"/>
              <a:gd name="connsiteX1499" fmla="*/ 3599176 w 6530564"/>
              <a:gd name="connsiteY1499" fmla="*/ 5345842 h 6858000"/>
              <a:gd name="connsiteX1500" fmla="*/ 4305801 w 6530564"/>
              <a:gd name="connsiteY1500" fmla="*/ 5306654 h 6858000"/>
              <a:gd name="connsiteX1501" fmla="*/ 4682641 w 6530564"/>
              <a:gd name="connsiteY1501" fmla="*/ 5186132 h 6858000"/>
              <a:gd name="connsiteX1502" fmla="*/ 4677601 w 6530564"/>
              <a:gd name="connsiteY1502" fmla="*/ 5191813 h 6858000"/>
              <a:gd name="connsiteX1503" fmla="*/ 4733195 w 6530564"/>
              <a:gd name="connsiteY1503" fmla="*/ 5168036 h 6858000"/>
              <a:gd name="connsiteX1504" fmla="*/ 4762309 w 6530564"/>
              <a:gd name="connsiteY1504" fmla="*/ 5151226 h 6858000"/>
              <a:gd name="connsiteX1505" fmla="*/ 4852933 w 6530564"/>
              <a:gd name="connsiteY1505" fmla="*/ 5101678 h 6858000"/>
              <a:gd name="connsiteX1506" fmla="*/ 4886205 w 6530564"/>
              <a:gd name="connsiteY1506" fmla="*/ 5082466 h 6858000"/>
              <a:gd name="connsiteX1507" fmla="*/ 5167103 w 6530564"/>
              <a:gd name="connsiteY1507" fmla="*/ 4887015 h 6858000"/>
              <a:gd name="connsiteX1508" fmla="*/ 5099205 w 6530564"/>
              <a:gd name="connsiteY1508" fmla="*/ 4956718 h 6858000"/>
              <a:gd name="connsiteX1509" fmla="*/ 5079289 w 6530564"/>
              <a:gd name="connsiteY1509" fmla="*/ 4965443 h 6858000"/>
              <a:gd name="connsiteX1510" fmla="*/ 5004830 w 6530564"/>
              <a:gd name="connsiteY1510" fmla="*/ 5033389 h 6858000"/>
              <a:gd name="connsiteX1511" fmla="*/ 5039627 w 6530564"/>
              <a:gd name="connsiteY1511" fmla="*/ 5021617 h 6858000"/>
              <a:gd name="connsiteX1512" fmla="*/ 5104007 w 6530564"/>
              <a:gd name="connsiteY1512" fmla="*/ 4965035 h 6858000"/>
              <a:gd name="connsiteX1513" fmla="*/ 5123925 w 6530564"/>
              <a:gd name="connsiteY1513" fmla="*/ 4956309 h 6858000"/>
              <a:gd name="connsiteX1514" fmla="*/ 5168389 w 6530564"/>
              <a:gd name="connsiteY1514" fmla="*/ 4908456 h 6858000"/>
              <a:gd name="connsiteX1515" fmla="*/ 5221817 w 6530564"/>
              <a:gd name="connsiteY1515" fmla="*/ 4866518 h 6858000"/>
              <a:gd name="connsiteX1516" fmla="*/ 5229491 w 6530564"/>
              <a:gd name="connsiteY1516" fmla="*/ 4850995 h 6858000"/>
              <a:gd name="connsiteX1517" fmla="*/ 5255325 w 6530564"/>
              <a:gd name="connsiteY1517" fmla="*/ 4833307 h 6858000"/>
              <a:gd name="connsiteX1518" fmla="*/ 5282919 w 6530564"/>
              <a:gd name="connsiteY1518" fmla="*/ 4809059 h 6858000"/>
              <a:gd name="connsiteX1519" fmla="*/ 5300025 w 6530564"/>
              <a:gd name="connsiteY1519" fmla="*/ 4771452 h 6858000"/>
              <a:gd name="connsiteX1520" fmla="*/ 5287549 w 6530564"/>
              <a:gd name="connsiteY1520" fmla="*/ 4778657 h 6858000"/>
              <a:gd name="connsiteX1521" fmla="*/ 5820215 w 6530564"/>
              <a:gd name="connsiteY1521" fmla="*/ 3866642 h 6858000"/>
              <a:gd name="connsiteX1522" fmla="*/ 5820377 w 6530564"/>
              <a:gd name="connsiteY1522" fmla="*/ 3865901 h 6858000"/>
              <a:gd name="connsiteX1523" fmla="*/ 5786815 w 6530564"/>
              <a:gd name="connsiteY1523" fmla="*/ 3962149 h 6858000"/>
              <a:gd name="connsiteX1524" fmla="*/ 5689529 w 6530564"/>
              <a:gd name="connsiteY1524" fmla="*/ 4151358 h 6858000"/>
              <a:gd name="connsiteX1525" fmla="*/ 5652275 w 6530564"/>
              <a:gd name="connsiteY1525" fmla="*/ 4213857 h 6858000"/>
              <a:gd name="connsiteX1526" fmla="*/ 5648119 w 6530564"/>
              <a:gd name="connsiteY1526" fmla="*/ 4223529 h 6858000"/>
              <a:gd name="connsiteX1527" fmla="*/ 5290656 w 6530564"/>
              <a:gd name="connsiteY1527" fmla="*/ 4740814 h 6858000"/>
              <a:gd name="connsiteX1528" fmla="*/ 5293293 w 6530564"/>
              <a:gd name="connsiteY1528" fmla="*/ 4730974 h 6858000"/>
              <a:gd name="connsiteX1529" fmla="*/ 5252987 w 6530564"/>
              <a:gd name="connsiteY1529" fmla="*/ 4776428 h 6858000"/>
              <a:gd name="connsiteX1530" fmla="*/ 5200205 w 6530564"/>
              <a:gd name="connsiteY1530" fmla="*/ 4829085 h 6858000"/>
              <a:gd name="connsiteX1531" fmla="*/ 5167573 w 6530564"/>
              <a:gd name="connsiteY1531" fmla="*/ 4859015 h 6858000"/>
              <a:gd name="connsiteX1532" fmla="*/ 5164293 w 6530564"/>
              <a:gd name="connsiteY1532" fmla="*/ 4858136 h 6858000"/>
              <a:gd name="connsiteX1533" fmla="*/ 5163415 w 6530564"/>
              <a:gd name="connsiteY1533" fmla="*/ 4861416 h 6858000"/>
              <a:gd name="connsiteX1534" fmla="*/ 5159255 w 6530564"/>
              <a:gd name="connsiteY1534" fmla="*/ 4863817 h 6858000"/>
              <a:gd name="connsiteX1535" fmla="*/ 5154217 w 6530564"/>
              <a:gd name="connsiteY1535" fmla="*/ 4869499 h 6858000"/>
              <a:gd name="connsiteX1536" fmla="*/ 5139981 w 6530564"/>
              <a:gd name="connsiteY1536" fmla="*/ 4883264 h 6858000"/>
              <a:gd name="connsiteX1537" fmla="*/ 5089836 w 6530564"/>
              <a:gd name="connsiteY1537" fmla="*/ 4926080 h 6858000"/>
              <a:gd name="connsiteX1538" fmla="*/ 5068160 w 6530564"/>
              <a:gd name="connsiteY1538" fmla="*/ 4941369 h 6858000"/>
              <a:gd name="connsiteX1539" fmla="*/ 5019772 w 6530564"/>
              <a:gd name="connsiteY1539" fmla="*/ 4977623 h 6858000"/>
              <a:gd name="connsiteX1540" fmla="*/ 5020651 w 6530564"/>
              <a:gd name="connsiteY1540" fmla="*/ 4974342 h 6858000"/>
              <a:gd name="connsiteX1541" fmla="*/ 5011455 w 6530564"/>
              <a:gd name="connsiteY1541" fmla="*/ 4982425 h 6858000"/>
              <a:gd name="connsiteX1542" fmla="*/ 4305801 w 6530564"/>
              <a:gd name="connsiteY1542" fmla="*/ 5306654 h 6858000"/>
              <a:gd name="connsiteX1543" fmla="*/ 3402360 w 6530564"/>
              <a:gd name="connsiteY1543" fmla="*/ 5293105 h 6858000"/>
              <a:gd name="connsiteX1544" fmla="*/ 3404117 w 6530564"/>
              <a:gd name="connsiteY1544" fmla="*/ 5286544 h 6858000"/>
              <a:gd name="connsiteX1545" fmla="*/ 3508914 w 6530564"/>
              <a:gd name="connsiteY1545" fmla="*/ 5275951 h 6858000"/>
              <a:gd name="connsiteX1546" fmla="*/ 3496671 w 6530564"/>
              <a:gd name="connsiteY1546" fmla="*/ 5269154 h 6858000"/>
              <a:gd name="connsiteX1547" fmla="*/ 3557475 w 6530564"/>
              <a:gd name="connsiteY1547" fmla="*/ 5278414 h 6858000"/>
              <a:gd name="connsiteX1548" fmla="*/ 3604513 w 6530564"/>
              <a:gd name="connsiteY1548" fmla="*/ 5273439 h 6858000"/>
              <a:gd name="connsiteX1549" fmla="*/ 3573468 w 6530564"/>
              <a:gd name="connsiteY1549" fmla="*/ 5258088 h 6858000"/>
              <a:gd name="connsiteX1550" fmla="*/ 3577628 w 6530564"/>
              <a:gd name="connsiteY1550" fmla="*/ 5255687 h 6858000"/>
              <a:gd name="connsiteX1551" fmla="*/ 3580907 w 6530564"/>
              <a:gd name="connsiteY1551" fmla="*/ 5256567 h 6858000"/>
              <a:gd name="connsiteX1552" fmla="*/ 3584189 w 6530564"/>
              <a:gd name="connsiteY1552" fmla="*/ 5257445 h 6858000"/>
              <a:gd name="connsiteX1553" fmla="*/ 3590749 w 6530564"/>
              <a:gd name="connsiteY1553" fmla="*/ 5259203 h 6858000"/>
              <a:gd name="connsiteX1554" fmla="*/ 3588347 w 6530564"/>
              <a:gd name="connsiteY1554" fmla="*/ 5255045 h 6858000"/>
              <a:gd name="connsiteX1555" fmla="*/ 3585065 w 6530564"/>
              <a:gd name="connsiteY1555" fmla="*/ 5254166 h 6858000"/>
              <a:gd name="connsiteX1556" fmla="*/ 3581787 w 6530564"/>
              <a:gd name="connsiteY1556" fmla="*/ 5253286 h 6858000"/>
              <a:gd name="connsiteX1557" fmla="*/ 3572825 w 6530564"/>
              <a:gd name="connsiteY1557" fmla="*/ 5247369 h 6858000"/>
              <a:gd name="connsiteX1558" fmla="*/ 3568666 w 6530564"/>
              <a:gd name="connsiteY1558" fmla="*/ 5249771 h 6858000"/>
              <a:gd name="connsiteX1559" fmla="*/ 3571945 w 6530564"/>
              <a:gd name="connsiteY1559" fmla="*/ 5250649 h 6858000"/>
              <a:gd name="connsiteX1560" fmla="*/ 3574346 w 6530564"/>
              <a:gd name="connsiteY1560" fmla="*/ 5254808 h 6858000"/>
              <a:gd name="connsiteX1561" fmla="*/ 3564507 w 6530564"/>
              <a:gd name="connsiteY1561" fmla="*/ 5252171 h 6858000"/>
              <a:gd name="connsiteX1562" fmla="*/ 3561226 w 6530564"/>
              <a:gd name="connsiteY1562" fmla="*/ 5251293 h 6858000"/>
              <a:gd name="connsiteX1563" fmla="*/ 3539378 w 6530564"/>
              <a:gd name="connsiteY1563" fmla="*/ 5227860 h 6858000"/>
              <a:gd name="connsiteX1564" fmla="*/ 3579620 w 6530564"/>
              <a:gd name="connsiteY1564" fmla="*/ 5235127 h 6858000"/>
              <a:gd name="connsiteX1565" fmla="*/ 3570016 w 6530564"/>
              <a:gd name="connsiteY1565" fmla="*/ 5218490 h 6858000"/>
              <a:gd name="connsiteX1566" fmla="*/ 3657531 w 6530564"/>
              <a:gd name="connsiteY1566" fmla="*/ 5206782 h 6858000"/>
              <a:gd name="connsiteX1567" fmla="*/ 3660813 w 6530564"/>
              <a:gd name="connsiteY1567" fmla="*/ 5207661 h 6858000"/>
              <a:gd name="connsiteX1568" fmla="*/ 3667372 w 6530564"/>
              <a:gd name="connsiteY1568" fmla="*/ 5209419 h 6858000"/>
              <a:gd name="connsiteX1569" fmla="*/ 3671532 w 6530564"/>
              <a:gd name="connsiteY1569" fmla="*/ 5207018 h 6858000"/>
              <a:gd name="connsiteX1570" fmla="*/ 3710251 w 6530564"/>
              <a:gd name="connsiteY1570" fmla="*/ 5206844 h 6858000"/>
              <a:gd name="connsiteX1571" fmla="*/ 3724251 w 6530564"/>
              <a:gd name="connsiteY1571" fmla="*/ 5207082 h 6858000"/>
              <a:gd name="connsiteX1572" fmla="*/ 3728411 w 6530564"/>
              <a:gd name="connsiteY1572" fmla="*/ 5204679 h 6858000"/>
              <a:gd name="connsiteX1573" fmla="*/ 3731689 w 6530564"/>
              <a:gd name="connsiteY1573" fmla="*/ 5205559 h 6858000"/>
              <a:gd name="connsiteX1574" fmla="*/ 3732569 w 6530564"/>
              <a:gd name="connsiteY1574" fmla="*/ 5202278 h 6858000"/>
              <a:gd name="connsiteX1575" fmla="*/ 3735849 w 6530564"/>
              <a:gd name="connsiteY1575" fmla="*/ 5203156 h 6858000"/>
              <a:gd name="connsiteX1576" fmla="*/ 3750729 w 6530564"/>
              <a:gd name="connsiteY1576" fmla="*/ 5200112 h 6858000"/>
              <a:gd name="connsiteX1577" fmla="*/ 3741767 w 6530564"/>
              <a:gd name="connsiteY1577" fmla="*/ 5194194 h 6858000"/>
              <a:gd name="connsiteX1578" fmla="*/ 3750085 w 6530564"/>
              <a:gd name="connsiteY1578" fmla="*/ 5189392 h 6858000"/>
              <a:gd name="connsiteX1579" fmla="*/ 3780485 w 6530564"/>
              <a:gd name="connsiteY1579" fmla="*/ 5194022 h 6858000"/>
              <a:gd name="connsiteX1580" fmla="*/ 3866245 w 6530564"/>
              <a:gd name="connsiteY1580" fmla="*/ 5188875 h 6858000"/>
              <a:gd name="connsiteX1581" fmla="*/ 3887685 w 6530564"/>
              <a:gd name="connsiteY1581" fmla="*/ 5187588 h 6858000"/>
              <a:gd name="connsiteX1582" fmla="*/ 3959442 w 6530564"/>
              <a:gd name="connsiteY1582" fmla="*/ 5182205 h 6858000"/>
              <a:gd name="connsiteX1583" fmla="*/ 3969282 w 6530564"/>
              <a:gd name="connsiteY1583" fmla="*/ 5184842 h 6858000"/>
              <a:gd name="connsiteX1584" fmla="*/ 3977601 w 6530564"/>
              <a:gd name="connsiteY1584" fmla="*/ 5180038 h 6858000"/>
              <a:gd name="connsiteX1585" fmla="*/ 3980003 w 6530564"/>
              <a:gd name="connsiteY1585" fmla="*/ 5184199 h 6858000"/>
              <a:gd name="connsiteX1586" fmla="*/ 4031200 w 6530564"/>
              <a:gd name="connsiteY1586" fmla="*/ 5176823 h 6858000"/>
              <a:gd name="connsiteX1587" fmla="*/ 4029443 w 6530564"/>
              <a:gd name="connsiteY1587" fmla="*/ 5183383 h 6858000"/>
              <a:gd name="connsiteX1588" fmla="*/ 4041919 w 6530564"/>
              <a:gd name="connsiteY1588" fmla="*/ 5176178 h 6858000"/>
              <a:gd name="connsiteX1589" fmla="*/ 4067519 w 6530564"/>
              <a:gd name="connsiteY1589" fmla="*/ 5172490 h 6858000"/>
              <a:gd name="connsiteX1590" fmla="*/ 4070798 w 6530564"/>
              <a:gd name="connsiteY1590" fmla="*/ 5173369 h 6858000"/>
              <a:gd name="connsiteX1591" fmla="*/ 4069920 w 6530564"/>
              <a:gd name="connsiteY1591" fmla="*/ 5176648 h 6858000"/>
              <a:gd name="connsiteX1592" fmla="*/ 4069041 w 6530564"/>
              <a:gd name="connsiteY1592" fmla="*/ 5179929 h 6858000"/>
              <a:gd name="connsiteX1593" fmla="*/ 4072321 w 6530564"/>
              <a:gd name="connsiteY1593" fmla="*/ 5180808 h 6858000"/>
              <a:gd name="connsiteX1594" fmla="*/ 4089601 w 6530564"/>
              <a:gd name="connsiteY1594" fmla="*/ 5181922 h 6858000"/>
              <a:gd name="connsiteX1595" fmla="*/ 4088723 w 6530564"/>
              <a:gd name="connsiteY1595" fmla="*/ 5185204 h 6858000"/>
              <a:gd name="connsiteX1596" fmla="*/ 4092003 w 6530564"/>
              <a:gd name="connsiteY1596" fmla="*/ 5186082 h 6858000"/>
              <a:gd name="connsiteX1597" fmla="*/ 4096162 w 6530564"/>
              <a:gd name="connsiteY1597" fmla="*/ 5183681 h 6858000"/>
              <a:gd name="connsiteX1598" fmla="*/ 4165519 w 6530564"/>
              <a:gd name="connsiteY1598" fmla="*/ 5174139 h 6858000"/>
              <a:gd name="connsiteX1599" fmla="*/ 4237513 w 6530564"/>
              <a:gd name="connsiteY1599" fmla="*/ 5154755 h 6858000"/>
              <a:gd name="connsiteX1600" fmla="*/ 4264671 w 6530564"/>
              <a:gd name="connsiteY1600" fmla="*/ 5150166 h 6858000"/>
              <a:gd name="connsiteX1601" fmla="*/ 4275426 w 6530564"/>
              <a:gd name="connsiteY1601" fmla="*/ 5147224 h 6858000"/>
              <a:gd name="connsiteX1602" fmla="*/ 4225547 w 6530564"/>
              <a:gd name="connsiteY1602" fmla="*/ 5155482 h 6858000"/>
              <a:gd name="connsiteX1603" fmla="*/ 3777147 w 6530564"/>
              <a:gd name="connsiteY1603" fmla="*/ 5162641 h 6858000"/>
              <a:gd name="connsiteX1604" fmla="*/ 3607202 w 6530564"/>
              <a:gd name="connsiteY1604" fmla="*/ 5141859 h 6858000"/>
              <a:gd name="connsiteX1605" fmla="*/ 3593293 w 6530564"/>
              <a:gd name="connsiteY1605" fmla="*/ 5134094 h 6858000"/>
              <a:gd name="connsiteX1606" fmla="*/ 3601266 w 6530564"/>
              <a:gd name="connsiteY1606" fmla="*/ 5128978 h 6858000"/>
              <a:gd name="connsiteX1607" fmla="*/ 4150133 w 6530564"/>
              <a:gd name="connsiteY1607" fmla="*/ 5138134 h 6858000"/>
              <a:gd name="connsiteX1608" fmla="*/ 4432718 w 6530564"/>
              <a:gd name="connsiteY1608" fmla="*/ 5085854 h 6858000"/>
              <a:gd name="connsiteX1609" fmla="*/ 4466865 w 6530564"/>
              <a:gd name="connsiteY1609" fmla="*/ 5078886 h 6858000"/>
              <a:gd name="connsiteX1610" fmla="*/ 4480356 w 6530564"/>
              <a:gd name="connsiteY1610" fmla="*/ 5069063 h 6858000"/>
              <a:gd name="connsiteX1611" fmla="*/ 4462767 w 6530564"/>
              <a:gd name="connsiteY1611" fmla="*/ 5061914 h 6858000"/>
              <a:gd name="connsiteX1612" fmla="*/ 4330679 w 6530564"/>
              <a:gd name="connsiteY1612" fmla="*/ 5094082 h 6858000"/>
              <a:gd name="connsiteX1613" fmla="*/ 4193125 w 6530564"/>
              <a:gd name="connsiteY1613" fmla="*/ 5115579 h 6858000"/>
              <a:gd name="connsiteX1614" fmla="*/ 4089964 w 6530564"/>
              <a:gd name="connsiteY1614" fmla="*/ 5124917 h 6858000"/>
              <a:gd name="connsiteX1615" fmla="*/ 4090545 w 6530564"/>
              <a:gd name="connsiteY1615" fmla="*/ 5125923 h 6858000"/>
              <a:gd name="connsiteX1616" fmla="*/ 4046787 w 6530564"/>
              <a:gd name="connsiteY1616" fmla="*/ 5131776 h 6858000"/>
              <a:gd name="connsiteX1617" fmla="*/ 4047666 w 6530564"/>
              <a:gd name="connsiteY1617" fmla="*/ 5128497 h 6858000"/>
              <a:gd name="connsiteX1618" fmla="*/ 4061664 w 6530564"/>
              <a:gd name="connsiteY1618" fmla="*/ 5128732 h 6858000"/>
              <a:gd name="connsiteX1619" fmla="*/ 4072652 w 6530564"/>
              <a:gd name="connsiteY1619" fmla="*/ 5126484 h 6858000"/>
              <a:gd name="connsiteX1620" fmla="*/ 4056543 w 6530564"/>
              <a:gd name="connsiteY1620" fmla="*/ 5127942 h 6858000"/>
              <a:gd name="connsiteX1621" fmla="*/ 4025363 w 6530564"/>
              <a:gd name="connsiteY1621" fmla="*/ 5128577 h 6858000"/>
              <a:gd name="connsiteX1622" fmla="*/ 4022586 w 6530564"/>
              <a:gd name="connsiteY1622" fmla="*/ 5131884 h 6858000"/>
              <a:gd name="connsiteX1623" fmla="*/ 4021187 w 6530564"/>
              <a:gd name="connsiteY1623" fmla="*/ 5135465 h 6858000"/>
              <a:gd name="connsiteX1624" fmla="*/ 4014626 w 6530564"/>
              <a:gd name="connsiteY1624" fmla="*/ 5133707 h 6858000"/>
              <a:gd name="connsiteX1625" fmla="*/ 4015505 w 6530564"/>
              <a:gd name="connsiteY1625" fmla="*/ 5130427 h 6858000"/>
              <a:gd name="connsiteX1626" fmla="*/ 4012226 w 6530564"/>
              <a:gd name="connsiteY1626" fmla="*/ 5129549 h 6858000"/>
              <a:gd name="connsiteX1627" fmla="*/ 4009785 w 6530564"/>
              <a:gd name="connsiteY1627" fmla="*/ 5128894 h 6858000"/>
              <a:gd name="connsiteX1628" fmla="*/ 3920985 w 6530564"/>
              <a:gd name="connsiteY1628" fmla="*/ 5130704 h 6858000"/>
              <a:gd name="connsiteX1629" fmla="*/ 3897176 w 6530564"/>
              <a:gd name="connsiteY1629" fmla="*/ 5129411 h 6858000"/>
              <a:gd name="connsiteX1630" fmla="*/ 3884467 w 6530564"/>
              <a:gd name="connsiteY1630" fmla="*/ 5133988 h 6858000"/>
              <a:gd name="connsiteX1631" fmla="*/ 3866308 w 6530564"/>
              <a:gd name="connsiteY1631" fmla="*/ 5136155 h 6858000"/>
              <a:gd name="connsiteX1632" fmla="*/ 3845748 w 6530564"/>
              <a:gd name="connsiteY1632" fmla="*/ 5134162 h 6858000"/>
              <a:gd name="connsiteX1633" fmla="*/ 3821029 w 6530564"/>
              <a:gd name="connsiteY1633" fmla="*/ 5134569 h 6858000"/>
              <a:gd name="connsiteX1634" fmla="*/ 3786467 w 6530564"/>
              <a:gd name="connsiteY1634" fmla="*/ 5132340 h 6858000"/>
              <a:gd name="connsiteX1635" fmla="*/ 3765027 w 6530564"/>
              <a:gd name="connsiteY1635" fmla="*/ 5133628 h 6858000"/>
              <a:gd name="connsiteX1636" fmla="*/ 3761746 w 6530564"/>
              <a:gd name="connsiteY1636" fmla="*/ 5132748 h 6858000"/>
              <a:gd name="connsiteX1637" fmla="*/ 3733748 w 6530564"/>
              <a:gd name="connsiteY1637" fmla="*/ 5132278 h 6858000"/>
              <a:gd name="connsiteX1638" fmla="*/ 3709028 w 6530564"/>
              <a:gd name="connsiteY1638" fmla="*/ 5132686 h 6858000"/>
              <a:gd name="connsiteX1639" fmla="*/ 3698308 w 6530564"/>
              <a:gd name="connsiteY1639" fmla="*/ 5133328 h 6858000"/>
              <a:gd name="connsiteX1640" fmla="*/ 3695027 w 6530564"/>
              <a:gd name="connsiteY1640" fmla="*/ 5132450 h 6858000"/>
              <a:gd name="connsiteX1641" fmla="*/ 3686065 w 6530564"/>
              <a:gd name="connsiteY1641" fmla="*/ 5126532 h 6858000"/>
              <a:gd name="connsiteX1642" fmla="*/ 3682787 w 6530564"/>
              <a:gd name="connsiteY1642" fmla="*/ 5125654 h 6858000"/>
              <a:gd name="connsiteX1643" fmla="*/ 3675347 w 6530564"/>
              <a:gd name="connsiteY1643" fmla="*/ 5127176 h 6858000"/>
              <a:gd name="connsiteX1644" fmla="*/ 3674467 w 6530564"/>
              <a:gd name="connsiteY1644" fmla="*/ 5130457 h 6858000"/>
              <a:gd name="connsiteX1645" fmla="*/ 3658065 w 6530564"/>
              <a:gd name="connsiteY1645" fmla="*/ 5126062 h 6858000"/>
              <a:gd name="connsiteX1646" fmla="*/ 3653907 w 6530564"/>
              <a:gd name="connsiteY1646" fmla="*/ 5128463 h 6858000"/>
              <a:gd name="connsiteX1647" fmla="*/ 3657187 w 6530564"/>
              <a:gd name="connsiteY1647" fmla="*/ 5129341 h 6858000"/>
              <a:gd name="connsiteX1648" fmla="*/ 3674467 w 6530564"/>
              <a:gd name="connsiteY1648" fmla="*/ 5130457 h 6858000"/>
              <a:gd name="connsiteX1649" fmla="*/ 3673588 w 6530564"/>
              <a:gd name="connsiteY1649" fmla="*/ 5133737 h 6858000"/>
              <a:gd name="connsiteX1650" fmla="*/ 3667027 w 6530564"/>
              <a:gd name="connsiteY1650" fmla="*/ 5131978 h 6858000"/>
              <a:gd name="connsiteX1651" fmla="*/ 3663747 w 6530564"/>
              <a:gd name="connsiteY1651" fmla="*/ 5131100 h 6858000"/>
              <a:gd name="connsiteX1652" fmla="*/ 3653027 w 6530564"/>
              <a:gd name="connsiteY1652" fmla="*/ 5131744 h 6858000"/>
              <a:gd name="connsiteX1653" fmla="*/ 3639907 w 6530564"/>
              <a:gd name="connsiteY1653" fmla="*/ 5128227 h 6858000"/>
              <a:gd name="connsiteX1654" fmla="*/ 3644067 w 6530564"/>
              <a:gd name="connsiteY1654" fmla="*/ 5125825 h 6858000"/>
              <a:gd name="connsiteX1655" fmla="*/ 3637506 w 6530564"/>
              <a:gd name="connsiteY1655" fmla="*/ 5124069 h 6858000"/>
              <a:gd name="connsiteX1656" fmla="*/ 3630945 w 6530564"/>
              <a:gd name="connsiteY1656" fmla="*/ 5122310 h 6858000"/>
              <a:gd name="connsiteX1657" fmla="*/ 3620224 w 6530564"/>
              <a:gd name="connsiteY1657" fmla="*/ 5122954 h 6858000"/>
              <a:gd name="connsiteX1658" fmla="*/ 3613665 w 6530564"/>
              <a:gd name="connsiteY1658" fmla="*/ 5121196 h 6858000"/>
              <a:gd name="connsiteX1659" fmla="*/ 3609505 w 6530564"/>
              <a:gd name="connsiteY1659" fmla="*/ 5123597 h 6858000"/>
              <a:gd name="connsiteX1660" fmla="*/ 3598785 w 6530564"/>
              <a:gd name="connsiteY1660" fmla="*/ 5124241 h 6858000"/>
              <a:gd name="connsiteX1661" fmla="*/ 3592225 w 6530564"/>
              <a:gd name="connsiteY1661" fmla="*/ 5122483 h 6858000"/>
              <a:gd name="connsiteX1662" fmla="*/ 3589823 w 6530564"/>
              <a:gd name="connsiteY1662" fmla="*/ 5118324 h 6858000"/>
              <a:gd name="connsiteX1663" fmla="*/ 3585664 w 6530564"/>
              <a:gd name="connsiteY1663" fmla="*/ 5120726 h 6858000"/>
              <a:gd name="connsiteX1664" fmla="*/ 3579982 w 6530564"/>
              <a:gd name="connsiteY1664" fmla="*/ 5115687 h 6858000"/>
              <a:gd name="connsiteX1665" fmla="*/ 3572542 w 6530564"/>
              <a:gd name="connsiteY1665" fmla="*/ 5117210 h 6858000"/>
              <a:gd name="connsiteX1666" fmla="*/ 3574945 w 6530564"/>
              <a:gd name="connsiteY1666" fmla="*/ 5121368 h 6858000"/>
              <a:gd name="connsiteX1667" fmla="*/ 3565103 w 6530564"/>
              <a:gd name="connsiteY1667" fmla="*/ 5118731 h 6858000"/>
              <a:gd name="connsiteX1668" fmla="*/ 3561823 w 6530564"/>
              <a:gd name="connsiteY1668" fmla="*/ 5117852 h 6858000"/>
              <a:gd name="connsiteX1669" fmla="*/ 3547823 w 6530564"/>
              <a:gd name="connsiteY1669" fmla="*/ 5117617 h 6858000"/>
              <a:gd name="connsiteX1670" fmla="*/ 3534703 w 6530564"/>
              <a:gd name="connsiteY1670" fmla="*/ 5114101 h 6858000"/>
              <a:gd name="connsiteX1671" fmla="*/ 3524861 w 6530564"/>
              <a:gd name="connsiteY1671" fmla="*/ 5111464 h 6858000"/>
              <a:gd name="connsiteX1672" fmla="*/ 3505180 w 6530564"/>
              <a:gd name="connsiteY1672" fmla="*/ 5106191 h 6858000"/>
              <a:gd name="connsiteX1673" fmla="*/ 3496218 w 6530564"/>
              <a:gd name="connsiteY1673" fmla="*/ 5100273 h 6858000"/>
              <a:gd name="connsiteX1674" fmla="*/ 3500377 w 6530564"/>
              <a:gd name="connsiteY1674" fmla="*/ 5097872 h 6858000"/>
              <a:gd name="connsiteX1675" fmla="*/ 3504537 w 6530564"/>
              <a:gd name="connsiteY1675" fmla="*/ 5095471 h 6858000"/>
              <a:gd name="connsiteX1676" fmla="*/ 3501256 w 6530564"/>
              <a:gd name="connsiteY1676" fmla="*/ 5094592 h 6858000"/>
              <a:gd name="connsiteX1677" fmla="*/ 3497975 w 6530564"/>
              <a:gd name="connsiteY1677" fmla="*/ 5093714 h 6858000"/>
              <a:gd name="connsiteX1678" fmla="*/ 3493817 w 6530564"/>
              <a:gd name="connsiteY1678" fmla="*/ 5096115 h 6858000"/>
              <a:gd name="connsiteX1679" fmla="*/ 3489659 w 6530564"/>
              <a:gd name="connsiteY1679" fmla="*/ 5098516 h 6858000"/>
              <a:gd name="connsiteX1680" fmla="*/ 3488778 w 6530564"/>
              <a:gd name="connsiteY1680" fmla="*/ 5101796 h 6858000"/>
              <a:gd name="connsiteX1681" fmla="*/ 3504301 w 6530564"/>
              <a:gd name="connsiteY1681" fmla="*/ 5109471 h 6858000"/>
              <a:gd name="connsiteX1682" fmla="*/ 3507581 w 6530564"/>
              <a:gd name="connsiteY1682" fmla="*/ 5110349 h 6858000"/>
              <a:gd name="connsiteX1683" fmla="*/ 3520701 w 6530564"/>
              <a:gd name="connsiteY1683" fmla="*/ 5113865 h 6858000"/>
              <a:gd name="connsiteX1684" fmla="*/ 3527262 w 6530564"/>
              <a:gd name="connsiteY1684" fmla="*/ 5115624 h 6858000"/>
              <a:gd name="connsiteX1685" fmla="*/ 3509983 w 6530564"/>
              <a:gd name="connsiteY1685" fmla="*/ 5114509 h 6858000"/>
              <a:gd name="connsiteX1686" fmla="*/ 3489421 w 6530564"/>
              <a:gd name="connsiteY1686" fmla="*/ 5112516 h 6858000"/>
              <a:gd name="connsiteX1687" fmla="*/ 3483740 w 6530564"/>
              <a:gd name="connsiteY1687" fmla="*/ 5107478 h 6858000"/>
              <a:gd name="connsiteX1688" fmla="*/ 3477179 w 6530564"/>
              <a:gd name="connsiteY1688" fmla="*/ 5105719 h 6858000"/>
              <a:gd name="connsiteX1689" fmla="*/ 3460778 w 6530564"/>
              <a:gd name="connsiteY1689" fmla="*/ 5101325 h 6858000"/>
              <a:gd name="connsiteX1690" fmla="*/ 3464938 w 6530564"/>
              <a:gd name="connsiteY1690" fmla="*/ 5098924 h 6858000"/>
              <a:gd name="connsiteX1691" fmla="*/ 3465816 w 6530564"/>
              <a:gd name="connsiteY1691" fmla="*/ 5095643 h 6858000"/>
              <a:gd name="connsiteX1692" fmla="*/ 3462537 w 6530564"/>
              <a:gd name="connsiteY1692" fmla="*/ 5094765 h 6858000"/>
              <a:gd name="connsiteX1693" fmla="*/ 3459257 w 6530564"/>
              <a:gd name="connsiteY1693" fmla="*/ 5093886 h 6858000"/>
              <a:gd name="connsiteX1694" fmla="*/ 3455097 w 6530564"/>
              <a:gd name="connsiteY1694" fmla="*/ 5096287 h 6858000"/>
              <a:gd name="connsiteX1695" fmla="*/ 3451816 w 6530564"/>
              <a:gd name="connsiteY1695" fmla="*/ 5095409 h 6858000"/>
              <a:gd name="connsiteX1696" fmla="*/ 3448536 w 6530564"/>
              <a:gd name="connsiteY1696" fmla="*/ 5094529 h 6858000"/>
              <a:gd name="connsiteX1697" fmla="*/ 3434537 w 6530564"/>
              <a:gd name="connsiteY1697" fmla="*/ 5094294 h 6858000"/>
              <a:gd name="connsiteX1698" fmla="*/ 3418134 w 6530564"/>
              <a:gd name="connsiteY1698" fmla="*/ 5089898 h 6858000"/>
              <a:gd name="connsiteX1699" fmla="*/ 3415734 w 6530564"/>
              <a:gd name="connsiteY1699" fmla="*/ 5085739 h 6858000"/>
              <a:gd name="connsiteX1700" fmla="*/ 3419893 w 6530564"/>
              <a:gd name="connsiteY1700" fmla="*/ 5083337 h 6858000"/>
              <a:gd name="connsiteX1701" fmla="*/ 3460135 w 6530564"/>
              <a:gd name="connsiteY1701" fmla="*/ 5090605 h 6858000"/>
              <a:gd name="connsiteX1702" fmla="*/ 3463417 w 6530564"/>
              <a:gd name="connsiteY1702" fmla="*/ 5091485 h 6858000"/>
              <a:gd name="connsiteX1703" fmla="*/ 3461014 w 6530564"/>
              <a:gd name="connsiteY1703" fmla="*/ 5087326 h 6858000"/>
              <a:gd name="connsiteX1704" fmla="*/ 3420771 w 6530564"/>
              <a:gd name="connsiteY1704" fmla="*/ 5080058 h 6858000"/>
              <a:gd name="connsiteX1705" fmla="*/ 3416848 w 6530564"/>
              <a:gd name="connsiteY1705" fmla="*/ 5068459 h 6858000"/>
              <a:gd name="connsiteX1706" fmla="*/ 3382522 w 6530564"/>
              <a:gd name="connsiteY1706" fmla="*/ 5052230 h 6858000"/>
              <a:gd name="connsiteX1707" fmla="*/ 3258344 w 6530564"/>
              <a:gd name="connsiteY1707" fmla="*/ 4990831 h 6858000"/>
              <a:gd name="connsiteX1708" fmla="*/ 3255064 w 6530564"/>
              <a:gd name="connsiteY1708" fmla="*/ 4989952 h 6858000"/>
              <a:gd name="connsiteX1709" fmla="*/ 3251783 w 6530564"/>
              <a:gd name="connsiteY1709" fmla="*/ 4989072 h 6858000"/>
              <a:gd name="connsiteX1710" fmla="*/ 3254186 w 6530564"/>
              <a:gd name="connsiteY1710" fmla="*/ 4993232 h 6858000"/>
              <a:gd name="connsiteX1711" fmla="*/ 3375085 w 6530564"/>
              <a:gd name="connsiteY1711" fmla="*/ 5053753 h 6858000"/>
              <a:gd name="connsiteX1712" fmla="*/ 3371803 w 6530564"/>
              <a:gd name="connsiteY1712" fmla="*/ 5052874 h 6858000"/>
              <a:gd name="connsiteX1713" fmla="*/ 3376606 w 6530564"/>
              <a:gd name="connsiteY1713" fmla="*/ 5061192 h 6858000"/>
              <a:gd name="connsiteX1714" fmla="*/ 3366767 w 6530564"/>
              <a:gd name="connsiteY1714" fmla="*/ 5058555 h 6858000"/>
              <a:gd name="connsiteX1715" fmla="*/ 3367645 w 6530564"/>
              <a:gd name="connsiteY1715" fmla="*/ 5055275 h 6858000"/>
              <a:gd name="connsiteX1716" fmla="*/ 3364364 w 6530564"/>
              <a:gd name="connsiteY1716" fmla="*/ 5054397 h 6858000"/>
              <a:gd name="connsiteX1717" fmla="*/ 3361083 w 6530564"/>
              <a:gd name="connsiteY1717" fmla="*/ 5053517 h 6858000"/>
              <a:gd name="connsiteX1718" fmla="*/ 3360205 w 6530564"/>
              <a:gd name="connsiteY1718" fmla="*/ 5056798 h 6858000"/>
              <a:gd name="connsiteX1719" fmla="*/ 3344683 w 6530564"/>
              <a:gd name="connsiteY1719" fmla="*/ 5049123 h 6858000"/>
              <a:gd name="connsiteX1720" fmla="*/ 3338122 w 6530564"/>
              <a:gd name="connsiteY1720" fmla="*/ 5047364 h 6858000"/>
              <a:gd name="connsiteX1721" fmla="*/ 3328281 w 6530564"/>
              <a:gd name="connsiteY1721" fmla="*/ 5044727 h 6858000"/>
              <a:gd name="connsiteX1722" fmla="*/ 3325001 w 6530564"/>
              <a:gd name="connsiteY1722" fmla="*/ 5043849 h 6858000"/>
              <a:gd name="connsiteX1723" fmla="*/ 3322599 w 6530564"/>
              <a:gd name="connsiteY1723" fmla="*/ 5039690 h 6858000"/>
              <a:gd name="connsiteX1724" fmla="*/ 3316040 w 6530564"/>
              <a:gd name="connsiteY1724" fmla="*/ 5037932 h 6858000"/>
              <a:gd name="connsiteX1725" fmla="*/ 3311880 w 6530564"/>
              <a:gd name="connsiteY1725" fmla="*/ 5040333 h 6858000"/>
              <a:gd name="connsiteX1726" fmla="*/ 3233153 w 6530564"/>
              <a:gd name="connsiteY1726" fmla="*/ 5019238 h 6858000"/>
              <a:gd name="connsiteX1727" fmla="*/ 3198829 w 6530564"/>
              <a:gd name="connsiteY1727" fmla="*/ 5003009 h 6858000"/>
              <a:gd name="connsiteX1728" fmla="*/ 3201230 w 6530564"/>
              <a:gd name="connsiteY1728" fmla="*/ 5007168 h 6858000"/>
              <a:gd name="connsiteX1729" fmla="*/ 3137383 w 6530564"/>
              <a:gd name="connsiteY1729" fmla="*/ 4983030 h 6858000"/>
              <a:gd name="connsiteX1730" fmla="*/ 3133223 w 6530564"/>
              <a:gd name="connsiteY1730" fmla="*/ 4985431 h 6858000"/>
              <a:gd name="connsiteX1731" fmla="*/ 3117700 w 6530564"/>
              <a:gd name="connsiteY1731" fmla="*/ 4977756 h 6858000"/>
              <a:gd name="connsiteX1732" fmla="*/ 3115299 w 6530564"/>
              <a:gd name="connsiteY1732" fmla="*/ 4973596 h 6858000"/>
              <a:gd name="connsiteX1733" fmla="*/ 3107860 w 6530564"/>
              <a:gd name="connsiteY1733" fmla="*/ 4975119 h 6858000"/>
              <a:gd name="connsiteX1734" fmla="*/ 3089059 w 6530564"/>
              <a:gd name="connsiteY1734" fmla="*/ 4966565 h 6858000"/>
              <a:gd name="connsiteX1735" fmla="*/ 3085777 w 6530564"/>
              <a:gd name="connsiteY1735" fmla="*/ 4965684 h 6858000"/>
              <a:gd name="connsiteX1736" fmla="*/ 3076815 w 6530564"/>
              <a:gd name="connsiteY1736" fmla="*/ 4959768 h 6858000"/>
              <a:gd name="connsiteX1737" fmla="*/ 3073536 w 6530564"/>
              <a:gd name="connsiteY1737" fmla="*/ 4958890 h 6858000"/>
              <a:gd name="connsiteX1738" fmla="*/ 3070254 w 6530564"/>
              <a:gd name="connsiteY1738" fmla="*/ 4958011 h 6858000"/>
              <a:gd name="connsiteX1739" fmla="*/ 3018005 w 6530564"/>
              <a:gd name="connsiteY1739" fmla="*/ 4929948 h 6858000"/>
              <a:gd name="connsiteX1740" fmla="*/ 3008164 w 6530564"/>
              <a:gd name="connsiteY1740" fmla="*/ 4927311 h 6858000"/>
              <a:gd name="connsiteX1741" fmla="*/ 3004884 w 6530564"/>
              <a:gd name="connsiteY1741" fmla="*/ 4926433 h 6858000"/>
              <a:gd name="connsiteX1742" fmla="*/ 2991763 w 6530564"/>
              <a:gd name="connsiteY1742" fmla="*/ 4922918 h 6858000"/>
              <a:gd name="connsiteX1743" fmla="*/ 2959196 w 6530564"/>
              <a:gd name="connsiteY1743" fmla="*/ 4900127 h 6858000"/>
              <a:gd name="connsiteX1744" fmla="*/ 2832851 w 6530564"/>
              <a:gd name="connsiteY1744" fmla="*/ 4820566 h 6858000"/>
              <a:gd name="connsiteX1745" fmla="*/ 2829571 w 6530564"/>
              <a:gd name="connsiteY1745" fmla="*/ 4819688 h 6858000"/>
              <a:gd name="connsiteX1746" fmla="*/ 2827170 w 6530564"/>
              <a:gd name="connsiteY1746" fmla="*/ 4815530 h 6858000"/>
              <a:gd name="connsiteX1747" fmla="*/ 2790300 w 6530564"/>
              <a:gd name="connsiteY1747" fmla="*/ 4779282 h 6858000"/>
              <a:gd name="connsiteX1748" fmla="*/ 2753001 w 6530564"/>
              <a:gd name="connsiteY1748" fmla="*/ 4745754 h 6858000"/>
              <a:gd name="connsiteX1749" fmla="*/ 2753847 w 6530564"/>
              <a:gd name="connsiteY1749" fmla="*/ 4746386 h 6858000"/>
              <a:gd name="connsiteX1750" fmla="*/ 2763151 w 6530564"/>
              <a:gd name="connsiteY1750" fmla="*/ 4752669 h 6858000"/>
              <a:gd name="connsiteX1751" fmla="*/ 2768833 w 6530564"/>
              <a:gd name="connsiteY1751" fmla="*/ 4757708 h 6858000"/>
              <a:gd name="connsiteX1752" fmla="*/ 2789157 w 6530564"/>
              <a:gd name="connsiteY1752" fmla="*/ 4773703 h 6858000"/>
              <a:gd name="connsiteX1753" fmla="*/ 2824125 w 6530564"/>
              <a:gd name="connsiteY1753" fmla="*/ 4800649 h 6858000"/>
              <a:gd name="connsiteX1754" fmla="*/ 2829807 w 6530564"/>
              <a:gd name="connsiteY1754" fmla="*/ 4805687 h 6858000"/>
              <a:gd name="connsiteX1755" fmla="*/ 2835489 w 6530564"/>
              <a:gd name="connsiteY1755" fmla="*/ 4810727 h 6858000"/>
              <a:gd name="connsiteX1756" fmla="*/ 2839648 w 6530564"/>
              <a:gd name="connsiteY1756" fmla="*/ 4808324 h 6858000"/>
              <a:gd name="connsiteX1757" fmla="*/ 2829163 w 6530564"/>
              <a:gd name="connsiteY1757" fmla="*/ 4794968 h 6858000"/>
              <a:gd name="connsiteX1758" fmla="*/ 2825883 w 6530564"/>
              <a:gd name="connsiteY1758" fmla="*/ 4794088 h 6858000"/>
              <a:gd name="connsiteX1759" fmla="*/ 2773871 w 6530564"/>
              <a:gd name="connsiteY1759" fmla="*/ 4752025 h 6858000"/>
              <a:gd name="connsiteX1760" fmla="*/ 2770590 w 6530564"/>
              <a:gd name="connsiteY1760" fmla="*/ 4751147 h 6858000"/>
              <a:gd name="connsiteX1761" fmla="*/ 2757705 w 6530564"/>
              <a:gd name="connsiteY1761" fmla="*/ 4733631 h 6858000"/>
              <a:gd name="connsiteX1762" fmla="*/ 2740660 w 6530564"/>
              <a:gd name="connsiteY1762" fmla="*/ 4718516 h 6858000"/>
              <a:gd name="connsiteX1763" fmla="*/ 2706021 w 6530564"/>
              <a:gd name="connsiteY1763" fmla="*/ 4690338 h 6858000"/>
              <a:gd name="connsiteX1764" fmla="*/ 2678648 w 6530564"/>
              <a:gd name="connsiteY1764" fmla="*/ 4660537 h 6858000"/>
              <a:gd name="connsiteX1765" fmla="*/ 2682322 w 6530564"/>
              <a:gd name="connsiteY1765" fmla="*/ 4660696 h 6858000"/>
              <a:gd name="connsiteX1766" fmla="*/ 2556040 w 6530564"/>
              <a:gd name="connsiteY1766" fmla="*/ 4528415 h 6858000"/>
              <a:gd name="connsiteX1767" fmla="*/ 2556918 w 6530564"/>
              <a:gd name="connsiteY1767" fmla="*/ 4525136 h 6858000"/>
              <a:gd name="connsiteX1768" fmla="*/ 2553638 w 6530564"/>
              <a:gd name="connsiteY1768" fmla="*/ 4524257 h 6858000"/>
              <a:gd name="connsiteX1769" fmla="*/ 2550359 w 6530564"/>
              <a:gd name="connsiteY1769" fmla="*/ 4523378 h 6858000"/>
              <a:gd name="connsiteX1770" fmla="*/ 2544034 w 6530564"/>
              <a:gd name="connsiteY1770" fmla="*/ 4507619 h 6858000"/>
              <a:gd name="connsiteX1771" fmla="*/ 2505142 w 6530564"/>
              <a:gd name="connsiteY1771" fmla="*/ 4469072 h 6858000"/>
              <a:gd name="connsiteX1772" fmla="*/ 2514981 w 6530564"/>
              <a:gd name="connsiteY1772" fmla="*/ 4471709 h 6858000"/>
              <a:gd name="connsiteX1773" fmla="*/ 2494657 w 6530564"/>
              <a:gd name="connsiteY1773" fmla="*/ 4455716 h 6858000"/>
              <a:gd name="connsiteX1774" fmla="*/ 2498817 w 6530564"/>
              <a:gd name="connsiteY1774" fmla="*/ 4453313 h 6858000"/>
              <a:gd name="connsiteX1775" fmla="*/ 2453599 w 6530564"/>
              <a:gd name="connsiteY1775" fmla="*/ 4399008 h 6858000"/>
              <a:gd name="connsiteX1776" fmla="*/ 2454477 w 6530564"/>
              <a:gd name="connsiteY1776" fmla="*/ 4395729 h 6858000"/>
              <a:gd name="connsiteX1777" fmla="*/ 2424784 w 6530564"/>
              <a:gd name="connsiteY1777" fmla="*/ 4349098 h 6858000"/>
              <a:gd name="connsiteX1778" fmla="*/ 2387006 w 6530564"/>
              <a:gd name="connsiteY1778" fmla="*/ 4293271 h 6858000"/>
              <a:gd name="connsiteX1779" fmla="*/ 2372796 w 6530564"/>
              <a:gd name="connsiteY1779" fmla="*/ 4262654 h 6858000"/>
              <a:gd name="connsiteX1780" fmla="*/ 2354365 w 6530564"/>
              <a:gd name="connsiteY1780" fmla="*/ 4231786 h 6858000"/>
              <a:gd name="connsiteX1781" fmla="*/ 2357546 w 6530564"/>
              <a:gd name="connsiteY1781" fmla="*/ 4232639 h 6858000"/>
              <a:gd name="connsiteX1782" fmla="*/ 2355145 w 6530564"/>
              <a:gd name="connsiteY1782" fmla="*/ 4228480 h 6858000"/>
              <a:gd name="connsiteX1783" fmla="*/ 2349463 w 6530564"/>
              <a:gd name="connsiteY1783" fmla="*/ 4223441 h 6858000"/>
              <a:gd name="connsiteX1784" fmla="*/ 2352745 w 6530564"/>
              <a:gd name="connsiteY1784" fmla="*/ 4224320 h 6858000"/>
              <a:gd name="connsiteX1785" fmla="*/ 2338336 w 6530564"/>
              <a:gd name="connsiteY1785" fmla="*/ 4199366 h 6858000"/>
              <a:gd name="connsiteX1786" fmla="*/ 2335056 w 6530564"/>
              <a:gd name="connsiteY1786" fmla="*/ 4198486 h 6858000"/>
              <a:gd name="connsiteX1787" fmla="*/ 2329374 w 6530564"/>
              <a:gd name="connsiteY1787" fmla="*/ 4193448 h 6858000"/>
              <a:gd name="connsiteX1788" fmla="*/ 2335934 w 6530564"/>
              <a:gd name="connsiteY1788" fmla="*/ 4195206 h 6858000"/>
              <a:gd name="connsiteX1789" fmla="*/ 2328731 w 6530564"/>
              <a:gd name="connsiteY1789" fmla="*/ 4182729 h 6858000"/>
              <a:gd name="connsiteX1790" fmla="*/ 2332011 w 6530564"/>
              <a:gd name="connsiteY1790" fmla="*/ 4183607 h 6858000"/>
              <a:gd name="connsiteX1791" fmla="*/ 2335292 w 6530564"/>
              <a:gd name="connsiteY1791" fmla="*/ 4184486 h 6858000"/>
              <a:gd name="connsiteX1792" fmla="*/ 2336170 w 6530564"/>
              <a:gd name="connsiteY1792" fmla="*/ 4181206 h 6858000"/>
              <a:gd name="connsiteX1793" fmla="*/ 2329610 w 6530564"/>
              <a:gd name="connsiteY1793" fmla="*/ 4179448 h 6858000"/>
              <a:gd name="connsiteX1794" fmla="*/ 2326328 w 6530564"/>
              <a:gd name="connsiteY1794" fmla="*/ 4178569 h 6858000"/>
              <a:gd name="connsiteX1795" fmla="*/ 2323927 w 6530564"/>
              <a:gd name="connsiteY1795" fmla="*/ 4174411 h 6858000"/>
              <a:gd name="connsiteX1796" fmla="*/ 2324807 w 6530564"/>
              <a:gd name="connsiteY1796" fmla="*/ 4171130 h 6858000"/>
              <a:gd name="connsiteX1797" fmla="*/ 2325686 w 6530564"/>
              <a:gd name="connsiteY1797" fmla="*/ 4167850 h 6858000"/>
              <a:gd name="connsiteX1798" fmla="*/ 2322406 w 6530564"/>
              <a:gd name="connsiteY1798" fmla="*/ 4166970 h 6858000"/>
              <a:gd name="connsiteX1799" fmla="*/ 2319125 w 6530564"/>
              <a:gd name="connsiteY1799" fmla="*/ 4166091 h 6858000"/>
              <a:gd name="connsiteX1800" fmla="*/ 2315201 w 6530564"/>
              <a:gd name="connsiteY1800" fmla="*/ 4154494 h 6858000"/>
              <a:gd name="connsiteX1801" fmla="*/ 2318482 w 6530564"/>
              <a:gd name="connsiteY1801" fmla="*/ 4155373 h 6858000"/>
              <a:gd name="connsiteX1802" fmla="*/ 2316081 w 6530564"/>
              <a:gd name="connsiteY1802" fmla="*/ 4151212 h 6858000"/>
              <a:gd name="connsiteX1803" fmla="*/ 2313680 w 6530564"/>
              <a:gd name="connsiteY1803" fmla="*/ 4147053 h 6858000"/>
              <a:gd name="connsiteX1804" fmla="*/ 2307998 w 6530564"/>
              <a:gd name="connsiteY1804" fmla="*/ 4142015 h 6858000"/>
              <a:gd name="connsiteX1805" fmla="*/ 2311277 w 6530564"/>
              <a:gd name="connsiteY1805" fmla="*/ 4142893 h 6858000"/>
              <a:gd name="connsiteX1806" fmla="*/ 2308233 w 6530564"/>
              <a:gd name="connsiteY1806" fmla="*/ 4128016 h 6858000"/>
              <a:gd name="connsiteX1807" fmla="*/ 2314794 w 6530564"/>
              <a:gd name="connsiteY1807" fmla="*/ 4129773 h 6858000"/>
              <a:gd name="connsiteX1808" fmla="*/ 2308469 w 6530564"/>
              <a:gd name="connsiteY1808" fmla="*/ 4114014 h 6858000"/>
              <a:gd name="connsiteX1809" fmla="*/ 2311749 w 6530564"/>
              <a:gd name="connsiteY1809" fmla="*/ 4114894 h 6858000"/>
              <a:gd name="connsiteX1810" fmla="*/ 2314150 w 6530564"/>
              <a:gd name="connsiteY1810" fmla="*/ 4119054 h 6858000"/>
              <a:gd name="connsiteX1811" fmla="*/ 2317430 w 6530564"/>
              <a:gd name="connsiteY1811" fmla="*/ 4119932 h 6858000"/>
              <a:gd name="connsiteX1812" fmla="*/ 2315029 w 6530564"/>
              <a:gd name="connsiteY1812" fmla="*/ 4115773 h 6858000"/>
              <a:gd name="connsiteX1813" fmla="*/ 2312628 w 6530564"/>
              <a:gd name="connsiteY1813" fmla="*/ 4111613 h 6858000"/>
              <a:gd name="connsiteX1814" fmla="*/ 2306947 w 6530564"/>
              <a:gd name="connsiteY1814" fmla="*/ 4106575 h 6858000"/>
              <a:gd name="connsiteX1815" fmla="*/ 2305188 w 6530564"/>
              <a:gd name="connsiteY1815" fmla="*/ 4113136 h 6858000"/>
              <a:gd name="connsiteX1816" fmla="*/ 2302787 w 6530564"/>
              <a:gd name="connsiteY1816" fmla="*/ 4108977 h 6858000"/>
              <a:gd name="connsiteX1817" fmla="*/ 2287500 w 6530564"/>
              <a:gd name="connsiteY1817" fmla="*/ 4087301 h 6858000"/>
              <a:gd name="connsiteX1818" fmla="*/ 2287264 w 6530564"/>
              <a:gd name="connsiteY1818" fmla="*/ 4101302 h 6858000"/>
              <a:gd name="connsiteX1819" fmla="*/ 2280939 w 6530564"/>
              <a:gd name="connsiteY1819" fmla="*/ 4085543 h 6858000"/>
              <a:gd name="connsiteX1820" fmla="*/ 2273736 w 6530564"/>
              <a:gd name="connsiteY1820" fmla="*/ 4073065 h 6858000"/>
              <a:gd name="connsiteX1821" fmla="*/ 2272213 w 6530564"/>
              <a:gd name="connsiteY1821" fmla="*/ 4065626 h 6858000"/>
              <a:gd name="connsiteX1822" fmla="*/ 2278774 w 6530564"/>
              <a:gd name="connsiteY1822" fmla="*/ 4067385 h 6858000"/>
              <a:gd name="connsiteX1823" fmla="*/ 2269169 w 6530564"/>
              <a:gd name="connsiteY1823" fmla="*/ 4050747 h 6858000"/>
              <a:gd name="connsiteX1824" fmla="*/ 2273328 w 6530564"/>
              <a:gd name="connsiteY1824" fmla="*/ 4048346 h 6858000"/>
              <a:gd name="connsiteX1825" fmla="*/ 2275729 w 6530564"/>
              <a:gd name="connsiteY1825" fmla="*/ 4052506 h 6858000"/>
              <a:gd name="connsiteX1826" fmla="*/ 2279010 w 6530564"/>
              <a:gd name="connsiteY1826" fmla="*/ 4053384 h 6858000"/>
              <a:gd name="connsiteX1827" fmla="*/ 2279888 w 6530564"/>
              <a:gd name="connsiteY1827" fmla="*/ 4050103 h 6858000"/>
              <a:gd name="connsiteX1828" fmla="*/ 2277487 w 6530564"/>
              <a:gd name="connsiteY1828" fmla="*/ 4045945 h 6858000"/>
              <a:gd name="connsiteX1829" fmla="*/ 2274206 w 6530564"/>
              <a:gd name="connsiteY1829" fmla="*/ 4045065 h 6858000"/>
              <a:gd name="connsiteX1830" fmla="*/ 2271805 w 6530564"/>
              <a:gd name="connsiteY1830" fmla="*/ 4040907 h 6858000"/>
              <a:gd name="connsiteX1831" fmla="*/ 2269404 w 6530564"/>
              <a:gd name="connsiteY1831" fmla="*/ 4036747 h 6858000"/>
              <a:gd name="connsiteX1832" fmla="*/ 2270282 w 6530564"/>
              <a:gd name="connsiteY1832" fmla="*/ 4033467 h 6858000"/>
              <a:gd name="connsiteX1833" fmla="*/ 2267003 w 6530564"/>
              <a:gd name="connsiteY1833" fmla="*/ 4032587 h 6858000"/>
              <a:gd name="connsiteX1834" fmla="*/ 2267881 w 6530564"/>
              <a:gd name="connsiteY1834" fmla="*/ 4029308 h 6858000"/>
              <a:gd name="connsiteX1835" fmla="*/ 2271162 w 6530564"/>
              <a:gd name="connsiteY1835" fmla="*/ 4030186 h 6858000"/>
              <a:gd name="connsiteX1836" fmla="*/ 2276843 w 6530564"/>
              <a:gd name="connsiteY1836" fmla="*/ 4035224 h 6858000"/>
              <a:gd name="connsiteX1837" fmla="*/ 2281647 w 6530564"/>
              <a:gd name="connsiteY1837" fmla="*/ 4043544 h 6858000"/>
              <a:gd name="connsiteX1838" fmla="*/ 2282526 w 6530564"/>
              <a:gd name="connsiteY1838" fmla="*/ 4040263 h 6858000"/>
              <a:gd name="connsiteX1839" fmla="*/ 2280124 w 6530564"/>
              <a:gd name="connsiteY1839" fmla="*/ 4036104 h 6858000"/>
              <a:gd name="connsiteX1840" fmla="*/ 2272919 w 6530564"/>
              <a:gd name="connsiteY1840" fmla="*/ 4023625 h 6858000"/>
              <a:gd name="connsiteX1841" fmla="*/ 2269640 w 6530564"/>
              <a:gd name="connsiteY1841" fmla="*/ 4022747 h 6858000"/>
              <a:gd name="connsiteX1842" fmla="*/ 2261556 w 6530564"/>
              <a:gd name="connsiteY1842" fmla="*/ 4013550 h 6858000"/>
              <a:gd name="connsiteX1843" fmla="*/ 2240180 w 6530564"/>
              <a:gd name="connsiteY1843" fmla="*/ 3962117 h 6858000"/>
              <a:gd name="connsiteX1844" fmla="*/ 2241060 w 6530564"/>
              <a:gd name="connsiteY1844" fmla="*/ 3958836 h 6858000"/>
              <a:gd name="connsiteX1845" fmla="*/ 2238659 w 6530564"/>
              <a:gd name="connsiteY1845" fmla="*/ 3954676 h 6858000"/>
              <a:gd name="connsiteX1846" fmla="*/ 2234735 w 6530564"/>
              <a:gd name="connsiteY1846" fmla="*/ 3943079 h 6858000"/>
              <a:gd name="connsiteX1847" fmla="*/ 2232334 w 6530564"/>
              <a:gd name="connsiteY1847" fmla="*/ 3938919 h 6858000"/>
              <a:gd name="connsiteX1848" fmla="*/ 2228410 w 6530564"/>
              <a:gd name="connsiteY1848" fmla="*/ 3927321 h 6858000"/>
              <a:gd name="connsiteX1849" fmla="*/ 2224486 w 6530564"/>
              <a:gd name="connsiteY1849" fmla="*/ 3915722 h 6858000"/>
              <a:gd name="connsiteX1850" fmla="*/ 2215995 w 6530564"/>
              <a:gd name="connsiteY1850" fmla="*/ 3881804 h 6858000"/>
              <a:gd name="connsiteX1851" fmla="*/ 2195263 w 6530564"/>
              <a:gd name="connsiteY1851" fmla="*/ 3841091 h 6858000"/>
              <a:gd name="connsiteX1852" fmla="*/ 2191339 w 6530564"/>
              <a:gd name="connsiteY1852" fmla="*/ 3829493 h 6858000"/>
              <a:gd name="connsiteX1853" fmla="*/ 2188651 w 6530564"/>
              <a:gd name="connsiteY1853" fmla="*/ 3836242 h 6858000"/>
              <a:gd name="connsiteX1854" fmla="*/ 2188075 w 6530564"/>
              <a:gd name="connsiteY1854" fmla="*/ 3835811 h 6858000"/>
              <a:gd name="connsiteX1855" fmla="*/ 2194554 w 6530564"/>
              <a:gd name="connsiteY1855" fmla="*/ 3858195 h 6858000"/>
              <a:gd name="connsiteX1856" fmla="*/ 2198532 w 6530564"/>
              <a:gd name="connsiteY1856" fmla="*/ 3875169 h 6858000"/>
              <a:gd name="connsiteX1857" fmla="*/ 2200656 w 6530564"/>
              <a:gd name="connsiteY1857" fmla="*/ 3881649 h 6858000"/>
              <a:gd name="connsiteX1858" fmla="*/ 2210722 w 6530564"/>
              <a:gd name="connsiteY1858" fmla="*/ 3901486 h 6858000"/>
              <a:gd name="connsiteX1859" fmla="*/ 2217047 w 6530564"/>
              <a:gd name="connsiteY1859" fmla="*/ 3917243 h 6858000"/>
              <a:gd name="connsiteX1860" fmla="*/ 2213766 w 6530564"/>
              <a:gd name="connsiteY1860" fmla="*/ 3916364 h 6858000"/>
              <a:gd name="connsiteX1861" fmla="*/ 2214644 w 6530564"/>
              <a:gd name="connsiteY1861" fmla="*/ 3913085 h 6858000"/>
              <a:gd name="connsiteX1862" fmla="*/ 2211364 w 6530564"/>
              <a:gd name="connsiteY1862" fmla="*/ 3912205 h 6858000"/>
              <a:gd name="connsiteX1863" fmla="*/ 2210486 w 6530564"/>
              <a:gd name="connsiteY1863" fmla="*/ 3915486 h 6858000"/>
              <a:gd name="connsiteX1864" fmla="*/ 2212887 w 6530564"/>
              <a:gd name="connsiteY1864" fmla="*/ 3919646 h 6858000"/>
              <a:gd name="connsiteX1865" fmla="*/ 2222728 w 6530564"/>
              <a:gd name="connsiteY1865" fmla="*/ 3922281 h 6858000"/>
              <a:gd name="connsiteX1866" fmla="*/ 2226652 w 6530564"/>
              <a:gd name="connsiteY1866" fmla="*/ 3933880 h 6858000"/>
              <a:gd name="connsiteX1867" fmla="*/ 2224895 w 6530564"/>
              <a:gd name="connsiteY1867" fmla="*/ 3940442 h 6858000"/>
              <a:gd name="connsiteX1868" fmla="*/ 2221613 w 6530564"/>
              <a:gd name="connsiteY1868" fmla="*/ 3939563 h 6858000"/>
              <a:gd name="connsiteX1869" fmla="*/ 2224015 w 6530564"/>
              <a:gd name="connsiteY1869" fmla="*/ 3943721 h 6858000"/>
              <a:gd name="connsiteX1870" fmla="*/ 2227296 w 6530564"/>
              <a:gd name="connsiteY1870" fmla="*/ 3944601 h 6858000"/>
              <a:gd name="connsiteX1871" fmla="*/ 2232977 w 6530564"/>
              <a:gd name="connsiteY1871" fmla="*/ 3949639 h 6858000"/>
              <a:gd name="connsiteX1872" fmla="*/ 2234499 w 6530564"/>
              <a:gd name="connsiteY1872" fmla="*/ 3957077 h 6858000"/>
              <a:gd name="connsiteX1873" fmla="*/ 2233619 w 6530564"/>
              <a:gd name="connsiteY1873" fmla="*/ 3960358 h 6858000"/>
              <a:gd name="connsiteX1874" fmla="*/ 2236901 w 6530564"/>
              <a:gd name="connsiteY1874" fmla="*/ 3961237 h 6858000"/>
              <a:gd name="connsiteX1875" fmla="*/ 2239302 w 6530564"/>
              <a:gd name="connsiteY1875" fmla="*/ 3965397 h 6858000"/>
              <a:gd name="connsiteX1876" fmla="*/ 2257398 w 6530564"/>
              <a:gd name="connsiteY1876" fmla="*/ 4015951 h 6858000"/>
              <a:gd name="connsiteX1877" fmla="*/ 2259799 w 6530564"/>
              <a:gd name="connsiteY1877" fmla="*/ 4020111 h 6858000"/>
              <a:gd name="connsiteX1878" fmla="*/ 2263079 w 6530564"/>
              <a:gd name="connsiteY1878" fmla="*/ 4020990 h 6858000"/>
              <a:gd name="connsiteX1879" fmla="*/ 2262200 w 6530564"/>
              <a:gd name="connsiteY1879" fmla="*/ 4024269 h 6858000"/>
              <a:gd name="connsiteX1880" fmla="*/ 2258920 w 6530564"/>
              <a:gd name="connsiteY1880" fmla="*/ 4023391 h 6858000"/>
              <a:gd name="connsiteX1881" fmla="*/ 2261086 w 6530564"/>
              <a:gd name="connsiteY1881" fmla="*/ 4041551 h 6858000"/>
              <a:gd name="connsiteX1882" fmla="*/ 2264367 w 6530564"/>
              <a:gd name="connsiteY1882" fmla="*/ 4042429 h 6858000"/>
              <a:gd name="connsiteX1883" fmla="*/ 2255405 w 6530564"/>
              <a:gd name="connsiteY1883" fmla="*/ 4036511 h 6858000"/>
              <a:gd name="connsiteX1884" fmla="*/ 2268055 w 6530564"/>
              <a:gd name="connsiteY1884" fmla="*/ 4068027 h 6858000"/>
              <a:gd name="connsiteX1885" fmla="*/ 2276781 w 6530564"/>
              <a:gd name="connsiteY1885" fmla="*/ 4087944 h 6858000"/>
              <a:gd name="connsiteX1886" fmla="*/ 2285507 w 6530564"/>
              <a:gd name="connsiteY1886" fmla="*/ 4107863 h 6858000"/>
              <a:gd name="connsiteX1887" fmla="*/ 2303838 w 6530564"/>
              <a:gd name="connsiteY1887" fmla="*/ 4144416 h 6858000"/>
              <a:gd name="connsiteX1888" fmla="*/ 2307761 w 6530564"/>
              <a:gd name="connsiteY1888" fmla="*/ 4156015 h 6858000"/>
              <a:gd name="connsiteX1889" fmla="*/ 2312564 w 6530564"/>
              <a:gd name="connsiteY1889" fmla="*/ 4164333 h 6858000"/>
              <a:gd name="connsiteX1890" fmla="*/ 2314087 w 6530564"/>
              <a:gd name="connsiteY1890" fmla="*/ 4171772 h 6858000"/>
              <a:gd name="connsiteX1891" fmla="*/ 2321291 w 6530564"/>
              <a:gd name="connsiteY1891" fmla="*/ 4184250 h 6858000"/>
              <a:gd name="connsiteX1892" fmla="*/ 2325215 w 6530564"/>
              <a:gd name="connsiteY1892" fmla="*/ 4195849 h 6858000"/>
              <a:gd name="connsiteX1893" fmla="*/ 2333297 w 6530564"/>
              <a:gd name="connsiteY1893" fmla="*/ 4205047 h 6858000"/>
              <a:gd name="connsiteX1894" fmla="*/ 2332419 w 6530564"/>
              <a:gd name="connsiteY1894" fmla="*/ 4208327 h 6858000"/>
              <a:gd name="connsiteX1895" fmla="*/ 2391338 w 6530564"/>
              <a:gd name="connsiteY1895" fmla="*/ 4329589 h 6858000"/>
              <a:gd name="connsiteX1896" fmla="*/ 2390458 w 6530564"/>
              <a:gd name="connsiteY1896" fmla="*/ 4332868 h 6858000"/>
              <a:gd name="connsiteX1897" fmla="*/ 2389579 w 6530564"/>
              <a:gd name="connsiteY1897" fmla="*/ 4336150 h 6858000"/>
              <a:gd name="connsiteX1898" fmla="*/ 2384777 w 6530564"/>
              <a:gd name="connsiteY1898" fmla="*/ 4327831 h 6858000"/>
              <a:gd name="connsiteX1899" fmla="*/ 2379973 w 6530564"/>
              <a:gd name="connsiteY1899" fmla="*/ 4319511 h 6858000"/>
              <a:gd name="connsiteX1900" fmla="*/ 2375173 w 6530564"/>
              <a:gd name="connsiteY1900" fmla="*/ 4311195 h 6858000"/>
              <a:gd name="connsiteX1901" fmla="*/ 2371891 w 6530564"/>
              <a:gd name="connsiteY1901" fmla="*/ 4310315 h 6858000"/>
              <a:gd name="connsiteX1902" fmla="*/ 2359884 w 6530564"/>
              <a:gd name="connsiteY1902" fmla="*/ 4289519 h 6858000"/>
              <a:gd name="connsiteX1903" fmla="*/ 2356605 w 6530564"/>
              <a:gd name="connsiteY1903" fmla="*/ 4288639 h 6858000"/>
              <a:gd name="connsiteX1904" fmla="*/ 2355725 w 6530564"/>
              <a:gd name="connsiteY1904" fmla="*/ 4291921 h 6858000"/>
              <a:gd name="connsiteX1905" fmla="*/ 2358127 w 6530564"/>
              <a:gd name="connsiteY1905" fmla="*/ 4296080 h 6858000"/>
              <a:gd name="connsiteX1906" fmla="*/ 2360528 w 6530564"/>
              <a:gd name="connsiteY1906" fmla="*/ 4300238 h 6858000"/>
              <a:gd name="connsiteX1907" fmla="*/ 2362929 w 6530564"/>
              <a:gd name="connsiteY1907" fmla="*/ 4304398 h 6858000"/>
              <a:gd name="connsiteX1908" fmla="*/ 2367731 w 6530564"/>
              <a:gd name="connsiteY1908" fmla="*/ 4312715 h 6858000"/>
              <a:gd name="connsiteX1909" fmla="*/ 2359695 w 6530564"/>
              <a:gd name="connsiteY1909" fmla="*/ 4299246 h 6858000"/>
              <a:gd name="connsiteX1910" fmla="*/ 2353339 w 6530564"/>
              <a:gd name="connsiteY1910" fmla="*/ 4287828 h 6858000"/>
              <a:gd name="connsiteX1911" fmla="*/ 2353323 w 6530564"/>
              <a:gd name="connsiteY1911" fmla="*/ 4287760 h 6858000"/>
              <a:gd name="connsiteX1912" fmla="*/ 2353292 w 6530564"/>
              <a:gd name="connsiteY1912" fmla="*/ 4287741 h 6858000"/>
              <a:gd name="connsiteX1913" fmla="*/ 2352724 w 6530564"/>
              <a:gd name="connsiteY1913" fmla="*/ 4286721 h 6858000"/>
              <a:gd name="connsiteX1914" fmla="*/ 2358361 w 6530564"/>
              <a:gd name="connsiteY1914" fmla="*/ 4282080 h 6858000"/>
              <a:gd name="connsiteX1915" fmla="*/ 2331068 w 6530564"/>
              <a:gd name="connsiteY1915" fmla="*/ 4239607 h 6858000"/>
              <a:gd name="connsiteX1916" fmla="*/ 2330190 w 6530564"/>
              <a:gd name="connsiteY1916" fmla="*/ 4242888 h 6858000"/>
              <a:gd name="connsiteX1917" fmla="*/ 2322985 w 6530564"/>
              <a:gd name="connsiteY1917" fmla="*/ 4230410 h 6858000"/>
              <a:gd name="connsiteX1918" fmla="*/ 2323865 w 6530564"/>
              <a:gd name="connsiteY1918" fmla="*/ 4227129 h 6858000"/>
              <a:gd name="connsiteX1919" fmla="*/ 2320584 w 6530564"/>
              <a:gd name="connsiteY1919" fmla="*/ 4226251 h 6858000"/>
              <a:gd name="connsiteX1920" fmla="*/ 2321464 w 6530564"/>
              <a:gd name="connsiteY1920" fmla="*/ 4222972 h 6858000"/>
              <a:gd name="connsiteX1921" fmla="*/ 2316660 w 6530564"/>
              <a:gd name="connsiteY1921" fmla="*/ 4214652 h 6858000"/>
              <a:gd name="connsiteX1922" fmla="*/ 2310979 w 6530564"/>
              <a:gd name="connsiteY1922" fmla="*/ 4209615 h 6858000"/>
              <a:gd name="connsiteX1923" fmla="*/ 2308578 w 6530564"/>
              <a:gd name="connsiteY1923" fmla="*/ 4205456 h 6858000"/>
              <a:gd name="connsiteX1924" fmla="*/ 2301373 w 6530564"/>
              <a:gd name="connsiteY1924" fmla="*/ 4192977 h 6858000"/>
              <a:gd name="connsiteX1925" fmla="*/ 2298093 w 6530564"/>
              <a:gd name="connsiteY1925" fmla="*/ 4192099 h 6858000"/>
              <a:gd name="connsiteX1926" fmla="*/ 2295692 w 6530564"/>
              <a:gd name="connsiteY1926" fmla="*/ 4187939 h 6858000"/>
              <a:gd name="connsiteX1927" fmla="*/ 2277360 w 6530564"/>
              <a:gd name="connsiteY1927" fmla="*/ 4151385 h 6858000"/>
              <a:gd name="connsiteX1928" fmla="*/ 2281520 w 6530564"/>
              <a:gd name="connsiteY1928" fmla="*/ 4148984 h 6858000"/>
              <a:gd name="connsiteX1929" fmla="*/ 2283921 w 6530564"/>
              <a:gd name="connsiteY1929" fmla="*/ 4153142 h 6858000"/>
              <a:gd name="connsiteX1930" fmla="*/ 2286322 w 6530564"/>
              <a:gd name="connsiteY1930" fmla="*/ 4157302 h 6858000"/>
              <a:gd name="connsiteX1931" fmla="*/ 2287202 w 6530564"/>
              <a:gd name="connsiteY1931" fmla="*/ 4154022 h 6858000"/>
              <a:gd name="connsiteX1932" fmla="*/ 2284799 w 6530564"/>
              <a:gd name="connsiteY1932" fmla="*/ 4149863 h 6858000"/>
              <a:gd name="connsiteX1933" fmla="*/ 2282398 w 6530564"/>
              <a:gd name="connsiteY1933" fmla="*/ 4145704 h 6858000"/>
              <a:gd name="connsiteX1934" fmla="*/ 2279118 w 6530564"/>
              <a:gd name="connsiteY1934" fmla="*/ 4144824 h 6858000"/>
              <a:gd name="connsiteX1935" fmla="*/ 2275837 w 6530564"/>
              <a:gd name="connsiteY1935" fmla="*/ 4143945 h 6858000"/>
              <a:gd name="connsiteX1936" fmla="*/ 2260788 w 6530564"/>
              <a:gd name="connsiteY1936" fmla="*/ 4108270 h 6858000"/>
              <a:gd name="connsiteX1937" fmla="*/ 2257507 w 6530564"/>
              <a:gd name="connsiteY1937" fmla="*/ 4107391 h 6858000"/>
              <a:gd name="connsiteX1938" fmla="*/ 2229163 w 6530564"/>
              <a:gd name="connsiteY1938" fmla="*/ 4029480 h 6858000"/>
              <a:gd name="connsiteX1939" fmla="*/ 2191448 w 6530564"/>
              <a:gd name="connsiteY1939" fmla="*/ 3920932 h 6858000"/>
              <a:gd name="connsiteX1940" fmla="*/ 2183600 w 6530564"/>
              <a:gd name="connsiteY1940" fmla="*/ 3897734 h 6858000"/>
              <a:gd name="connsiteX1941" fmla="*/ 2184480 w 6530564"/>
              <a:gd name="connsiteY1941" fmla="*/ 3894454 h 6858000"/>
              <a:gd name="connsiteX1942" fmla="*/ 2183836 w 6530564"/>
              <a:gd name="connsiteY1942" fmla="*/ 3883736 h 6858000"/>
              <a:gd name="connsiteX1943" fmla="*/ 2181435 w 6530564"/>
              <a:gd name="connsiteY1943" fmla="*/ 3879574 h 6858000"/>
              <a:gd name="connsiteX1944" fmla="*/ 2180556 w 6530564"/>
              <a:gd name="connsiteY1944" fmla="*/ 3882855 h 6858000"/>
              <a:gd name="connsiteX1945" fmla="*/ 2164217 w 6530564"/>
              <a:gd name="connsiteY1945" fmla="*/ 3825741 h 6858000"/>
              <a:gd name="connsiteX1946" fmla="*/ 2151803 w 6530564"/>
              <a:gd name="connsiteY1946" fmla="*/ 3780225 h 6858000"/>
              <a:gd name="connsiteX1947" fmla="*/ 2151319 w 6530564"/>
              <a:gd name="connsiteY1947" fmla="*/ 3777854 h 6858000"/>
              <a:gd name="connsiteX1948" fmla="*/ 2151009 w 6530564"/>
              <a:gd name="connsiteY1948" fmla="*/ 3776873 h 6858000"/>
              <a:gd name="connsiteX1949" fmla="*/ 2132922 w 6530564"/>
              <a:gd name="connsiteY1949" fmla="*/ 3694412 h 6858000"/>
              <a:gd name="connsiteX1950" fmla="*/ 2132655 w 6530564"/>
              <a:gd name="connsiteY1950" fmla="*/ 3694230 h 6858000"/>
              <a:gd name="connsiteX1951" fmla="*/ 2130626 w 6530564"/>
              <a:gd name="connsiteY1951" fmla="*/ 3683943 h 6858000"/>
              <a:gd name="connsiteX1952" fmla="*/ 2101976 w 6530564"/>
              <a:gd name="connsiteY1952" fmla="*/ 3553318 h 6858000"/>
              <a:gd name="connsiteX1953" fmla="*/ 2087236 w 6530564"/>
              <a:gd name="connsiteY1953" fmla="*/ 3095430 h 6858000"/>
              <a:gd name="connsiteX1954" fmla="*/ 2061056 w 6530564"/>
              <a:gd name="connsiteY1954" fmla="*/ 3512229 h 6858000"/>
              <a:gd name="connsiteX1955" fmla="*/ 2059495 w 6530564"/>
              <a:gd name="connsiteY1955" fmla="*/ 3512181 h 6858000"/>
              <a:gd name="connsiteX1956" fmla="*/ 2065891 w 6530564"/>
              <a:gd name="connsiteY1956" fmla="*/ 3549772 h 6858000"/>
              <a:gd name="connsiteX1957" fmla="*/ 2079120 w 6530564"/>
              <a:gd name="connsiteY1957" fmla="*/ 3644728 h 6858000"/>
              <a:gd name="connsiteX1958" fmla="*/ 2083923 w 6530564"/>
              <a:gd name="connsiteY1958" fmla="*/ 3653046 h 6858000"/>
              <a:gd name="connsiteX1959" fmla="*/ 2080643 w 6530564"/>
              <a:gd name="connsiteY1959" fmla="*/ 3652168 h 6858000"/>
              <a:gd name="connsiteX1960" fmla="*/ 2093056 w 6530564"/>
              <a:gd name="connsiteY1960" fmla="*/ 3697684 h 6858000"/>
              <a:gd name="connsiteX1961" fmla="*/ 2093464 w 6530564"/>
              <a:gd name="connsiteY1961" fmla="*/ 3722403 h 6858000"/>
              <a:gd name="connsiteX1962" fmla="*/ 2100904 w 6530564"/>
              <a:gd name="connsiteY1962" fmla="*/ 3720880 h 6858000"/>
              <a:gd name="connsiteX1963" fmla="*/ 2106350 w 6530564"/>
              <a:gd name="connsiteY1963" fmla="*/ 3739919 h 6858000"/>
              <a:gd name="connsiteX1964" fmla="*/ 2100433 w 6530564"/>
              <a:gd name="connsiteY1964" fmla="*/ 3748881 h 6858000"/>
              <a:gd name="connsiteX1965" fmla="*/ 2129421 w 6530564"/>
              <a:gd name="connsiteY1965" fmla="*/ 3837513 h 6858000"/>
              <a:gd name="connsiteX1966" fmla="*/ 2130944 w 6530564"/>
              <a:gd name="connsiteY1966" fmla="*/ 3844951 h 6858000"/>
              <a:gd name="connsiteX1967" fmla="*/ 2133346 w 6530564"/>
              <a:gd name="connsiteY1967" fmla="*/ 3849111 h 6858000"/>
              <a:gd name="connsiteX1968" fmla="*/ 2134224 w 6530564"/>
              <a:gd name="connsiteY1968" fmla="*/ 3845831 h 6858000"/>
              <a:gd name="connsiteX1969" fmla="*/ 2135102 w 6530564"/>
              <a:gd name="connsiteY1969" fmla="*/ 3842550 h 6858000"/>
              <a:gd name="connsiteX1970" fmla="*/ 2165614 w 6530564"/>
              <a:gd name="connsiteY1970" fmla="*/ 3938620 h 6858000"/>
              <a:gd name="connsiteX1971" fmla="*/ 2159697 w 6530564"/>
              <a:gd name="connsiteY1971" fmla="*/ 3947583 h 6858000"/>
              <a:gd name="connsiteX1972" fmla="*/ 2219023 w 6530564"/>
              <a:gd name="connsiteY1972" fmla="*/ 4093565 h 6858000"/>
              <a:gd name="connsiteX1973" fmla="*/ 2289069 w 6530564"/>
              <a:gd name="connsiteY1973" fmla="*/ 4238901 h 6858000"/>
              <a:gd name="connsiteX1974" fmla="*/ 2269214 w 6530564"/>
              <a:gd name="connsiteY1974" fmla="*/ 4194907 h 6858000"/>
              <a:gd name="connsiteX1975" fmla="*/ 2268572 w 6530564"/>
              <a:gd name="connsiteY1975" fmla="*/ 4184188 h 6858000"/>
              <a:gd name="connsiteX1976" fmla="*/ 2224939 w 6530564"/>
              <a:gd name="connsiteY1976" fmla="*/ 4084603 h 6858000"/>
              <a:gd name="connsiteX1977" fmla="*/ 2176741 w 6530564"/>
              <a:gd name="connsiteY1977" fmla="*/ 3962696 h 6858000"/>
              <a:gd name="connsiteX1978" fmla="*/ 2176977 w 6530564"/>
              <a:gd name="connsiteY1978" fmla="*/ 3948697 h 6858000"/>
              <a:gd name="connsiteX1979" fmla="*/ 2152556 w 6530564"/>
              <a:gd name="connsiteY1979" fmla="*/ 3882385 h 6858000"/>
              <a:gd name="connsiteX1980" fmla="*/ 2154313 w 6530564"/>
              <a:gd name="connsiteY1980" fmla="*/ 3875824 h 6858000"/>
              <a:gd name="connsiteX1981" fmla="*/ 2147753 w 6530564"/>
              <a:gd name="connsiteY1981" fmla="*/ 3874066 h 6858000"/>
              <a:gd name="connsiteX1982" fmla="*/ 2128605 w 6530564"/>
              <a:gd name="connsiteY1982" fmla="*/ 3788073 h 6858000"/>
              <a:gd name="connsiteX1983" fmla="*/ 2132530 w 6530564"/>
              <a:gd name="connsiteY1983" fmla="*/ 3799672 h 6858000"/>
              <a:gd name="connsiteX1984" fmla="*/ 2145180 w 6530564"/>
              <a:gd name="connsiteY1984" fmla="*/ 3831186 h 6858000"/>
              <a:gd name="connsiteX1985" fmla="*/ 2168079 w 6530564"/>
              <a:gd name="connsiteY1985" fmla="*/ 3890059 h 6858000"/>
              <a:gd name="connsiteX1986" fmla="*/ 2169600 w 6530564"/>
              <a:gd name="connsiteY1986" fmla="*/ 3897500 h 6858000"/>
              <a:gd name="connsiteX1987" fmla="*/ 2167841 w 6530564"/>
              <a:gd name="connsiteY1987" fmla="*/ 3904059 h 6858000"/>
              <a:gd name="connsiteX1988" fmla="*/ 2179849 w 6530564"/>
              <a:gd name="connsiteY1988" fmla="*/ 3924856 h 6858000"/>
              <a:gd name="connsiteX1989" fmla="*/ 2190097 w 6530564"/>
              <a:gd name="connsiteY1989" fmla="*/ 3952213 h 6858000"/>
              <a:gd name="connsiteX1990" fmla="*/ 2201633 w 6530564"/>
              <a:gd name="connsiteY1990" fmla="*/ 4001009 h 6858000"/>
              <a:gd name="connsiteX1991" fmla="*/ 2204914 w 6530564"/>
              <a:gd name="connsiteY1991" fmla="*/ 4001887 h 6858000"/>
              <a:gd name="connsiteX1992" fmla="*/ 2211239 w 6530564"/>
              <a:gd name="connsiteY1992" fmla="*/ 4017646 h 6858000"/>
              <a:gd name="connsiteX1993" fmla="*/ 2213640 w 6530564"/>
              <a:gd name="connsiteY1993" fmla="*/ 4021805 h 6858000"/>
              <a:gd name="connsiteX1994" fmla="*/ 2226290 w 6530564"/>
              <a:gd name="connsiteY1994" fmla="*/ 4053321 h 6858000"/>
              <a:gd name="connsiteX1995" fmla="*/ 2232615 w 6530564"/>
              <a:gd name="connsiteY1995" fmla="*/ 4069080 h 6858000"/>
              <a:gd name="connsiteX1996" fmla="*/ 2251590 w 6530564"/>
              <a:gd name="connsiteY1996" fmla="*/ 4116353 h 6858000"/>
              <a:gd name="connsiteX1997" fmla="*/ 2260316 w 6530564"/>
              <a:gd name="connsiteY1997" fmla="*/ 4136270 h 6858000"/>
              <a:gd name="connsiteX1998" fmla="*/ 2259437 w 6530564"/>
              <a:gd name="connsiteY1998" fmla="*/ 4139550 h 6858000"/>
              <a:gd name="connsiteX1999" fmla="*/ 2261839 w 6530564"/>
              <a:gd name="connsiteY1999" fmla="*/ 4143710 h 6858000"/>
              <a:gd name="connsiteX2000" fmla="*/ 2265118 w 6530564"/>
              <a:gd name="connsiteY2000" fmla="*/ 4144590 h 6858000"/>
              <a:gd name="connsiteX2001" fmla="*/ 2264239 w 6530564"/>
              <a:gd name="connsiteY2001" fmla="*/ 4147869 h 6858000"/>
              <a:gd name="connsiteX2002" fmla="*/ 2303304 w 6530564"/>
              <a:gd name="connsiteY2002" fmla="*/ 4225136 h 6858000"/>
              <a:gd name="connsiteX2003" fmla="*/ 2304827 w 6530564"/>
              <a:gd name="connsiteY2003" fmla="*/ 4232576 h 6858000"/>
              <a:gd name="connsiteX2004" fmla="*/ 2303948 w 6530564"/>
              <a:gd name="connsiteY2004" fmla="*/ 4235857 h 6858000"/>
              <a:gd name="connsiteX2005" fmla="*/ 2306349 w 6530564"/>
              <a:gd name="connsiteY2005" fmla="*/ 4240017 h 6858000"/>
              <a:gd name="connsiteX2006" fmla="*/ 2309629 w 6530564"/>
              <a:gd name="connsiteY2006" fmla="*/ 4240895 h 6858000"/>
              <a:gd name="connsiteX2007" fmla="*/ 2329718 w 6530564"/>
              <a:gd name="connsiteY2007" fmla="*/ 4270889 h 6858000"/>
              <a:gd name="connsiteX2008" fmla="*/ 2332119 w 6530564"/>
              <a:gd name="connsiteY2008" fmla="*/ 4275047 h 6858000"/>
              <a:gd name="connsiteX2009" fmla="*/ 2337802 w 6530564"/>
              <a:gd name="connsiteY2009" fmla="*/ 4280087 h 6858000"/>
              <a:gd name="connsiteX2010" fmla="*/ 2339523 w 6530564"/>
              <a:gd name="connsiteY2010" fmla="*/ 4273662 h 6858000"/>
              <a:gd name="connsiteX2011" fmla="*/ 2344252 w 6530564"/>
              <a:gd name="connsiteY2011" fmla="*/ 4282253 h 6858000"/>
              <a:gd name="connsiteX2012" fmla="*/ 2353292 w 6530564"/>
              <a:gd name="connsiteY2012" fmla="*/ 4287741 h 6858000"/>
              <a:gd name="connsiteX2013" fmla="*/ 2353339 w 6530564"/>
              <a:gd name="connsiteY2013" fmla="*/ 4287828 h 6858000"/>
              <a:gd name="connsiteX2014" fmla="*/ 2356398 w 6530564"/>
              <a:gd name="connsiteY2014" fmla="*/ 4300890 h 6858000"/>
              <a:gd name="connsiteX2015" fmla="*/ 2366853 w 6530564"/>
              <a:gd name="connsiteY2015" fmla="*/ 4315997 h 6858000"/>
              <a:gd name="connsiteX2016" fmla="*/ 2365974 w 6530564"/>
              <a:gd name="connsiteY2016" fmla="*/ 4319277 h 6858000"/>
              <a:gd name="connsiteX2017" fmla="*/ 2369254 w 6530564"/>
              <a:gd name="connsiteY2017" fmla="*/ 4320156 h 6858000"/>
              <a:gd name="connsiteX2018" fmla="*/ 2372534 w 6530564"/>
              <a:gd name="connsiteY2018" fmla="*/ 4321034 h 6858000"/>
              <a:gd name="connsiteX2019" fmla="*/ 2373178 w 6530564"/>
              <a:gd name="connsiteY2019" fmla="*/ 4331754 h 6858000"/>
              <a:gd name="connsiteX2020" fmla="*/ 2370777 w 6530564"/>
              <a:gd name="connsiteY2020" fmla="*/ 4327595 h 6858000"/>
              <a:gd name="connsiteX2021" fmla="*/ 2365094 w 6530564"/>
              <a:gd name="connsiteY2021" fmla="*/ 4322557 h 6858000"/>
              <a:gd name="connsiteX2022" fmla="*/ 2366617 w 6530564"/>
              <a:gd name="connsiteY2022" fmla="*/ 4329996 h 6858000"/>
              <a:gd name="connsiteX2023" fmla="*/ 2365738 w 6530564"/>
              <a:gd name="connsiteY2023" fmla="*/ 4333277 h 6858000"/>
              <a:gd name="connsiteX2024" fmla="*/ 2352853 w 6530564"/>
              <a:gd name="connsiteY2024" fmla="*/ 4315761 h 6858000"/>
              <a:gd name="connsiteX2025" fmla="*/ 2430574 w 6530564"/>
              <a:gd name="connsiteY2025" fmla="*/ 4445576 h 6858000"/>
              <a:gd name="connsiteX2026" fmla="*/ 2441059 w 6530564"/>
              <a:gd name="connsiteY2026" fmla="*/ 4458934 h 6858000"/>
              <a:gd name="connsiteX2027" fmla="*/ 2443460 w 6530564"/>
              <a:gd name="connsiteY2027" fmla="*/ 4463092 h 6858000"/>
              <a:gd name="connsiteX2028" fmla="*/ 2533015 w 6530564"/>
              <a:gd name="connsiteY2028" fmla="*/ 4574984 h 6858000"/>
              <a:gd name="connsiteX2029" fmla="*/ 2537817 w 6530564"/>
              <a:gd name="connsiteY2029" fmla="*/ 4583302 h 6858000"/>
              <a:gd name="connsiteX2030" fmla="*/ 2529736 w 6530564"/>
              <a:gd name="connsiteY2030" fmla="*/ 4574104 h 6858000"/>
              <a:gd name="connsiteX2031" fmla="*/ 2523175 w 6530564"/>
              <a:gd name="connsiteY2031" fmla="*/ 4572347 h 6858000"/>
              <a:gd name="connsiteX2032" fmla="*/ 2511810 w 6530564"/>
              <a:gd name="connsiteY2032" fmla="*/ 4562270 h 6858000"/>
              <a:gd name="connsiteX2033" fmla="*/ 2509409 w 6530564"/>
              <a:gd name="connsiteY2033" fmla="*/ 4558111 h 6858000"/>
              <a:gd name="connsiteX2034" fmla="*/ 2506129 w 6530564"/>
              <a:gd name="connsiteY2034" fmla="*/ 4557232 h 6858000"/>
              <a:gd name="connsiteX2035" fmla="*/ 2480123 w 6530564"/>
              <a:gd name="connsiteY2035" fmla="*/ 4536200 h 6858000"/>
              <a:gd name="connsiteX2036" fmla="*/ 2485806 w 6530564"/>
              <a:gd name="connsiteY2036" fmla="*/ 4541239 h 6858000"/>
              <a:gd name="connsiteX2037" fmla="*/ 2479243 w 6530564"/>
              <a:gd name="connsiteY2037" fmla="*/ 4539480 h 6858000"/>
              <a:gd name="connsiteX2038" fmla="*/ 2480766 w 6530564"/>
              <a:gd name="connsiteY2038" fmla="*/ 4546920 h 6858000"/>
              <a:gd name="connsiteX2039" fmla="*/ 2477486 w 6530564"/>
              <a:gd name="connsiteY2039" fmla="*/ 4546041 h 6858000"/>
              <a:gd name="connsiteX2040" fmla="*/ 2475085 w 6530564"/>
              <a:gd name="connsiteY2040" fmla="*/ 4541882 h 6858000"/>
              <a:gd name="connsiteX2041" fmla="*/ 2471804 w 6530564"/>
              <a:gd name="connsiteY2041" fmla="*/ 4541004 h 6858000"/>
              <a:gd name="connsiteX2042" fmla="*/ 2454760 w 6530564"/>
              <a:gd name="connsiteY2042" fmla="*/ 4525889 h 6858000"/>
              <a:gd name="connsiteX2043" fmla="*/ 2451480 w 6530564"/>
              <a:gd name="connsiteY2043" fmla="*/ 4525010 h 6858000"/>
              <a:gd name="connsiteX2044" fmla="*/ 2453881 w 6530564"/>
              <a:gd name="connsiteY2044" fmla="*/ 4529170 h 6858000"/>
              <a:gd name="connsiteX2045" fmla="*/ 2453001 w 6530564"/>
              <a:gd name="connsiteY2045" fmla="*/ 4532449 h 6858000"/>
              <a:gd name="connsiteX2046" fmla="*/ 2402746 w 6530564"/>
              <a:gd name="connsiteY2046" fmla="*/ 4483825 h 6858000"/>
              <a:gd name="connsiteX2047" fmla="*/ 2356651 w 6530564"/>
              <a:gd name="connsiteY2047" fmla="*/ 4432800 h 6858000"/>
              <a:gd name="connsiteX2048" fmla="*/ 2353370 w 6530564"/>
              <a:gd name="connsiteY2048" fmla="*/ 4431922 h 6858000"/>
              <a:gd name="connsiteX2049" fmla="*/ 2354248 w 6530564"/>
              <a:gd name="connsiteY2049" fmla="*/ 4428641 h 6858000"/>
              <a:gd name="connsiteX2050" fmla="*/ 2350968 w 6530564"/>
              <a:gd name="connsiteY2050" fmla="*/ 4427762 h 6858000"/>
              <a:gd name="connsiteX2051" fmla="*/ 2348567 w 6530564"/>
              <a:gd name="connsiteY2051" fmla="*/ 4423602 h 6858000"/>
              <a:gd name="connsiteX2052" fmla="*/ 2340484 w 6530564"/>
              <a:gd name="connsiteY2052" fmla="*/ 4414406 h 6858000"/>
              <a:gd name="connsiteX2053" fmla="*/ 2333924 w 6530564"/>
              <a:gd name="connsiteY2053" fmla="*/ 4412648 h 6858000"/>
              <a:gd name="connsiteX2054" fmla="*/ 2345288 w 6530564"/>
              <a:gd name="connsiteY2054" fmla="*/ 4422724 h 6858000"/>
              <a:gd name="connsiteX2055" fmla="*/ 2344408 w 6530564"/>
              <a:gd name="connsiteY2055" fmla="*/ 4426004 h 6858000"/>
              <a:gd name="connsiteX2056" fmla="*/ 2341128 w 6530564"/>
              <a:gd name="connsiteY2056" fmla="*/ 4425125 h 6858000"/>
              <a:gd name="connsiteX2057" fmla="*/ 2343530 w 6530564"/>
              <a:gd name="connsiteY2057" fmla="*/ 4429285 h 6858000"/>
              <a:gd name="connsiteX2058" fmla="*/ 2346809 w 6530564"/>
              <a:gd name="connsiteY2058" fmla="*/ 4430163 h 6858000"/>
              <a:gd name="connsiteX2059" fmla="*/ 2349211 w 6530564"/>
              <a:gd name="connsiteY2059" fmla="*/ 4434323 h 6858000"/>
              <a:gd name="connsiteX2060" fmla="*/ 2357293 w 6530564"/>
              <a:gd name="connsiteY2060" fmla="*/ 4443519 h 6858000"/>
              <a:gd name="connsiteX2061" fmla="*/ 2363854 w 6530564"/>
              <a:gd name="connsiteY2061" fmla="*/ 4445278 h 6858000"/>
              <a:gd name="connsiteX2062" fmla="*/ 2362096 w 6530564"/>
              <a:gd name="connsiteY2062" fmla="*/ 4451837 h 6858000"/>
              <a:gd name="connsiteX2063" fmla="*/ 2382421 w 6530564"/>
              <a:gd name="connsiteY2063" fmla="*/ 4467832 h 6858000"/>
              <a:gd name="connsiteX2064" fmla="*/ 2414753 w 6530564"/>
              <a:gd name="connsiteY2064" fmla="*/ 4504621 h 6858000"/>
              <a:gd name="connsiteX2065" fmla="*/ 2415632 w 6530564"/>
              <a:gd name="connsiteY2065" fmla="*/ 4501341 h 6858000"/>
              <a:gd name="connsiteX2066" fmla="*/ 2420434 w 6530564"/>
              <a:gd name="connsiteY2066" fmla="*/ 4509659 h 6858000"/>
              <a:gd name="connsiteX2067" fmla="*/ 2426995 w 6530564"/>
              <a:gd name="connsiteY2067" fmla="*/ 4511417 h 6858000"/>
              <a:gd name="connsiteX2068" fmla="*/ 2426115 w 6530564"/>
              <a:gd name="connsiteY2068" fmla="*/ 4514697 h 6858000"/>
              <a:gd name="connsiteX2069" fmla="*/ 2430919 w 6530564"/>
              <a:gd name="connsiteY2069" fmla="*/ 4523015 h 6858000"/>
              <a:gd name="connsiteX2070" fmla="*/ 2470691 w 6530564"/>
              <a:gd name="connsiteY2070" fmla="*/ 4558283 h 6858000"/>
              <a:gd name="connsiteX2071" fmla="*/ 2472448 w 6530564"/>
              <a:gd name="connsiteY2071" fmla="*/ 4551724 h 6858000"/>
              <a:gd name="connsiteX2072" fmla="*/ 2534066 w 6530564"/>
              <a:gd name="connsiteY2072" fmla="*/ 4610424 h 6858000"/>
              <a:gd name="connsiteX2073" fmla="*/ 2585200 w 6530564"/>
              <a:gd name="connsiteY2073" fmla="*/ 4655767 h 6858000"/>
              <a:gd name="connsiteX2074" fmla="*/ 2584321 w 6530564"/>
              <a:gd name="connsiteY2074" fmla="*/ 4659048 h 6858000"/>
              <a:gd name="connsiteX2075" fmla="*/ 2618411 w 6530564"/>
              <a:gd name="connsiteY2075" fmla="*/ 4689276 h 6858000"/>
              <a:gd name="connsiteX2076" fmla="*/ 2608571 w 6530564"/>
              <a:gd name="connsiteY2076" fmla="*/ 4686639 h 6858000"/>
              <a:gd name="connsiteX2077" fmla="*/ 2622570 w 6530564"/>
              <a:gd name="connsiteY2077" fmla="*/ 4686874 h 6858000"/>
              <a:gd name="connsiteX2078" fmla="*/ 2658183 w 6530564"/>
              <a:gd name="connsiteY2078" fmla="*/ 4724543 h 6858000"/>
              <a:gd name="connsiteX2079" fmla="*/ 2660584 w 6530564"/>
              <a:gd name="connsiteY2079" fmla="*/ 4728703 h 6858000"/>
              <a:gd name="connsiteX2080" fmla="*/ 2663864 w 6530564"/>
              <a:gd name="connsiteY2080" fmla="*/ 4729582 h 6858000"/>
              <a:gd name="connsiteX2081" fmla="*/ 2664742 w 6530564"/>
              <a:gd name="connsiteY2081" fmla="*/ 4726302 h 6858000"/>
              <a:gd name="connsiteX2082" fmla="*/ 2670424 w 6530564"/>
              <a:gd name="connsiteY2082" fmla="*/ 4731340 h 6858000"/>
              <a:gd name="connsiteX2083" fmla="*/ 2667143 w 6530564"/>
              <a:gd name="connsiteY2083" fmla="*/ 4730462 h 6858000"/>
              <a:gd name="connsiteX2084" fmla="*/ 2666265 w 6530564"/>
              <a:gd name="connsiteY2084" fmla="*/ 4733741 h 6858000"/>
              <a:gd name="connsiteX2085" fmla="*/ 2672825 w 6530564"/>
              <a:gd name="connsiteY2085" fmla="*/ 4735499 h 6858000"/>
              <a:gd name="connsiteX2086" fmla="*/ 2675227 w 6530564"/>
              <a:gd name="connsiteY2086" fmla="*/ 4739658 h 6858000"/>
              <a:gd name="connsiteX2087" fmla="*/ 2685067 w 6530564"/>
              <a:gd name="connsiteY2087" fmla="*/ 4742295 h 6858000"/>
              <a:gd name="connsiteX2088" fmla="*/ 2690749 w 6530564"/>
              <a:gd name="connsiteY2088" fmla="*/ 4747334 h 6858000"/>
              <a:gd name="connsiteX2089" fmla="*/ 2688348 w 6530564"/>
              <a:gd name="connsiteY2089" fmla="*/ 4743174 h 6858000"/>
              <a:gd name="connsiteX2090" fmla="*/ 2685948 w 6530564"/>
              <a:gd name="connsiteY2090" fmla="*/ 4739014 h 6858000"/>
              <a:gd name="connsiteX2091" fmla="*/ 2692507 w 6530564"/>
              <a:gd name="connsiteY2091" fmla="*/ 4740773 h 6858000"/>
              <a:gd name="connsiteX2092" fmla="*/ 2709552 w 6530564"/>
              <a:gd name="connsiteY2092" fmla="*/ 4755887 h 6858000"/>
              <a:gd name="connsiteX2093" fmla="*/ 2741239 w 6530564"/>
              <a:gd name="connsiteY2093" fmla="*/ 4781956 h 6858000"/>
              <a:gd name="connsiteX2094" fmla="*/ 2743642 w 6530564"/>
              <a:gd name="connsiteY2094" fmla="*/ 4786115 h 6858000"/>
              <a:gd name="connsiteX2095" fmla="*/ 2746921 w 6530564"/>
              <a:gd name="connsiteY2095" fmla="*/ 4786995 h 6858000"/>
              <a:gd name="connsiteX2096" fmla="*/ 2761565 w 6530564"/>
              <a:gd name="connsiteY2096" fmla="*/ 4797950 h 6858000"/>
              <a:gd name="connsiteX2097" fmla="*/ 2773807 w 6530564"/>
              <a:gd name="connsiteY2097" fmla="*/ 4804745 h 6858000"/>
              <a:gd name="connsiteX2098" fmla="*/ 2793253 w 6530564"/>
              <a:gd name="connsiteY2098" fmla="*/ 4824020 h 6858000"/>
              <a:gd name="connsiteX2099" fmla="*/ 2792374 w 6530564"/>
              <a:gd name="connsiteY2099" fmla="*/ 4827301 h 6858000"/>
              <a:gd name="connsiteX2100" fmla="*/ 2798935 w 6530564"/>
              <a:gd name="connsiteY2100" fmla="*/ 4829058 h 6858000"/>
              <a:gd name="connsiteX2101" fmla="*/ 2802215 w 6530564"/>
              <a:gd name="connsiteY2101" fmla="*/ 4829937 h 6858000"/>
              <a:gd name="connsiteX2102" fmla="*/ 2799813 w 6530564"/>
              <a:gd name="connsiteY2102" fmla="*/ 4825779 h 6858000"/>
              <a:gd name="connsiteX2103" fmla="*/ 2820139 w 6530564"/>
              <a:gd name="connsiteY2103" fmla="*/ 4841771 h 6858000"/>
              <a:gd name="connsiteX2104" fmla="*/ 2822540 w 6530564"/>
              <a:gd name="connsiteY2104" fmla="*/ 4845931 h 6858000"/>
              <a:gd name="connsiteX2105" fmla="*/ 2825821 w 6530564"/>
              <a:gd name="connsiteY2105" fmla="*/ 4846810 h 6858000"/>
              <a:gd name="connsiteX2106" fmla="*/ 2847025 w 6530564"/>
              <a:gd name="connsiteY2106" fmla="*/ 4859523 h 6858000"/>
              <a:gd name="connsiteX2107" fmla="*/ 2843744 w 6530564"/>
              <a:gd name="connsiteY2107" fmla="*/ 4858645 h 6858000"/>
              <a:gd name="connsiteX2108" fmla="*/ 2833903 w 6530564"/>
              <a:gd name="connsiteY2108" fmla="*/ 4856008 h 6858000"/>
              <a:gd name="connsiteX2109" fmla="*/ 2839585 w 6530564"/>
              <a:gd name="connsiteY2109" fmla="*/ 4861046 h 6858000"/>
              <a:gd name="connsiteX2110" fmla="*/ 2841985 w 6530564"/>
              <a:gd name="connsiteY2110" fmla="*/ 4865204 h 6858000"/>
              <a:gd name="connsiteX2111" fmla="*/ 2829743 w 6530564"/>
              <a:gd name="connsiteY2111" fmla="*/ 4858407 h 6858000"/>
              <a:gd name="connsiteX2112" fmla="*/ 2824705 w 6530564"/>
              <a:gd name="connsiteY2112" fmla="*/ 4864090 h 6858000"/>
              <a:gd name="connsiteX2113" fmla="*/ 2845031 w 6530564"/>
              <a:gd name="connsiteY2113" fmla="*/ 4880083 h 6858000"/>
              <a:gd name="connsiteX2114" fmla="*/ 2847433 w 6530564"/>
              <a:gd name="connsiteY2114" fmla="*/ 4884243 h 6858000"/>
              <a:gd name="connsiteX2115" fmla="*/ 2850711 w 6530564"/>
              <a:gd name="connsiteY2115" fmla="*/ 4885122 h 6858000"/>
              <a:gd name="connsiteX2116" fmla="*/ 2853993 w 6530564"/>
              <a:gd name="connsiteY2116" fmla="*/ 4886000 h 6858000"/>
              <a:gd name="connsiteX2117" fmla="*/ 2851592 w 6530564"/>
              <a:gd name="connsiteY2117" fmla="*/ 4881842 h 6858000"/>
              <a:gd name="connsiteX2118" fmla="*/ 2861432 w 6530564"/>
              <a:gd name="connsiteY2118" fmla="*/ 4884479 h 6858000"/>
              <a:gd name="connsiteX2119" fmla="*/ 2865592 w 6530564"/>
              <a:gd name="connsiteY2119" fmla="*/ 4882076 h 6858000"/>
              <a:gd name="connsiteX2120" fmla="*/ 2850949 w 6530564"/>
              <a:gd name="connsiteY2120" fmla="*/ 4871121 h 6858000"/>
              <a:gd name="connsiteX2121" fmla="*/ 2854228 w 6530564"/>
              <a:gd name="connsiteY2121" fmla="*/ 4872001 h 6858000"/>
              <a:gd name="connsiteX2122" fmla="*/ 2861667 w 6530564"/>
              <a:gd name="connsiteY2122" fmla="*/ 4870478 h 6858000"/>
              <a:gd name="connsiteX2123" fmla="*/ 2856769 w 6530564"/>
              <a:gd name="connsiteY2123" fmla="*/ 4866135 h 6858000"/>
              <a:gd name="connsiteX2124" fmla="*/ 2862737 w 6530564"/>
              <a:gd name="connsiteY2124" fmla="*/ 4868128 h 6858000"/>
              <a:gd name="connsiteX2125" fmla="*/ 2877189 w 6530564"/>
              <a:gd name="connsiteY2125" fmla="*/ 4878154 h 6858000"/>
              <a:gd name="connsiteX2126" fmla="*/ 2889669 w 6530564"/>
              <a:gd name="connsiteY2126" fmla="*/ 4870949 h 6858000"/>
              <a:gd name="connsiteX2127" fmla="*/ 2885509 w 6530564"/>
              <a:gd name="connsiteY2127" fmla="*/ 4873350 h 6858000"/>
              <a:gd name="connsiteX2128" fmla="*/ 2884630 w 6530564"/>
              <a:gd name="connsiteY2128" fmla="*/ 4876631 h 6858000"/>
              <a:gd name="connsiteX2129" fmla="*/ 2883750 w 6530564"/>
              <a:gd name="connsiteY2129" fmla="*/ 4879911 h 6858000"/>
              <a:gd name="connsiteX2130" fmla="*/ 2890311 w 6530564"/>
              <a:gd name="connsiteY2130" fmla="*/ 4881670 h 6858000"/>
              <a:gd name="connsiteX2131" fmla="*/ 2893590 w 6530564"/>
              <a:gd name="connsiteY2131" fmla="*/ 4882548 h 6858000"/>
              <a:gd name="connsiteX2132" fmla="*/ 2898394 w 6530564"/>
              <a:gd name="connsiteY2132" fmla="*/ 4890866 h 6858000"/>
              <a:gd name="connsiteX2133" fmla="*/ 2891834 w 6530564"/>
              <a:gd name="connsiteY2133" fmla="*/ 4889109 h 6858000"/>
              <a:gd name="connsiteX2134" fmla="*/ 2890953 w 6530564"/>
              <a:gd name="connsiteY2134" fmla="*/ 4892389 h 6858000"/>
              <a:gd name="connsiteX2135" fmla="*/ 2896636 w 6530564"/>
              <a:gd name="connsiteY2135" fmla="*/ 4897427 h 6858000"/>
              <a:gd name="connsiteX2136" fmla="*/ 2903197 w 6530564"/>
              <a:gd name="connsiteY2136" fmla="*/ 4899185 h 6858000"/>
              <a:gd name="connsiteX2137" fmla="*/ 2911514 w 6530564"/>
              <a:gd name="connsiteY2137" fmla="*/ 4894383 h 6858000"/>
              <a:gd name="connsiteX2138" fmla="*/ 2915674 w 6530564"/>
              <a:gd name="connsiteY2138" fmla="*/ 4891980 h 6858000"/>
              <a:gd name="connsiteX2139" fmla="*/ 2913273 w 6530564"/>
              <a:gd name="connsiteY2139" fmla="*/ 4887822 h 6858000"/>
              <a:gd name="connsiteX2140" fmla="*/ 2928796 w 6530564"/>
              <a:gd name="connsiteY2140" fmla="*/ 4895497 h 6858000"/>
              <a:gd name="connsiteX2141" fmla="*/ 2918954 w 6530564"/>
              <a:gd name="connsiteY2141" fmla="*/ 4892860 h 6858000"/>
              <a:gd name="connsiteX2142" fmla="*/ 2930317 w 6530564"/>
              <a:gd name="connsiteY2142" fmla="*/ 4902935 h 6858000"/>
              <a:gd name="connsiteX2143" fmla="*/ 2929439 w 6530564"/>
              <a:gd name="connsiteY2143" fmla="*/ 4906217 h 6858000"/>
              <a:gd name="connsiteX2144" fmla="*/ 2932718 w 6530564"/>
              <a:gd name="connsiteY2144" fmla="*/ 4907095 h 6858000"/>
              <a:gd name="connsiteX2145" fmla="*/ 2935999 w 6530564"/>
              <a:gd name="connsiteY2145" fmla="*/ 4907975 h 6858000"/>
              <a:gd name="connsiteX2146" fmla="*/ 2936878 w 6530564"/>
              <a:gd name="connsiteY2146" fmla="*/ 4904694 h 6858000"/>
              <a:gd name="connsiteX2147" fmla="*/ 2941680 w 6530564"/>
              <a:gd name="connsiteY2147" fmla="*/ 4913011 h 6858000"/>
              <a:gd name="connsiteX2148" fmla="*/ 2961363 w 6530564"/>
              <a:gd name="connsiteY2148" fmla="*/ 4918285 h 6858000"/>
              <a:gd name="connsiteX2149" fmla="*/ 2954802 w 6530564"/>
              <a:gd name="connsiteY2149" fmla="*/ 4916527 h 6858000"/>
              <a:gd name="connsiteX2150" fmla="*/ 2972726 w 6530564"/>
              <a:gd name="connsiteY2150" fmla="*/ 4928362 h 6858000"/>
              <a:gd name="connsiteX2151" fmla="*/ 2968566 w 6530564"/>
              <a:gd name="connsiteY2151" fmla="*/ 4930764 h 6858000"/>
              <a:gd name="connsiteX2152" fmla="*/ 2971848 w 6530564"/>
              <a:gd name="connsiteY2152" fmla="*/ 4931642 h 6858000"/>
              <a:gd name="connsiteX2153" fmla="*/ 2970967 w 6530564"/>
              <a:gd name="connsiteY2153" fmla="*/ 4934923 h 6858000"/>
              <a:gd name="connsiteX2154" fmla="*/ 2966810 w 6530564"/>
              <a:gd name="connsiteY2154" fmla="*/ 4937324 h 6858000"/>
              <a:gd name="connsiteX2155" fmla="*/ 2939043 w 6530564"/>
              <a:gd name="connsiteY2155" fmla="*/ 4922854 h 6858000"/>
              <a:gd name="connsiteX2156" fmla="*/ 2939923 w 6530564"/>
              <a:gd name="connsiteY2156" fmla="*/ 4919573 h 6858000"/>
              <a:gd name="connsiteX2157" fmla="*/ 2927680 w 6530564"/>
              <a:gd name="connsiteY2157" fmla="*/ 4912777 h 6858000"/>
              <a:gd name="connsiteX2158" fmla="*/ 2935764 w 6530564"/>
              <a:gd name="connsiteY2158" fmla="*/ 4921974 h 6858000"/>
              <a:gd name="connsiteX2159" fmla="*/ 2920241 w 6530564"/>
              <a:gd name="connsiteY2159" fmla="*/ 4914300 h 6858000"/>
              <a:gd name="connsiteX2160" fmla="*/ 2917839 w 6530564"/>
              <a:gd name="connsiteY2160" fmla="*/ 4910140 h 6858000"/>
              <a:gd name="connsiteX2161" fmla="*/ 2914560 w 6530564"/>
              <a:gd name="connsiteY2161" fmla="*/ 4909260 h 6858000"/>
              <a:gd name="connsiteX2162" fmla="*/ 2910401 w 6530564"/>
              <a:gd name="connsiteY2162" fmla="*/ 4911663 h 6858000"/>
              <a:gd name="connsiteX2163" fmla="*/ 2912801 w 6530564"/>
              <a:gd name="connsiteY2163" fmla="*/ 4915821 h 6858000"/>
              <a:gd name="connsiteX2164" fmla="*/ 2918484 w 6530564"/>
              <a:gd name="connsiteY2164" fmla="*/ 4920859 h 6858000"/>
              <a:gd name="connsiteX2165" fmla="*/ 2921765 w 6530564"/>
              <a:gd name="connsiteY2165" fmla="*/ 4921739 h 6858000"/>
              <a:gd name="connsiteX2166" fmla="*/ 2922643 w 6530564"/>
              <a:gd name="connsiteY2166" fmla="*/ 4918458 h 6858000"/>
              <a:gd name="connsiteX2167" fmla="*/ 2965929 w 6530564"/>
              <a:gd name="connsiteY2167" fmla="*/ 4940604 h 6858000"/>
              <a:gd name="connsiteX2168" fmla="*/ 2968331 w 6530564"/>
              <a:gd name="connsiteY2168" fmla="*/ 4944764 h 6858000"/>
              <a:gd name="connsiteX2169" fmla="*/ 2971612 w 6530564"/>
              <a:gd name="connsiteY2169" fmla="*/ 4945642 h 6858000"/>
              <a:gd name="connsiteX2170" fmla="*/ 2974892 w 6530564"/>
              <a:gd name="connsiteY2170" fmla="*/ 4946522 h 6858000"/>
              <a:gd name="connsiteX2171" fmla="*/ 2992815 w 6530564"/>
              <a:gd name="connsiteY2171" fmla="*/ 4958356 h 6858000"/>
              <a:gd name="connsiteX2172" fmla="*/ 2993695 w 6530564"/>
              <a:gd name="connsiteY2172" fmla="*/ 4955076 h 6858000"/>
              <a:gd name="connsiteX2173" fmla="*/ 2996095 w 6530564"/>
              <a:gd name="connsiteY2173" fmla="*/ 4959234 h 6858000"/>
              <a:gd name="connsiteX2174" fmla="*/ 3001778 w 6530564"/>
              <a:gd name="connsiteY2174" fmla="*/ 4964274 h 6858000"/>
              <a:gd name="connsiteX2175" fmla="*/ 3005937 w 6530564"/>
              <a:gd name="connsiteY2175" fmla="*/ 4961873 h 6858000"/>
              <a:gd name="connsiteX2176" fmla="*/ 3075465 w 6530564"/>
              <a:gd name="connsiteY2176" fmla="*/ 4991048 h 6858000"/>
              <a:gd name="connsiteX2177" fmla="*/ 3081147 w 6530564"/>
              <a:gd name="connsiteY2177" fmla="*/ 4996088 h 6858000"/>
              <a:gd name="connsiteX2178" fmla="*/ 3084428 w 6530564"/>
              <a:gd name="connsiteY2178" fmla="*/ 4996967 h 6858000"/>
              <a:gd name="connsiteX2179" fmla="*/ 3085306 w 6530564"/>
              <a:gd name="connsiteY2179" fmla="*/ 4993685 h 6858000"/>
              <a:gd name="connsiteX2180" fmla="*/ 3103230 w 6530564"/>
              <a:gd name="connsiteY2180" fmla="*/ 5005520 h 6858000"/>
              <a:gd name="connsiteX2181" fmla="*/ 3106511 w 6530564"/>
              <a:gd name="connsiteY2181" fmla="*/ 5006399 h 6858000"/>
              <a:gd name="connsiteX2182" fmla="*/ 3113070 w 6530564"/>
              <a:gd name="connsiteY2182" fmla="*/ 5008157 h 6858000"/>
              <a:gd name="connsiteX2183" fmla="*/ 3116351 w 6530564"/>
              <a:gd name="connsiteY2183" fmla="*/ 5009036 h 6858000"/>
              <a:gd name="connsiteX2184" fmla="*/ 3118751 w 6530564"/>
              <a:gd name="connsiteY2184" fmla="*/ 5013195 h 6858000"/>
              <a:gd name="connsiteX2185" fmla="*/ 3122032 w 6530564"/>
              <a:gd name="connsiteY2185" fmla="*/ 5014073 h 6858000"/>
              <a:gd name="connsiteX2186" fmla="*/ 3141713 w 6530564"/>
              <a:gd name="connsiteY2186" fmla="*/ 5019348 h 6858000"/>
              <a:gd name="connsiteX2187" fmla="*/ 3144995 w 6530564"/>
              <a:gd name="connsiteY2187" fmla="*/ 5020227 h 6858000"/>
              <a:gd name="connsiteX2188" fmla="*/ 3151555 w 6530564"/>
              <a:gd name="connsiteY2188" fmla="*/ 5021985 h 6858000"/>
              <a:gd name="connsiteX2189" fmla="*/ 3154835 w 6530564"/>
              <a:gd name="connsiteY2189" fmla="*/ 5022864 h 6858000"/>
              <a:gd name="connsiteX2190" fmla="*/ 3177797 w 6530564"/>
              <a:gd name="connsiteY2190" fmla="*/ 5029016 h 6858000"/>
              <a:gd name="connsiteX2191" fmla="*/ 3189161 w 6530564"/>
              <a:gd name="connsiteY2191" fmla="*/ 5039093 h 6858000"/>
              <a:gd name="connsiteX2192" fmla="*/ 3191561 w 6530564"/>
              <a:gd name="connsiteY2192" fmla="*/ 5043251 h 6858000"/>
              <a:gd name="connsiteX2193" fmla="*/ 3194841 w 6530564"/>
              <a:gd name="connsiteY2193" fmla="*/ 5044131 h 6858000"/>
              <a:gd name="connsiteX2194" fmla="*/ 3195720 w 6530564"/>
              <a:gd name="connsiteY2194" fmla="*/ 5040850 h 6858000"/>
              <a:gd name="connsiteX2195" fmla="*/ 3192440 w 6530564"/>
              <a:gd name="connsiteY2195" fmla="*/ 5039972 h 6858000"/>
              <a:gd name="connsiteX2196" fmla="*/ 3206440 w 6530564"/>
              <a:gd name="connsiteY2196" fmla="*/ 5040207 h 6858000"/>
              <a:gd name="connsiteX2197" fmla="*/ 3204682 w 6530564"/>
              <a:gd name="connsiteY2197" fmla="*/ 5046768 h 6858000"/>
              <a:gd name="connsiteX2198" fmla="*/ 3200777 w 6530564"/>
              <a:gd name="connsiteY2198" fmla="*/ 5049024 h 6858000"/>
              <a:gd name="connsiteX2199" fmla="*/ 3182802 w 6530564"/>
              <a:gd name="connsiteY2199" fmla="*/ 5042937 h 6858000"/>
              <a:gd name="connsiteX2200" fmla="*/ 3134918 w 6530564"/>
              <a:gd name="connsiteY2200" fmla="*/ 5031590 h 6858000"/>
              <a:gd name="connsiteX2201" fmla="*/ 3132517 w 6530564"/>
              <a:gd name="connsiteY2201" fmla="*/ 5027430 h 6858000"/>
              <a:gd name="connsiteX2202" fmla="*/ 3129237 w 6530564"/>
              <a:gd name="connsiteY2202" fmla="*/ 5026552 h 6858000"/>
              <a:gd name="connsiteX2203" fmla="*/ 3111956 w 6530564"/>
              <a:gd name="connsiteY2203" fmla="*/ 5025438 h 6858000"/>
              <a:gd name="connsiteX2204" fmla="*/ 3125078 w 6530564"/>
              <a:gd name="connsiteY2204" fmla="*/ 5028953 h 6858000"/>
              <a:gd name="connsiteX2205" fmla="*/ 3120918 w 6530564"/>
              <a:gd name="connsiteY2205" fmla="*/ 5031354 h 6858000"/>
              <a:gd name="connsiteX2206" fmla="*/ 3124199 w 6530564"/>
              <a:gd name="connsiteY2206" fmla="*/ 5032234 h 6858000"/>
              <a:gd name="connsiteX2207" fmla="*/ 3127479 w 6530564"/>
              <a:gd name="connsiteY2207" fmla="*/ 5033113 h 6858000"/>
              <a:gd name="connsiteX2208" fmla="*/ 3130758 w 6530564"/>
              <a:gd name="connsiteY2208" fmla="*/ 5033991 h 6858000"/>
              <a:gd name="connsiteX2209" fmla="*/ 3159167 w 6530564"/>
              <a:gd name="connsiteY2209" fmla="*/ 5059182 h 6858000"/>
              <a:gd name="connsiteX2210" fmla="*/ 3223421 w 6530564"/>
              <a:gd name="connsiteY2210" fmla="*/ 5108042 h 6858000"/>
              <a:gd name="connsiteX2211" fmla="*/ 3225824 w 6530564"/>
              <a:gd name="connsiteY2211" fmla="*/ 5112200 h 6858000"/>
              <a:gd name="connsiteX2212" fmla="*/ 3228223 w 6530564"/>
              <a:gd name="connsiteY2212" fmla="*/ 5116360 h 6858000"/>
              <a:gd name="connsiteX2213" fmla="*/ 3224065 w 6530564"/>
              <a:gd name="connsiteY2213" fmla="*/ 5118761 h 6858000"/>
              <a:gd name="connsiteX2214" fmla="*/ 3233907 w 6530564"/>
              <a:gd name="connsiteY2214" fmla="*/ 5121398 h 6858000"/>
              <a:gd name="connsiteX2215" fmla="*/ 3292714 w 6530564"/>
              <a:gd name="connsiteY2215" fmla="*/ 5151219 h 6858000"/>
              <a:gd name="connsiteX2216" fmla="*/ 3285275 w 6530564"/>
              <a:gd name="connsiteY2216" fmla="*/ 5152742 h 6858000"/>
              <a:gd name="connsiteX2217" fmla="*/ 3319365 w 6530564"/>
              <a:gd name="connsiteY2217" fmla="*/ 5182971 h 6858000"/>
              <a:gd name="connsiteX2218" fmla="*/ 3312805 w 6530564"/>
              <a:gd name="connsiteY2218" fmla="*/ 5181213 h 6858000"/>
              <a:gd name="connsiteX2219" fmla="*/ 3309524 w 6530564"/>
              <a:gd name="connsiteY2219" fmla="*/ 5180334 h 6858000"/>
              <a:gd name="connsiteX2220" fmla="*/ 3311927 w 6530564"/>
              <a:gd name="connsiteY2220" fmla="*/ 5184492 h 6858000"/>
              <a:gd name="connsiteX2221" fmla="*/ 3318486 w 6530564"/>
              <a:gd name="connsiteY2221" fmla="*/ 5186251 h 6858000"/>
              <a:gd name="connsiteX2222" fmla="*/ 3266002 w 6530564"/>
              <a:gd name="connsiteY2222" fmla="*/ 5172187 h 6858000"/>
              <a:gd name="connsiteX2223" fmla="*/ 3342499 w 6530564"/>
              <a:gd name="connsiteY2223" fmla="*/ 5227844 h 6858000"/>
              <a:gd name="connsiteX2224" fmla="*/ 3348824 w 6530564"/>
              <a:gd name="connsiteY2224" fmla="*/ 5243600 h 6858000"/>
              <a:gd name="connsiteX2225" fmla="*/ 3338105 w 6530564"/>
              <a:gd name="connsiteY2225" fmla="*/ 5244245 h 6858000"/>
              <a:gd name="connsiteX2226" fmla="*/ 3260257 w 6530564"/>
              <a:gd name="connsiteY2226" fmla="*/ 5219869 h 6858000"/>
              <a:gd name="connsiteX2227" fmla="*/ 3243621 w 6530564"/>
              <a:gd name="connsiteY2227" fmla="*/ 5229475 h 6858000"/>
              <a:gd name="connsiteX2228" fmla="*/ 3201857 w 6530564"/>
              <a:gd name="connsiteY2228" fmla="*/ 5214769 h 6858000"/>
              <a:gd name="connsiteX2229" fmla="*/ 3219780 w 6530564"/>
              <a:gd name="connsiteY2229" fmla="*/ 5226604 h 6858000"/>
              <a:gd name="connsiteX2230" fmla="*/ 3193538 w 6530564"/>
              <a:gd name="connsiteY2230" fmla="*/ 5219573 h 6858000"/>
              <a:gd name="connsiteX2231" fmla="*/ 3204023 w 6530564"/>
              <a:gd name="connsiteY2231" fmla="*/ 5232929 h 6858000"/>
              <a:gd name="connsiteX2232" fmla="*/ 3042882 w 6530564"/>
              <a:gd name="connsiteY2232" fmla="*/ 5165139 h 6858000"/>
              <a:gd name="connsiteX2233" fmla="*/ 3027359 w 6530564"/>
              <a:gd name="connsiteY2233" fmla="*/ 5157464 h 6858000"/>
              <a:gd name="connsiteX2234" fmla="*/ 1894782 w 6530564"/>
              <a:gd name="connsiteY2234" fmla="*/ 3584788 h 6858000"/>
              <a:gd name="connsiteX2235" fmla="*/ 1895662 w 6530564"/>
              <a:gd name="connsiteY2235" fmla="*/ 3581506 h 6858000"/>
              <a:gd name="connsiteX2236" fmla="*/ 1896540 w 6530564"/>
              <a:gd name="connsiteY2236" fmla="*/ 3578226 h 6858000"/>
              <a:gd name="connsiteX2237" fmla="*/ 1900698 w 6530564"/>
              <a:gd name="connsiteY2237" fmla="*/ 3575825 h 6858000"/>
              <a:gd name="connsiteX2238" fmla="*/ 1902221 w 6530564"/>
              <a:gd name="connsiteY2238" fmla="*/ 3583265 h 6858000"/>
              <a:gd name="connsiteX2239" fmla="*/ 1908782 w 6530564"/>
              <a:gd name="connsiteY2239" fmla="*/ 3585022 h 6858000"/>
              <a:gd name="connsiteX2240" fmla="*/ 1907259 w 6530564"/>
              <a:gd name="connsiteY2240" fmla="*/ 3577584 h 6858000"/>
              <a:gd name="connsiteX2241" fmla="*/ 1904858 w 6530564"/>
              <a:gd name="connsiteY2241" fmla="*/ 3573425 h 6858000"/>
              <a:gd name="connsiteX2242" fmla="*/ 1905737 w 6530564"/>
              <a:gd name="connsiteY2242" fmla="*/ 3570143 h 6858000"/>
              <a:gd name="connsiteX2243" fmla="*/ 1911655 w 6530564"/>
              <a:gd name="connsiteY2243" fmla="*/ 3561181 h 6858000"/>
              <a:gd name="connsiteX2244" fmla="*/ 1902693 w 6530564"/>
              <a:gd name="connsiteY2244" fmla="*/ 3555264 h 6858000"/>
              <a:gd name="connsiteX2245" fmla="*/ 1904214 w 6530564"/>
              <a:gd name="connsiteY2245" fmla="*/ 3562704 h 6858000"/>
              <a:gd name="connsiteX2246" fmla="*/ 1898533 w 6530564"/>
              <a:gd name="connsiteY2246" fmla="*/ 3557666 h 6858000"/>
              <a:gd name="connsiteX2247" fmla="*/ 1899176 w 6530564"/>
              <a:gd name="connsiteY2247" fmla="*/ 3568386 h 6858000"/>
              <a:gd name="connsiteX2248" fmla="*/ 1901577 w 6530564"/>
              <a:gd name="connsiteY2248" fmla="*/ 3572544 h 6858000"/>
              <a:gd name="connsiteX2249" fmla="*/ 1895896 w 6530564"/>
              <a:gd name="connsiteY2249" fmla="*/ 3567506 h 6858000"/>
              <a:gd name="connsiteX2250" fmla="*/ 1896775 w 6530564"/>
              <a:gd name="connsiteY2250" fmla="*/ 3564227 h 6858000"/>
              <a:gd name="connsiteX2251" fmla="*/ 1894373 w 6530564"/>
              <a:gd name="connsiteY2251" fmla="*/ 3560067 h 6858000"/>
              <a:gd name="connsiteX2252" fmla="*/ 1891094 w 6530564"/>
              <a:gd name="connsiteY2252" fmla="*/ 3559188 h 6858000"/>
              <a:gd name="connsiteX2253" fmla="*/ 1879920 w 6530564"/>
              <a:gd name="connsiteY2253" fmla="*/ 3390951 h 6858000"/>
              <a:gd name="connsiteX2254" fmla="*/ 1885837 w 6530564"/>
              <a:gd name="connsiteY2254" fmla="*/ 3381989 h 6858000"/>
              <a:gd name="connsiteX2255" fmla="*/ 1882557 w 6530564"/>
              <a:gd name="connsiteY2255" fmla="*/ 3381111 h 6858000"/>
              <a:gd name="connsiteX2256" fmla="*/ 1949501 w 6530564"/>
              <a:gd name="connsiteY2256" fmla="*/ 2829488 h 6858000"/>
              <a:gd name="connsiteX2257" fmla="*/ 2643562 w 6530564"/>
              <a:gd name="connsiteY2257" fmla="*/ 1774383 h 6858000"/>
              <a:gd name="connsiteX2258" fmla="*/ 2640925 w 6530564"/>
              <a:gd name="connsiteY2258" fmla="*/ 1784224 h 6858000"/>
              <a:gd name="connsiteX2259" fmla="*/ 2686913 w 6530564"/>
              <a:gd name="connsiteY2259" fmla="*/ 1743809 h 6858000"/>
              <a:gd name="connsiteX2260" fmla="*/ 2683632 w 6530564"/>
              <a:gd name="connsiteY2260" fmla="*/ 1742931 h 6858000"/>
              <a:gd name="connsiteX2261" fmla="*/ 2744497 w 6530564"/>
              <a:gd name="connsiteY2261" fmla="*/ 1699471 h 6858000"/>
              <a:gd name="connsiteX2262" fmla="*/ 2782809 w 6530564"/>
              <a:gd name="connsiteY2262" fmla="*/ 1674577 h 6858000"/>
              <a:gd name="connsiteX2263" fmla="*/ 2786969 w 6530564"/>
              <a:gd name="connsiteY2263" fmla="*/ 1672176 h 6858000"/>
              <a:gd name="connsiteX2264" fmla="*/ 2787847 w 6530564"/>
              <a:gd name="connsiteY2264" fmla="*/ 1668896 h 6858000"/>
              <a:gd name="connsiteX2265" fmla="*/ 2795287 w 6530564"/>
              <a:gd name="connsiteY2265" fmla="*/ 1667374 h 6858000"/>
              <a:gd name="connsiteX2266" fmla="*/ 2812803 w 6530564"/>
              <a:gd name="connsiteY2266" fmla="*/ 1654488 h 6858000"/>
              <a:gd name="connsiteX2267" fmla="*/ 2867751 w 6530564"/>
              <a:gd name="connsiteY2267" fmla="*/ 1619990 h 6858000"/>
              <a:gd name="connsiteX2268" fmla="*/ 2892707 w 6530564"/>
              <a:gd name="connsiteY2268" fmla="*/ 1605583 h 6858000"/>
              <a:gd name="connsiteX2269" fmla="*/ 2945898 w 6530564"/>
              <a:gd name="connsiteY2269" fmla="*/ 1577646 h 6858000"/>
              <a:gd name="connsiteX2270" fmla="*/ 2945019 w 6530564"/>
              <a:gd name="connsiteY2270" fmla="*/ 1580925 h 6858000"/>
              <a:gd name="connsiteX2271" fmla="*/ 2954215 w 6530564"/>
              <a:gd name="connsiteY2271" fmla="*/ 1572842 h 6858000"/>
              <a:gd name="connsiteX2272" fmla="*/ 3187642 w 6530564"/>
              <a:gd name="connsiteY2272" fmla="*/ 1469266 h 6858000"/>
              <a:gd name="connsiteX2273" fmla="*/ 3206518 w 6530564"/>
              <a:gd name="connsiteY2273" fmla="*/ 1462968 h 6858000"/>
              <a:gd name="connsiteX2274" fmla="*/ 3279061 w 6530564"/>
              <a:gd name="connsiteY2274" fmla="*/ 1433119 h 6858000"/>
              <a:gd name="connsiteX2275" fmla="*/ 3268731 w 6530564"/>
              <a:gd name="connsiteY2275" fmla="*/ 1435621 h 6858000"/>
              <a:gd name="connsiteX2276" fmla="*/ 3291288 w 6530564"/>
              <a:gd name="connsiteY2276" fmla="*/ 1428088 h 6858000"/>
              <a:gd name="connsiteX2277" fmla="*/ 3299007 w 6530564"/>
              <a:gd name="connsiteY2277" fmla="*/ 1424913 h 6858000"/>
              <a:gd name="connsiteX2278" fmla="*/ 2502762 w 6530564"/>
              <a:gd name="connsiteY2278" fmla="*/ 1367737 h 6858000"/>
              <a:gd name="connsiteX2279" fmla="*/ 2499088 w 6530564"/>
              <a:gd name="connsiteY2279" fmla="*/ 1373406 h 6858000"/>
              <a:gd name="connsiteX2280" fmla="*/ 2508432 w 6530564"/>
              <a:gd name="connsiteY2280" fmla="*/ 1371410 h 6858000"/>
              <a:gd name="connsiteX2281" fmla="*/ 2472589 w 6530564"/>
              <a:gd name="connsiteY2281" fmla="*/ 1406541 h 6858000"/>
              <a:gd name="connsiteX2282" fmla="*/ 2428360 w 6530564"/>
              <a:gd name="connsiteY2282" fmla="*/ 1430993 h 6858000"/>
              <a:gd name="connsiteX2283" fmla="*/ 2427665 w 6530564"/>
              <a:gd name="connsiteY2283" fmla="*/ 1427740 h 6858000"/>
              <a:gd name="connsiteX2284" fmla="*/ 2423991 w 6530564"/>
              <a:gd name="connsiteY2284" fmla="*/ 1433409 h 6858000"/>
              <a:gd name="connsiteX2285" fmla="*/ 2406305 w 6530564"/>
              <a:gd name="connsiteY2285" fmla="*/ 1442071 h 6858000"/>
              <a:gd name="connsiteX2286" fmla="*/ 2401635 w 6530564"/>
              <a:gd name="connsiteY2286" fmla="*/ 1443068 h 6858000"/>
              <a:gd name="connsiteX2287" fmla="*/ 2402632 w 6530564"/>
              <a:gd name="connsiteY2287" fmla="*/ 1447739 h 6858000"/>
              <a:gd name="connsiteX2288" fmla="*/ 2397962 w 6530564"/>
              <a:gd name="connsiteY2288" fmla="*/ 1448738 h 6858000"/>
              <a:gd name="connsiteX2289" fmla="*/ 2368524 w 6530564"/>
              <a:gd name="connsiteY2289" fmla="*/ 1462091 h 6858000"/>
              <a:gd name="connsiteX2290" fmla="*/ 2436136 w 6530564"/>
              <a:gd name="connsiteY2290" fmla="*/ 1405006 h 6858000"/>
              <a:gd name="connsiteX2291" fmla="*/ 2447028 w 6530564"/>
              <a:gd name="connsiteY2291" fmla="*/ 1404065 h 6858000"/>
              <a:gd name="connsiteX2292" fmla="*/ 2493419 w 6530564"/>
              <a:gd name="connsiteY2292" fmla="*/ 1369732 h 6858000"/>
              <a:gd name="connsiteX2293" fmla="*/ 2502762 w 6530564"/>
              <a:gd name="connsiteY2293" fmla="*/ 1367737 h 6858000"/>
              <a:gd name="connsiteX2294" fmla="*/ 3694920 w 6530564"/>
              <a:gd name="connsiteY2294" fmla="*/ 1351768 h 6858000"/>
              <a:gd name="connsiteX2295" fmla="*/ 3592642 w 6530564"/>
              <a:gd name="connsiteY2295" fmla="*/ 1364711 h 6858000"/>
              <a:gd name="connsiteX2296" fmla="*/ 3590251 w 6530564"/>
              <a:gd name="connsiteY2296" fmla="*/ 1366035 h 6858000"/>
              <a:gd name="connsiteX2297" fmla="*/ 3570147 w 6530564"/>
              <a:gd name="connsiteY2297" fmla="*/ 1371907 h 6858000"/>
              <a:gd name="connsiteX2298" fmla="*/ 3581954 w 6530564"/>
              <a:gd name="connsiteY2298" fmla="*/ 1369853 h 6858000"/>
              <a:gd name="connsiteX2299" fmla="*/ 3656160 w 6530564"/>
              <a:gd name="connsiteY2299" fmla="*/ 1363370 h 6858000"/>
              <a:gd name="connsiteX2300" fmla="*/ 2840435 w 6530564"/>
              <a:gd name="connsiteY2300" fmla="*/ 1256522 h 6858000"/>
              <a:gd name="connsiteX2301" fmla="*/ 2754000 w 6530564"/>
              <a:gd name="connsiteY2301" fmla="*/ 1309177 h 6858000"/>
              <a:gd name="connsiteX2302" fmla="*/ 2675675 w 6530564"/>
              <a:gd name="connsiteY2302" fmla="*/ 1354070 h 6858000"/>
              <a:gd name="connsiteX2303" fmla="*/ 2664839 w 6530564"/>
              <a:gd name="connsiteY2303" fmla="*/ 1363575 h 6858000"/>
              <a:gd name="connsiteX2304" fmla="*/ 2606905 w 6530564"/>
              <a:gd name="connsiteY2304" fmla="*/ 1394572 h 6858000"/>
              <a:gd name="connsiteX2305" fmla="*/ 2606162 w 6530564"/>
              <a:gd name="connsiteY2305" fmla="*/ 1394488 h 6858000"/>
              <a:gd name="connsiteX2306" fmla="*/ 2606032 w 6530564"/>
              <a:gd name="connsiteY2306" fmla="*/ 1395039 h 6858000"/>
              <a:gd name="connsiteX2307" fmla="*/ 2569460 w 6530564"/>
              <a:gd name="connsiteY2307" fmla="*/ 1414607 h 6858000"/>
              <a:gd name="connsiteX2308" fmla="*/ 2535666 w 6530564"/>
              <a:gd name="connsiteY2308" fmla="*/ 1437142 h 6858000"/>
              <a:gd name="connsiteX2309" fmla="*/ 2557774 w 6530564"/>
              <a:gd name="connsiteY2309" fmla="*/ 1419478 h 6858000"/>
              <a:gd name="connsiteX2310" fmla="*/ 2743660 w 6530564"/>
              <a:gd name="connsiteY2310" fmla="*/ 1306503 h 6858000"/>
              <a:gd name="connsiteX2311" fmla="*/ 2803068 w 6530564"/>
              <a:gd name="connsiteY2311" fmla="*/ 1264505 h 6858000"/>
              <a:gd name="connsiteX2312" fmla="*/ 2840435 w 6530564"/>
              <a:gd name="connsiteY2312" fmla="*/ 1256522 h 6858000"/>
              <a:gd name="connsiteX2313" fmla="*/ 4291945 w 6530564"/>
              <a:gd name="connsiteY2313" fmla="*/ 1253435 h 6858000"/>
              <a:gd name="connsiteX2314" fmla="*/ 4284137 w 6530564"/>
              <a:gd name="connsiteY2314" fmla="*/ 1260101 h 6858000"/>
              <a:gd name="connsiteX2315" fmla="*/ 4298921 w 6530564"/>
              <a:gd name="connsiteY2315" fmla="*/ 1275741 h 6858000"/>
              <a:gd name="connsiteX2316" fmla="*/ 4450293 w 6530564"/>
              <a:gd name="connsiteY2316" fmla="*/ 1304623 h 6858000"/>
              <a:gd name="connsiteX2317" fmla="*/ 4748991 w 6530564"/>
              <a:gd name="connsiteY2317" fmla="*/ 1398504 h 6858000"/>
              <a:gd name="connsiteX2318" fmla="*/ 4900593 w 6530564"/>
              <a:gd name="connsiteY2318" fmla="*/ 1470664 h 6858000"/>
              <a:gd name="connsiteX2319" fmla="*/ 4850303 w 6530564"/>
              <a:gd name="connsiteY2319" fmla="*/ 1427852 h 6858000"/>
              <a:gd name="connsiteX2320" fmla="*/ 4826319 w 6530564"/>
              <a:gd name="connsiteY2320" fmla="*/ 1412622 h 6858000"/>
              <a:gd name="connsiteX2321" fmla="*/ 4657237 w 6530564"/>
              <a:gd name="connsiteY2321" fmla="*/ 1344015 h 6858000"/>
              <a:gd name="connsiteX2322" fmla="*/ 4341169 w 6530564"/>
              <a:gd name="connsiteY2322" fmla="*/ 1265164 h 6858000"/>
              <a:gd name="connsiteX2323" fmla="*/ 4302669 w 6530564"/>
              <a:gd name="connsiteY2323" fmla="*/ 1256309 h 6858000"/>
              <a:gd name="connsiteX2324" fmla="*/ 4291945 w 6530564"/>
              <a:gd name="connsiteY2324" fmla="*/ 1253435 h 6858000"/>
              <a:gd name="connsiteX2325" fmla="*/ 3498102 w 6530564"/>
              <a:gd name="connsiteY2325" fmla="*/ 1245800 h 6858000"/>
              <a:gd name="connsiteX2326" fmla="*/ 3459267 w 6530564"/>
              <a:gd name="connsiteY2326" fmla="*/ 1255133 h 6858000"/>
              <a:gd name="connsiteX2327" fmla="*/ 3459939 w 6530564"/>
              <a:gd name="connsiteY2327" fmla="*/ 1258420 h 6858000"/>
              <a:gd name="connsiteX2328" fmla="*/ 5350802 w 6530564"/>
              <a:gd name="connsiteY2328" fmla="*/ 1233036 h 6858000"/>
              <a:gd name="connsiteX2329" fmla="*/ 5351799 w 6530564"/>
              <a:gd name="connsiteY2329" fmla="*/ 1237706 h 6858000"/>
              <a:gd name="connsiteX2330" fmla="*/ 5346131 w 6530564"/>
              <a:gd name="connsiteY2330" fmla="*/ 1234033 h 6858000"/>
              <a:gd name="connsiteX2331" fmla="*/ 5350802 w 6530564"/>
              <a:gd name="connsiteY2331" fmla="*/ 1233036 h 6858000"/>
              <a:gd name="connsiteX2332" fmla="*/ 5345813 w 6530564"/>
              <a:gd name="connsiteY2332" fmla="*/ 1209681 h 6858000"/>
              <a:gd name="connsiteX2333" fmla="*/ 5351481 w 6530564"/>
              <a:gd name="connsiteY2333" fmla="*/ 1213353 h 6858000"/>
              <a:gd name="connsiteX2334" fmla="*/ 5346810 w 6530564"/>
              <a:gd name="connsiteY2334" fmla="*/ 1214352 h 6858000"/>
              <a:gd name="connsiteX2335" fmla="*/ 5345813 w 6530564"/>
              <a:gd name="connsiteY2335" fmla="*/ 1209681 h 6858000"/>
              <a:gd name="connsiteX2336" fmla="*/ 5343817 w 6530564"/>
              <a:gd name="connsiteY2336" fmla="*/ 1200338 h 6858000"/>
              <a:gd name="connsiteX2337" fmla="*/ 5349485 w 6530564"/>
              <a:gd name="connsiteY2337" fmla="*/ 1204011 h 6858000"/>
              <a:gd name="connsiteX2338" fmla="*/ 5339148 w 6530564"/>
              <a:gd name="connsiteY2338" fmla="*/ 1201337 h 6858000"/>
              <a:gd name="connsiteX2339" fmla="*/ 2761703 w 6530564"/>
              <a:gd name="connsiteY2339" fmla="*/ 1151674 h 6858000"/>
              <a:gd name="connsiteX2340" fmla="*/ 2748959 w 6530564"/>
              <a:gd name="connsiteY2340" fmla="*/ 1165559 h 6858000"/>
              <a:gd name="connsiteX2341" fmla="*/ 2722385 w 6530564"/>
              <a:gd name="connsiteY2341" fmla="*/ 1184058 h 6858000"/>
              <a:gd name="connsiteX2342" fmla="*/ 2716716 w 6530564"/>
              <a:gd name="connsiteY2342" fmla="*/ 1180384 h 6858000"/>
              <a:gd name="connsiteX2343" fmla="*/ 2657309 w 6530564"/>
              <a:gd name="connsiteY2343" fmla="*/ 1222382 h 6858000"/>
              <a:gd name="connsiteX2344" fmla="*/ 2660982 w 6530564"/>
              <a:gd name="connsiteY2344" fmla="*/ 1216713 h 6858000"/>
              <a:gd name="connsiteX2345" fmla="*/ 2595906 w 6530564"/>
              <a:gd name="connsiteY2345" fmla="*/ 1255037 h 6858000"/>
              <a:gd name="connsiteX2346" fmla="*/ 2592233 w 6530564"/>
              <a:gd name="connsiteY2346" fmla="*/ 1260706 h 6858000"/>
              <a:gd name="connsiteX2347" fmla="*/ 2606247 w 6530564"/>
              <a:gd name="connsiteY2347" fmla="*/ 1257713 h 6858000"/>
              <a:gd name="connsiteX2348" fmla="*/ 2577796 w 6530564"/>
              <a:gd name="connsiteY2348" fmla="*/ 1276001 h 6858000"/>
              <a:gd name="connsiteX2349" fmla="*/ 2560312 w 6530564"/>
              <a:gd name="connsiteY2349" fmla="*/ 1291636 h 6858000"/>
              <a:gd name="connsiteX2350" fmla="*/ 2559859 w 6530564"/>
              <a:gd name="connsiteY2350" fmla="*/ 1291860 h 6858000"/>
              <a:gd name="connsiteX2351" fmla="*/ 2560069 w 6530564"/>
              <a:gd name="connsiteY2351" fmla="*/ 1281620 h 6858000"/>
              <a:gd name="connsiteX2352" fmla="*/ 2548516 w 6530564"/>
              <a:gd name="connsiteY2352" fmla="*/ 1284699 h 6858000"/>
              <a:gd name="connsiteX2353" fmla="*/ 2549928 w 6530564"/>
              <a:gd name="connsiteY2353" fmla="*/ 1294165 h 6858000"/>
              <a:gd name="connsiteX2354" fmla="*/ 2549342 w 6530564"/>
              <a:gd name="connsiteY2354" fmla="*/ 1297035 h 6858000"/>
              <a:gd name="connsiteX2355" fmla="*/ 2541806 w 6530564"/>
              <a:gd name="connsiteY2355" fmla="*/ 1300742 h 6858000"/>
              <a:gd name="connsiteX2356" fmla="*/ 2470077 w 6530564"/>
              <a:gd name="connsiteY2356" fmla="*/ 1321264 h 6858000"/>
              <a:gd name="connsiteX2357" fmla="*/ 2536602 w 6530564"/>
              <a:gd name="connsiteY2357" fmla="*/ 1262438 h 6858000"/>
              <a:gd name="connsiteX2358" fmla="*/ 2712436 w 6530564"/>
              <a:gd name="connsiteY2358" fmla="*/ 1174174 h 6858000"/>
              <a:gd name="connsiteX2359" fmla="*/ 2745575 w 6530564"/>
              <a:gd name="connsiteY2359" fmla="*/ 1156796 h 6858000"/>
              <a:gd name="connsiteX2360" fmla="*/ 4763650 w 6530564"/>
              <a:gd name="connsiteY2360" fmla="*/ 1149529 h 6858000"/>
              <a:gd name="connsiteX2361" fmla="*/ 4771720 w 6530564"/>
              <a:gd name="connsiteY2361" fmla="*/ 1151618 h 6858000"/>
              <a:gd name="connsiteX2362" fmla="*/ 4767049 w 6530564"/>
              <a:gd name="connsiteY2362" fmla="*/ 1152615 h 6858000"/>
              <a:gd name="connsiteX2363" fmla="*/ 3314885 w 6530564"/>
              <a:gd name="connsiteY2363" fmla="*/ 1145389 h 6858000"/>
              <a:gd name="connsiteX2364" fmla="*/ 3311211 w 6530564"/>
              <a:gd name="connsiteY2364" fmla="*/ 1151058 h 6858000"/>
              <a:gd name="connsiteX2365" fmla="*/ 3306541 w 6530564"/>
              <a:gd name="connsiteY2365" fmla="*/ 1152057 h 6858000"/>
              <a:gd name="connsiteX2366" fmla="*/ 3287857 w 6530564"/>
              <a:gd name="connsiteY2366" fmla="*/ 1156047 h 6858000"/>
              <a:gd name="connsiteX2367" fmla="*/ 3264500 w 6530564"/>
              <a:gd name="connsiteY2367" fmla="*/ 1161037 h 6858000"/>
              <a:gd name="connsiteX2368" fmla="*/ 3259830 w 6530564"/>
              <a:gd name="connsiteY2368" fmla="*/ 1162034 h 6858000"/>
              <a:gd name="connsiteX2369" fmla="*/ 4063207 w 6530564"/>
              <a:gd name="connsiteY2369" fmla="*/ 1058776 h 6858000"/>
              <a:gd name="connsiteX2370" fmla="*/ 4059509 w 6530564"/>
              <a:gd name="connsiteY2370" fmla="*/ 1058914 h 6858000"/>
              <a:gd name="connsiteX2371" fmla="*/ 4059417 w 6530564"/>
              <a:gd name="connsiteY2371" fmla="*/ 1058899 h 6858000"/>
              <a:gd name="connsiteX2372" fmla="*/ 4063207 w 6530564"/>
              <a:gd name="connsiteY2372" fmla="*/ 1058776 h 6858000"/>
              <a:gd name="connsiteX2373" fmla="*/ 4081891 w 6530564"/>
              <a:gd name="connsiteY2373" fmla="*/ 1054786 h 6858000"/>
              <a:gd name="connsiteX2374" fmla="*/ 4111912 w 6530564"/>
              <a:gd name="connsiteY2374" fmla="*/ 1058138 h 6858000"/>
              <a:gd name="connsiteX2375" fmla="*/ 4112910 w 6530564"/>
              <a:gd name="connsiteY2375" fmla="*/ 1062810 h 6858000"/>
              <a:gd name="connsiteX2376" fmla="*/ 4191639 w 6530564"/>
              <a:gd name="connsiteY2376" fmla="*/ 1065528 h 6858000"/>
              <a:gd name="connsiteX2377" fmla="*/ 4224337 w 6530564"/>
              <a:gd name="connsiteY2377" fmla="*/ 1058542 h 6858000"/>
              <a:gd name="connsiteX2378" fmla="*/ 4215991 w 6530564"/>
              <a:gd name="connsiteY2378" fmla="*/ 1065208 h 6858000"/>
              <a:gd name="connsiteX2379" fmla="*/ 4290049 w 6530564"/>
              <a:gd name="connsiteY2379" fmla="*/ 1068923 h 6858000"/>
              <a:gd name="connsiteX2380" fmla="*/ 4379117 w 6530564"/>
              <a:gd name="connsiteY2380" fmla="*/ 1074315 h 6858000"/>
              <a:gd name="connsiteX2381" fmla="*/ 4385785 w 6530564"/>
              <a:gd name="connsiteY2381" fmla="*/ 1082660 h 6858000"/>
              <a:gd name="connsiteX2382" fmla="*/ 4398799 w 6530564"/>
              <a:gd name="connsiteY2382" fmla="*/ 1074995 h 6858000"/>
              <a:gd name="connsiteX2383" fmla="*/ 4443833 w 6530564"/>
              <a:gd name="connsiteY2383" fmla="*/ 1080026 h 6858000"/>
              <a:gd name="connsiteX2384" fmla="*/ 4461839 w 6530564"/>
              <a:gd name="connsiteY2384" fmla="*/ 1095716 h 6858000"/>
              <a:gd name="connsiteX2385" fmla="*/ 4489863 w 6530564"/>
              <a:gd name="connsiteY2385" fmla="*/ 1089728 h 6858000"/>
              <a:gd name="connsiteX2386" fmla="*/ 4486191 w 6530564"/>
              <a:gd name="connsiteY2386" fmla="*/ 1095398 h 6858000"/>
              <a:gd name="connsiteX2387" fmla="*/ 4565917 w 6530564"/>
              <a:gd name="connsiteY2387" fmla="*/ 1102785 h 6858000"/>
              <a:gd name="connsiteX2388" fmla="*/ 4547233 w 6530564"/>
              <a:gd name="connsiteY2388" fmla="*/ 1106777 h 6858000"/>
              <a:gd name="connsiteX2389" fmla="*/ 4609273 w 6530564"/>
              <a:gd name="connsiteY2389" fmla="*/ 1122827 h 6858000"/>
              <a:gd name="connsiteX2390" fmla="*/ 4611947 w 6530564"/>
              <a:gd name="connsiteY2390" fmla="*/ 1112488 h 6858000"/>
              <a:gd name="connsiteX2391" fmla="*/ 4628956 w 6530564"/>
              <a:gd name="connsiteY2391" fmla="*/ 1123507 h 6858000"/>
              <a:gd name="connsiteX2392" fmla="*/ 4668320 w 6530564"/>
              <a:gd name="connsiteY2392" fmla="*/ 1124867 h 6858000"/>
              <a:gd name="connsiteX2393" fmla="*/ 4679657 w 6530564"/>
              <a:gd name="connsiteY2393" fmla="*/ 1132212 h 6858000"/>
              <a:gd name="connsiteX2394" fmla="*/ 4685326 w 6530564"/>
              <a:gd name="connsiteY2394" fmla="*/ 1135884 h 6858000"/>
              <a:gd name="connsiteX2395" fmla="*/ 4684329 w 6530564"/>
              <a:gd name="connsiteY2395" fmla="*/ 1131215 h 6858000"/>
              <a:gd name="connsiteX2396" fmla="*/ 4673989 w 6530564"/>
              <a:gd name="connsiteY2396" fmla="*/ 1128538 h 6858000"/>
              <a:gd name="connsiteX2397" fmla="*/ 4716346 w 6530564"/>
              <a:gd name="connsiteY2397" fmla="*/ 1143910 h 6858000"/>
              <a:gd name="connsiteX2398" fmla="*/ 4737026 w 6530564"/>
              <a:gd name="connsiteY2398" fmla="*/ 1149261 h 6858000"/>
              <a:gd name="connsiteX2399" fmla="*/ 4733035 w 6530564"/>
              <a:gd name="connsiteY2399" fmla="*/ 1130577 h 6858000"/>
              <a:gd name="connsiteX2400" fmla="*/ 4760516 w 6530564"/>
              <a:gd name="connsiteY2400" fmla="*/ 1146683 h 6858000"/>
              <a:gd name="connsiteX2401" fmla="*/ 4763650 w 6530564"/>
              <a:gd name="connsiteY2401" fmla="*/ 1149529 h 6858000"/>
              <a:gd name="connsiteX2402" fmla="*/ 4761379 w 6530564"/>
              <a:gd name="connsiteY2402" fmla="*/ 1148942 h 6858000"/>
              <a:gd name="connsiteX2403" fmla="*/ 4752037 w 6530564"/>
              <a:gd name="connsiteY2403" fmla="*/ 1150938 h 6858000"/>
              <a:gd name="connsiteX2404" fmla="*/ 4757706 w 6530564"/>
              <a:gd name="connsiteY2404" fmla="*/ 1154611 h 6858000"/>
              <a:gd name="connsiteX2405" fmla="*/ 4772717 w 6530564"/>
              <a:gd name="connsiteY2405" fmla="*/ 1156287 h 6858000"/>
              <a:gd name="connsiteX2406" fmla="*/ 4799066 w 6530564"/>
              <a:gd name="connsiteY2406" fmla="*/ 1165310 h 6858000"/>
              <a:gd name="connsiteX2407" fmla="*/ 4881786 w 6530564"/>
              <a:gd name="connsiteY2407" fmla="*/ 1186712 h 6858000"/>
              <a:gd name="connsiteX2408" fmla="*/ 4886457 w 6530564"/>
              <a:gd name="connsiteY2408" fmla="*/ 1185713 h 6858000"/>
              <a:gd name="connsiteX2409" fmla="*/ 4878113 w 6530564"/>
              <a:gd name="connsiteY2409" fmla="*/ 1192381 h 6858000"/>
              <a:gd name="connsiteX2410" fmla="*/ 4883782 w 6530564"/>
              <a:gd name="connsiteY2410" fmla="*/ 1196053 h 6858000"/>
              <a:gd name="connsiteX2411" fmla="*/ 4887456 w 6530564"/>
              <a:gd name="connsiteY2411" fmla="*/ 1190385 h 6858000"/>
              <a:gd name="connsiteX2412" fmla="*/ 4920471 w 6530564"/>
              <a:gd name="connsiteY2412" fmla="*/ 1207753 h 6858000"/>
              <a:gd name="connsiteX2413" fmla="*/ 4968499 w 6530564"/>
              <a:gd name="connsiteY2413" fmla="*/ 1226796 h 6858000"/>
              <a:gd name="connsiteX2414" fmla="*/ 4972171 w 6530564"/>
              <a:gd name="connsiteY2414" fmla="*/ 1221128 h 6858000"/>
              <a:gd name="connsiteX2415" fmla="*/ 4988181 w 6530564"/>
              <a:gd name="connsiteY2415" fmla="*/ 1227477 h 6858000"/>
              <a:gd name="connsiteX2416" fmla="*/ 4996843 w 6530564"/>
              <a:gd name="connsiteY2416" fmla="*/ 1245163 h 6858000"/>
              <a:gd name="connsiteX2417" fmla="*/ 5025867 w 6530564"/>
              <a:gd name="connsiteY2417" fmla="*/ 1243845 h 6858000"/>
              <a:gd name="connsiteX2418" fmla="*/ 5026865 w 6530564"/>
              <a:gd name="connsiteY2418" fmla="*/ 1248516 h 6858000"/>
              <a:gd name="connsiteX2419" fmla="*/ 5039201 w 6530564"/>
              <a:gd name="connsiteY2419" fmla="*/ 1260533 h 6858000"/>
              <a:gd name="connsiteX2420" fmla="*/ 5054211 w 6530564"/>
              <a:gd name="connsiteY2420" fmla="*/ 1262212 h 6858000"/>
              <a:gd name="connsiteX2421" fmla="*/ 5059881 w 6530564"/>
              <a:gd name="connsiteY2421" fmla="*/ 1265883 h 6858000"/>
              <a:gd name="connsiteX2422" fmla="*/ 5060879 w 6530564"/>
              <a:gd name="connsiteY2422" fmla="*/ 1270554 h 6858000"/>
              <a:gd name="connsiteX2423" fmla="*/ 5065550 w 6530564"/>
              <a:gd name="connsiteY2423" fmla="*/ 1269557 h 6858000"/>
              <a:gd name="connsiteX2424" fmla="*/ 5063554 w 6530564"/>
              <a:gd name="connsiteY2424" fmla="*/ 1260214 h 6858000"/>
              <a:gd name="connsiteX2425" fmla="*/ 5085233 w 6530564"/>
              <a:gd name="connsiteY2425" fmla="*/ 1270236 h 6858000"/>
              <a:gd name="connsiteX2426" fmla="*/ 5089903 w 6530564"/>
              <a:gd name="connsiteY2426" fmla="*/ 1269239 h 6858000"/>
              <a:gd name="connsiteX2427" fmla="*/ 5092897 w 6530564"/>
              <a:gd name="connsiteY2427" fmla="*/ 1283251 h 6858000"/>
              <a:gd name="connsiteX2428" fmla="*/ 5135255 w 6530564"/>
              <a:gd name="connsiteY2428" fmla="*/ 1298622 h 6858000"/>
              <a:gd name="connsiteX2429" fmla="*/ 5140923 w 6530564"/>
              <a:gd name="connsiteY2429" fmla="*/ 1302296 h 6858000"/>
              <a:gd name="connsiteX2430" fmla="*/ 5136253 w 6530564"/>
              <a:gd name="connsiteY2430" fmla="*/ 1303293 h 6858000"/>
              <a:gd name="connsiteX2431" fmla="*/ 5125914 w 6530564"/>
              <a:gd name="connsiteY2431" fmla="*/ 1300618 h 6858000"/>
              <a:gd name="connsiteX2432" fmla="*/ 5126911 w 6530564"/>
              <a:gd name="connsiteY2432" fmla="*/ 1305290 h 6858000"/>
              <a:gd name="connsiteX2433" fmla="*/ 5141923 w 6530564"/>
              <a:gd name="connsiteY2433" fmla="*/ 1306967 h 6858000"/>
              <a:gd name="connsiteX2434" fmla="*/ 5185279 w 6530564"/>
              <a:gd name="connsiteY2434" fmla="*/ 1327010 h 6858000"/>
              <a:gd name="connsiteX2435" fmla="*/ 5188951 w 6530564"/>
              <a:gd name="connsiteY2435" fmla="*/ 1321339 h 6858000"/>
              <a:gd name="connsiteX2436" fmla="*/ 5201287 w 6530564"/>
              <a:gd name="connsiteY2436" fmla="*/ 1333357 h 6858000"/>
              <a:gd name="connsiteX2437" fmla="*/ 5212625 w 6530564"/>
              <a:gd name="connsiteY2437" fmla="*/ 1340704 h 6858000"/>
              <a:gd name="connsiteX2438" fmla="*/ 5234302 w 6530564"/>
              <a:gd name="connsiteY2438" fmla="*/ 1350726 h 6858000"/>
              <a:gd name="connsiteX2439" fmla="*/ 5261651 w 6530564"/>
              <a:gd name="connsiteY2439" fmla="*/ 1364420 h 6858000"/>
              <a:gd name="connsiteX2440" fmla="*/ 5263645 w 6530564"/>
              <a:gd name="connsiteY2440" fmla="*/ 1373761 h 6858000"/>
              <a:gd name="connsiteX2441" fmla="*/ 5269315 w 6530564"/>
              <a:gd name="connsiteY2441" fmla="*/ 1377435 h 6858000"/>
              <a:gd name="connsiteX2442" fmla="*/ 5279654 w 6530564"/>
              <a:gd name="connsiteY2442" fmla="*/ 1380109 h 6858000"/>
              <a:gd name="connsiteX2443" fmla="*/ 5284325 w 6530564"/>
              <a:gd name="connsiteY2443" fmla="*/ 1379110 h 6858000"/>
              <a:gd name="connsiteX2444" fmla="*/ 5307001 w 6530564"/>
              <a:gd name="connsiteY2444" fmla="*/ 1393803 h 6858000"/>
              <a:gd name="connsiteX2445" fmla="*/ 5311671 w 6530564"/>
              <a:gd name="connsiteY2445" fmla="*/ 1392806 h 6858000"/>
              <a:gd name="connsiteX2446" fmla="*/ 5374031 w 6530564"/>
              <a:gd name="connsiteY2446" fmla="*/ 1433210 h 6858000"/>
              <a:gd name="connsiteX2447" fmla="*/ 5375029 w 6530564"/>
              <a:gd name="connsiteY2447" fmla="*/ 1437880 h 6858000"/>
              <a:gd name="connsiteX2448" fmla="*/ 5379701 w 6530564"/>
              <a:gd name="connsiteY2448" fmla="*/ 1436882 h 6858000"/>
              <a:gd name="connsiteX2449" fmla="*/ 5497073 w 6530564"/>
              <a:gd name="connsiteY2449" fmla="*/ 1529027 h 6858000"/>
              <a:gd name="connsiteX2450" fmla="*/ 5580429 w 6530564"/>
              <a:gd name="connsiteY2450" fmla="*/ 1599135 h 6858000"/>
              <a:gd name="connsiteX2451" fmla="*/ 5606099 w 6530564"/>
              <a:gd name="connsiteY2451" fmla="*/ 1627840 h 6858000"/>
              <a:gd name="connsiteX2452" fmla="*/ 5746464 w 6530564"/>
              <a:gd name="connsiteY2452" fmla="*/ 1759030 h 6858000"/>
              <a:gd name="connsiteX2453" fmla="*/ 5757803 w 6530564"/>
              <a:gd name="connsiteY2453" fmla="*/ 1766375 h 6858000"/>
              <a:gd name="connsiteX2454" fmla="*/ 5758800 w 6530564"/>
              <a:gd name="connsiteY2454" fmla="*/ 1771047 h 6858000"/>
              <a:gd name="connsiteX2455" fmla="*/ 5801477 w 6530564"/>
              <a:gd name="connsiteY2455" fmla="*/ 1810771 h 6858000"/>
              <a:gd name="connsiteX2456" fmla="*/ 5807146 w 6530564"/>
              <a:gd name="connsiteY2456" fmla="*/ 1814445 h 6858000"/>
              <a:gd name="connsiteX2457" fmla="*/ 5812815 w 6530564"/>
              <a:gd name="connsiteY2457" fmla="*/ 1818118 h 6858000"/>
              <a:gd name="connsiteX2458" fmla="*/ 5863156 w 6530564"/>
              <a:gd name="connsiteY2458" fmla="*/ 1870858 h 6858000"/>
              <a:gd name="connsiteX2459" fmla="*/ 5854493 w 6530564"/>
              <a:gd name="connsiteY2459" fmla="*/ 1853171 h 6858000"/>
              <a:gd name="connsiteX2460" fmla="*/ 5860163 w 6530564"/>
              <a:gd name="connsiteY2460" fmla="*/ 1856844 h 6858000"/>
              <a:gd name="connsiteX2461" fmla="*/ 5861160 w 6530564"/>
              <a:gd name="connsiteY2461" fmla="*/ 1861515 h 6858000"/>
              <a:gd name="connsiteX2462" fmla="*/ 5865831 w 6530564"/>
              <a:gd name="connsiteY2462" fmla="*/ 1860516 h 6858000"/>
              <a:gd name="connsiteX2463" fmla="*/ 5870503 w 6530564"/>
              <a:gd name="connsiteY2463" fmla="*/ 1859519 h 6858000"/>
              <a:gd name="connsiteX2464" fmla="*/ 5876171 w 6530564"/>
              <a:gd name="connsiteY2464" fmla="*/ 1863192 h 6858000"/>
              <a:gd name="connsiteX2465" fmla="*/ 5901841 w 6530564"/>
              <a:gd name="connsiteY2465" fmla="*/ 1891897 h 6858000"/>
              <a:gd name="connsiteX2466" fmla="*/ 5900842 w 6530564"/>
              <a:gd name="connsiteY2466" fmla="*/ 1887226 h 6858000"/>
              <a:gd name="connsiteX2467" fmla="*/ 5906513 w 6530564"/>
              <a:gd name="connsiteY2467" fmla="*/ 1890900 h 6858000"/>
              <a:gd name="connsiteX2468" fmla="*/ 5913179 w 6530564"/>
              <a:gd name="connsiteY2468" fmla="*/ 1899244 h 6858000"/>
              <a:gd name="connsiteX2469" fmla="*/ 5897169 w 6530564"/>
              <a:gd name="connsiteY2469" fmla="*/ 1892896 h 6858000"/>
              <a:gd name="connsiteX2470" fmla="*/ 5904836 w 6530564"/>
              <a:gd name="connsiteY2470" fmla="*/ 1905910 h 6858000"/>
              <a:gd name="connsiteX2471" fmla="*/ 5900163 w 6530564"/>
              <a:gd name="connsiteY2471" fmla="*/ 1906909 h 6858000"/>
              <a:gd name="connsiteX2472" fmla="*/ 5901161 w 6530564"/>
              <a:gd name="connsiteY2472" fmla="*/ 1911580 h 6858000"/>
              <a:gd name="connsiteX2473" fmla="*/ 5911502 w 6530564"/>
              <a:gd name="connsiteY2473" fmla="*/ 1914255 h 6858000"/>
              <a:gd name="connsiteX2474" fmla="*/ 5925833 w 6530564"/>
              <a:gd name="connsiteY2474" fmla="*/ 1935614 h 6858000"/>
              <a:gd name="connsiteX2475" fmla="*/ 5922160 w 6530564"/>
              <a:gd name="connsiteY2475" fmla="*/ 1941283 h 6858000"/>
              <a:gd name="connsiteX2476" fmla="*/ 5943160 w 6530564"/>
              <a:gd name="connsiteY2476" fmla="*/ 1970986 h 6858000"/>
              <a:gd name="connsiteX2477" fmla="*/ 5948829 w 6530564"/>
              <a:gd name="connsiteY2477" fmla="*/ 1974660 h 6858000"/>
              <a:gd name="connsiteX2478" fmla="*/ 5955496 w 6530564"/>
              <a:gd name="connsiteY2478" fmla="*/ 1983002 h 6858000"/>
              <a:gd name="connsiteX2479" fmla="*/ 5965836 w 6530564"/>
              <a:gd name="connsiteY2479" fmla="*/ 1985679 h 6858000"/>
              <a:gd name="connsiteX2480" fmla="*/ 5966833 w 6530564"/>
              <a:gd name="connsiteY2480" fmla="*/ 1990349 h 6858000"/>
              <a:gd name="connsiteX2481" fmla="*/ 5963161 w 6530564"/>
              <a:gd name="connsiteY2481" fmla="*/ 1996018 h 6858000"/>
              <a:gd name="connsiteX2482" fmla="*/ 5964158 w 6530564"/>
              <a:gd name="connsiteY2482" fmla="*/ 2000689 h 6858000"/>
              <a:gd name="connsiteX2483" fmla="*/ 5969828 w 6530564"/>
              <a:gd name="connsiteY2483" fmla="*/ 2004363 h 6858000"/>
              <a:gd name="connsiteX2484" fmla="*/ 5973499 w 6530564"/>
              <a:gd name="connsiteY2484" fmla="*/ 1998694 h 6858000"/>
              <a:gd name="connsiteX2485" fmla="*/ 5972502 w 6530564"/>
              <a:gd name="connsiteY2485" fmla="*/ 1994021 h 6858000"/>
              <a:gd name="connsiteX2486" fmla="*/ 5971505 w 6530564"/>
              <a:gd name="connsiteY2486" fmla="*/ 1989352 h 6858000"/>
              <a:gd name="connsiteX2487" fmla="*/ 5975177 w 6530564"/>
              <a:gd name="connsiteY2487" fmla="*/ 1983681 h 6858000"/>
              <a:gd name="connsiteX2488" fmla="*/ 5979849 w 6530564"/>
              <a:gd name="connsiteY2488" fmla="*/ 1982684 h 6858000"/>
              <a:gd name="connsiteX2489" fmla="*/ 5986515 w 6530564"/>
              <a:gd name="connsiteY2489" fmla="*/ 1991028 h 6858000"/>
              <a:gd name="connsiteX2490" fmla="*/ 5987513 w 6530564"/>
              <a:gd name="connsiteY2490" fmla="*/ 1995699 h 6858000"/>
              <a:gd name="connsiteX2491" fmla="*/ 5983841 w 6530564"/>
              <a:gd name="connsiteY2491" fmla="*/ 2001368 h 6858000"/>
              <a:gd name="connsiteX2492" fmla="*/ 5991504 w 6530564"/>
              <a:gd name="connsiteY2492" fmla="*/ 2014383 h 6858000"/>
              <a:gd name="connsiteX2493" fmla="*/ 5997174 w 6530564"/>
              <a:gd name="connsiteY2493" fmla="*/ 2018057 h 6858000"/>
              <a:gd name="connsiteX2494" fmla="*/ 5996177 w 6530564"/>
              <a:gd name="connsiteY2494" fmla="*/ 2013386 h 6858000"/>
              <a:gd name="connsiteX2495" fmla="*/ 5989508 w 6530564"/>
              <a:gd name="connsiteY2495" fmla="*/ 2005041 h 6858000"/>
              <a:gd name="connsiteX2496" fmla="*/ 5993182 w 6530564"/>
              <a:gd name="connsiteY2496" fmla="*/ 1999373 h 6858000"/>
              <a:gd name="connsiteX2497" fmla="*/ 5999848 w 6530564"/>
              <a:gd name="connsiteY2497" fmla="*/ 2007716 h 6858000"/>
              <a:gd name="connsiteX2498" fmla="*/ 6017173 w 6530564"/>
              <a:gd name="connsiteY2498" fmla="*/ 2043089 h 6858000"/>
              <a:gd name="connsiteX2499" fmla="*/ 6013501 w 6530564"/>
              <a:gd name="connsiteY2499" fmla="*/ 2048758 h 6858000"/>
              <a:gd name="connsiteX2500" fmla="*/ 6002163 w 6530564"/>
              <a:gd name="connsiteY2500" fmla="*/ 2041411 h 6858000"/>
              <a:gd name="connsiteX2501" fmla="*/ 6039490 w 6530564"/>
              <a:gd name="connsiteY2501" fmla="*/ 2101816 h 6858000"/>
              <a:gd name="connsiteX2502" fmla="*/ 6064163 w 6530564"/>
              <a:gd name="connsiteY2502" fmla="*/ 2125850 h 6858000"/>
              <a:gd name="connsiteX2503" fmla="*/ 6068833 w 6530564"/>
              <a:gd name="connsiteY2503" fmla="*/ 2124853 h 6858000"/>
              <a:gd name="connsiteX2504" fmla="*/ 6076497 w 6530564"/>
              <a:gd name="connsiteY2504" fmla="*/ 2137868 h 6858000"/>
              <a:gd name="connsiteX2505" fmla="*/ 6080171 w 6530564"/>
              <a:gd name="connsiteY2505" fmla="*/ 2132198 h 6858000"/>
              <a:gd name="connsiteX2506" fmla="*/ 6081170 w 6530564"/>
              <a:gd name="connsiteY2506" fmla="*/ 2136869 h 6858000"/>
              <a:gd name="connsiteX2507" fmla="*/ 6095499 w 6530564"/>
              <a:gd name="connsiteY2507" fmla="*/ 2158228 h 6858000"/>
              <a:gd name="connsiteX2508" fmla="*/ 6108834 w 6530564"/>
              <a:gd name="connsiteY2508" fmla="*/ 2174916 h 6858000"/>
              <a:gd name="connsiteX2509" fmla="*/ 6118495 w 6530564"/>
              <a:gd name="connsiteY2509" fmla="*/ 2197274 h 6858000"/>
              <a:gd name="connsiteX2510" fmla="*/ 6133507 w 6530564"/>
              <a:gd name="connsiteY2510" fmla="*/ 2198951 h 6858000"/>
              <a:gd name="connsiteX2511" fmla="*/ 6135503 w 6530564"/>
              <a:gd name="connsiteY2511" fmla="*/ 2208293 h 6858000"/>
              <a:gd name="connsiteX2512" fmla="*/ 6130831 w 6530564"/>
              <a:gd name="connsiteY2512" fmla="*/ 2209292 h 6858000"/>
              <a:gd name="connsiteX2513" fmla="*/ 6131829 w 6530564"/>
              <a:gd name="connsiteY2513" fmla="*/ 2213962 h 6858000"/>
              <a:gd name="connsiteX2514" fmla="*/ 6132827 w 6530564"/>
              <a:gd name="connsiteY2514" fmla="*/ 2218633 h 6858000"/>
              <a:gd name="connsiteX2515" fmla="*/ 6124482 w 6530564"/>
              <a:gd name="connsiteY2515" fmla="*/ 2225300 h 6858000"/>
              <a:gd name="connsiteX2516" fmla="*/ 6219136 w 6530564"/>
              <a:gd name="connsiteY2516" fmla="*/ 2371140 h 6858000"/>
              <a:gd name="connsiteX2517" fmla="*/ 6233467 w 6530564"/>
              <a:gd name="connsiteY2517" fmla="*/ 2392499 h 6858000"/>
              <a:gd name="connsiteX2518" fmla="*/ 6244127 w 6530564"/>
              <a:gd name="connsiteY2518" fmla="*/ 2419528 h 6858000"/>
              <a:gd name="connsiteX2519" fmla="*/ 6260453 w 6530564"/>
              <a:gd name="connsiteY2519" fmla="*/ 2450229 h 6858000"/>
              <a:gd name="connsiteX2520" fmla="*/ 6279775 w 6530564"/>
              <a:gd name="connsiteY2520" fmla="*/ 2494943 h 6858000"/>
              <a:gd name="connsiteX2521" fmla="*/ 6295105 w 6530564"/>
              <a:gd name="connsiteY2521" fmla="*/ 2520973 h 6858000"/>
              <a:gd name="connsiteX2522" fmla="*/ 6296102 w 6530564"/>
              <a:gd name="connsiteY2522" fmla="*/ 2525645 h 6858000"/>
              <a:gd name="connsiteX2523" fmla="*/ 6313429 w 6530564"/>
              <a:gd name="connsiteY2523" fmla="*/ 2561017 h 6858000"/>
              <a:gd name="connsiteX2524" fmla="*/ 6329756 w 6530564"/>
              <a:gd name="connsiteY2524" fmla="*/ 2591718 h 6858000"/>
              <a:gd name="connsiteX2525" fmla="*/ 6337421 w 6530564"/>
              <a:gd name="connsiteY2525" fmla="*/ 2604732 h 6858000"/>
              <a:gd name="connsiteX2526" fmla="*/ 6338419 w 6530564"/>
              <a:gd name="connsiteY2526" fmla="*/ 2609405 h 6858000"/>
              <a:gd name="connsiteX2527" fmla="*/ 6336741 w 6530564"/>
              <a:gd name="connsiteY2527" fmla="*/ 2624414 h 6858000"/>
              <a:gd name="connsiteX2528" fmla="*/ 6337739 w 6530564"/>
              <a:gd name="connsiteY2528" fmla="*/ 2629085 h 6858000"/>
              <a:gd name="connsiteX2529" fmla="*/ 6344407 w 6530564"/>
              <a:gd name="connsiteY2529" fmla="*/ 2637430 h 6858000"/>
              <a:gd name="connsiteX2530" fmla="*/ 6349077 w 6530564"/>
              <a:gd name="connsiteY2530" fmla="*/ 2636431 h 6858000"/>
              <a:gd name="connsiteX2531" fmla="*/ 6354067 w 6530564"/>
              <a:gd name="connsiteY2531" fmla="*/ 2659786 h 6858000"/>
              <a:gd name="connsiteX2532" fmla="*/ 6359736 w 6530564"/>
              <a:gd name="connsiteY2532" fmla="*/ 2663460 h 6858000"/>
              <a:gd name="connsiteX2533" fmla="*/ 6358737 w 6530564"/>
              <a:gd name="connsiteY2533" fmla="*/ 2658789 h 6858000"/>
              <a:gd name="connsiteX2534" fmla="*/ 6349077 w 6530564"/>
              <a:gd name="connsiteY2534" fmla="*/ 2636431 h 6858000"/>
              <a:gd name="connsiteX2535" fmla="*/ 6353747 w 6530564"/>
              <a:gd name="connsiteY2535" fmla="*/ 2635434 h 6858000"/>
              <a:gd name="connsiteX2536" fmla="*/ 6355743 w 6530564"/>
              <a:gd name="connsiteY2536" fmla="*/ 2644776 h 6858000"/>
              <a:gd name="connsiteX2537" fmla="*/ 6356743 w 6530564"/>
              <a:gd name="connsiteY2537" fmla="*/ 2649446 h 6858000"/>
              <a:gd name="connsiteX2538" fmla="*/ 6364407 w 6530564"/>
              <a:gd name="connsiteY2538" fmla="*/ 2662461 h 6858000"/>
              <a:gd name="connsiteX2539" fmla="*/ 6368398 w 6530564"/>
              <a:gd name="connsiteY2539" fmla="*/ 2681145 h 6858000"/>
              <a:gd name="connsiteX2540" fmla="*/ 6362729 w 6530564"/>
              <a:gd name="connsiteY2540" fmla="*/ 2677473 h 6858000"/>
              <a:gd name="connsiteX2541" fmla="*/ 6364725 w 6530564"/>
              <a:gd name="connsiteY2541" fmla="*/ 2686814 h 6858000"/>
              <a:gd name="connsiteX2542" fmla="*/ 6366721 w 6530564"/>
              <a:gd name="connsiteY2542" fmla="*/ 2696158 h 6858000"/>
              <a:gd name="connsiteX2543" fmla="*/ 6374387 w 6530564"/>
              <a:gd name="connsiteY2543" fmla="*/ 2709173 h 6858000"/>
              <a:gd name="connsiteX2544" fmla="*/ 6376383 w 6530564"/>
              <a:gd name="connsiteY2544" fmla="*/ 2718513 h 6858000"/>
              <a:gd name="connsiteX2545" fmla="*/ 6382051 w 6530564"/>
              <a:gd name="connsiteY2545" fmla="*/ 2722187 h 6858000"/>
              <a:gd name="connsiteX2546" fmla="*/ 6389717 w 6530564"/>
              <a:gd name="connsiteY2546" fmla="*/ 2735202 h 6858000"/>
              <a:gd name="connsiteX2547" fmla="*/ 6391713 w 6530564"/>
              <a:gd name="connsiteY2547" fmla="*/ 2744545 h 6858000"/>
              <a:gd name="connsiteX2548" fmla="*/ 6388038 w 6530564"/>
              <a:gd name="connsiteY2548" fmla="*/ 2750212 h 6858000"/>
              <a:gd name="connsiteX2549" fmla="*/ 6393708 w 6530564"/>
              <a:gd name="connsiteY2549" fmla="*/ 2753886 h 6858000"/>
              <a:gd name="connsiteX2550" fmla="*/ 6391033 w 6530564"/>
              <a:gd name="connsiteY2550" fmla="*/ 2764226 h 6858000"/>
              <a:gd name="connsiteX2551" fmla="*/ 6397701 w 6530564"/>
              <a:gd name="connsiteY2551" fmla="*/ 2772572 h 6858000"/>
              <a:gd name="connsiteX2552" fmla="*/ 6401373 w 6530564"/>
              <a:gd name="connsiteY2552" fmla="*/ 2766901 h 6858000"/>
              <a:gd name="connsiteX2553" fmla="*/ 6404367 w 6530564"/>
              <a:gd name="connsiteY2553" fmla="*/ 2780914 h 6858000"/>
              <a:gd name="connsiteX2554" fmla="*/ 6405364 w 6530564"/>
              <a:gd name="connsiteY2554" fmla="*/ 2785585 h 6858000"/>
              <a:gd name="connsiteX2555" fmla="*/ 6414027 w 6530564"/>
              <a:gd name="connsiteY2555" fmla="*/ 2803272 h 6858000"/>
              <a:gd name="connsiteX2556" fmla="*/ 6418019 w 6530564"/>
              <a:gd name="connsiteY2556" fmla="*/ 2821954 h 6858000"/>
              <a:gd name="connsiteX2557" fmla="*/ 6421013 w 6530564"/>
              <a:gd name="connsiteY2557" fmla="*/ 2835968 h 6858000"/>
              <a:gd name="connsiteX2558" fmla="*/ 6427000 w 6530564"/>
              <a:gd name="connsiteY2558" fmla="*/ 2863995 h 6858000"/>
              <a:gd name="connsiteX2559" fmla="*/ 6425323 w 6530564"/>
              <a:gd name="connsiteY2559" fmla="*/ 2879006 h 6858000"/>
              <a:gd name="connsiteX2560" fmla="*/ 6419655 w 6530564"/>
              <a:gd name="connsiteY2560" fmla="*/ 2875334 h 6858000"/>
              <a:gd name="connsiteX2561" fmla="*/ 6413985 w 6530564"/>
              <a:gd name="connsiteY2561" fmla="*/ 2871660 h 6858000"/>
              <a:gd name="connsiteX2562" fmla="*/ 6414983 w 6530564"/>
              <a:gd name="connsiteY2562" fmla="*/ 2876331 h 6858000"/>
              <a:gd name="connsiteX2563" fmla="*/ 6415981 w 6530564"/>
              <a:gd name="connsiteY2563" fmla="*/ 2881001 h 6858000"/>
              <a:gd name="connsiteX2564" fmla="*/ 6421651 w 6530564"/>
              <a:gd name="connsiteY2564" fmla="*/ 2884673 h 6858000"/>
              <a:gd name="connsiteX2565" fmla="*/ 6427318 w 6530564"/>
              <a:gd name="connsiteY2565" fmla="*/ 2888347 h 6858000"/>
              <a:gd name="connsiteX2566" fmla="*/ 6431991 w 6530564"/>
              <a:gd name="connsiteY2566" fmla="*/ 2887350 h 6858000"/>
              <a:gd name="connsiteX2567" fmla="*/ 6431673 w 6530564"/>
              <a:gd name="connsiteY2567" fmla="*/ 2862996 h 6858000"/>
              <a:gd name="connsiteX2568" fmla="*/ 6430674 w 6530564"/>
              <a:gd name="connsiteY2568" fmla="*/ 2858326 h 6858000"/>
              <a:gd name="connsiteX2569" fmla="*/ 6426681 w 6530564"/>
              <a:gd name="connsiteY2569" fmla="*/ 2839641 h 6858000"/>
              <a:gd name="connsiteX2570" fmla="*/ 6424687 w 6530564"/>
              <a:gd name="connsiteY2570" fmla="*/ 2830300 h 6858000"/>
              <a:gd name="connsiteX2571" fmla="*/ 6434347 w 6530564"/>
              <a:gd name="connsiteY2571" fmla="*/ 2852656 h 6858000"/>
              <a:gd name="connsiteX2572" fmla="*/ 6445005 w 6530564"/>
              <a:gd name="connsiteY2572" fmla="*/ 2879684 h 6858000"/>
              <a:gd name="connsiteX2573" fmla="*/ 6442331 w 6530564"/>
              <a:gd name="connsiteY2573" fmla="*/ 2890025 h 6858000"/>
              <a:gd name="connsiteX2574" fmla="*/ 6444325 w 6530564"/>
              <a:gd name="connsiteY2574" fmla="*/ 2899366 h 6858000"/>
              <a:gd name="connsiteX2575" fmla="*/ 6449315 w 6530564"/>
              <a:gd name="connsiteY2575" fmla="*/ 2922721 h 6858000"/>
              <a:gd name="connsiteX2576" fmla="*/ 6443648 w 6530564"/>
              <a:gd name="connsiteY2576" fmla="*/ 2919049 h 6858000"/>
              <a:gd name="connsiteX2577" fmla="*/ 6438977 w 6530564"/>
              <a:gd name="connsiteY2577" fmla="*/ 2920046 h 6858000"/>
              <a:gd name="connsiteX2578" fmla="*/ 6439974 w 6530564"/>
              <a:gd name="connsiteY2578" fmla="*/ 2924716 h 6858000"/>
              <a:gd name="connsiteX2579" fmla="*/ 6440971 w 6530564"/>
              <a:gd name="connsiteY2579" fmla="*/ 2929388 h 6858000"/>
              <a:gd name="connsiteX2580" fmla="*/ 6446641 w 6530564"/>
              <a:gd name="connsiteY2580" fmla="*/ 2933062 h 6858000"/>
              <a:gd name="connsiteX2581" fmla="*/ 6447639 w 6530564"/>
              <a:gd name="connsiteY2581" fmla="*/ 2937733 h 6858000"/>
              <a:gd name="connsiteX2582" fmla="*/ 6448636 w 6530564"/>
              <a:gd name="connsiteY2582" fmla="*/ 2942403 h 6858000"/>
              <a:gd name="connsiteX2583" fmla="*/ 6457299 w 6530564"/>
              <a:gd name="connsiteY2583" fmla="*/ 2960089 h 6858000"/>
              <a:gd name="connsiteX2584" fmla="*/ 6462289 w 6530564"/>
              <a:gd name="connsiteY2584" fmla="*/ 2983446 h 6858000"/>
              <a:gd name="connsiteX2585" fmla="*/ 6458617 w 6530564"/>
              <a:gd name="connsiteY2585" fmla="*/ 2989113 h 6858000"/>
              <a:gd name="connsiteX2586" fmla="*/ 6452947 w 6530564"/>
              <a:gd name="connsiteY2586" fmla="*/ 2985442 h 6858000"/>
              <a:gd name="connsiteX2587" fmla="*/ 6436301 w 6530564"/>
              <a:gd name="connsiteY2587" fmla="*/ 2930386 h 6858000"/>
              <a:gd name="connsiteX2588" fmla="*/ 6435303 w 6530564"/>
              <a:gd name="connsiteY2588" fmla="*/ 2925715 h 6858000"/>
              <a:gd name="connsiteX2589" fmla="*/ 6431630 w 6530564"/>
              <a:gd name="connsiteY2589" fmla="*/ 2931384 h 6858000"/>
              <a:gd name="connsiteX2590" fmla="*/ 6448275 w 6530564"/>
              <a:gd name="connsiteY2590" fmla="*/ 2986439 h 6858000"/>
              <a:gd name="connsiteX2591" fmla="*/ 6436259 w 6530564"/>
              <a:gd name="connsiteY2591" fmla="*/ 2998774 h 6858000"/>
              <a:gd name="connsiteX2592" fmla="*/ 6437895 w 6530564"/>
              <a:gd name="connsiteY2592" fmla="*/ 3052152 h 6858000"/>
              <a:gd name="connsiteX2593" fmla="*/ 6440443 w 6530564"/>
              <a:gd name="connsiteY2593" fmla="*/ 3246975 h 6858000"/>
              <a:gd name="connsiteX2594" fmla="*/ 6441441 w 6530564"/>
              <a:gd name="connsiteY2594" fmla="*/ 3251646 h 6858000"/>
              <a:gd name="connsiteX2595" fmla="*/ 6442439 w 6530564"/>
              <a:gd name="connsiteY2595" fmla="*/ 3256318 h 6858000"/>
              <a:gd name="connsiteX2596" fmla="*/ 6446113 w 6530564"/>
              <a:gd name="connsiteY2596" fmla="*/ 3250648 h 6858000"/>
              <a:gd name="connsiteX2597" fmla="*/ 6444561 w 6530564"/>
              <a:gd name="connsiteY2597" fmla="*/ 3060496 h 6858000"/>
              <a:gd name="connsiteX2598" fmla="*/ 6445559 w 6530564"/>
              <a:gd name="connsiteY2598" fmla="*/ 3065167 h 6858000"/>
              <a:gd name="connsiteX2599" fmla="*/ 6452905 w 6530564"/>
              <a:gd name="connsiteY2599" fmla="*/ 3053828 h 6858000"/>
              <a:gd name="connsiteX2600" fmla="*/ 6455899 w 6530564"/>
              <a:gd name="connsiteY2600" fmla="*/ 3067841 h 6858000"/>
              <a:gd name="connsiteX2601" fmla="*/ 6451227 w 6530564"/>
              <a:gd name="connsiteY2601" fmla="*/ 3068840 h 6858000"/>
              <a:gd name="connsiteX2602" fmla="*/ 6452226 w 6530564"/>
              <a:gd name="connsiteY2602" fmla="*/ 3073511 h 6858000"/>
              <a:gd name="connsiteX2603" fmla="*/ 6453223 w 6530564"/>
              <a:gd name="connsiteY2603" fmla="*/ 3078181 h 6858000"/>
              <a:gd name="connsiteX2604" fmla="*/ 6457895 w 6530564"/>
              <a:gd name="connsiteY2604" fmla="*/ 3077183 h 6858000"/>
              <a:gd name="connsiteX2605" fmla="*/ 6458213 w 6530564"/>
              <a:gd name="connsiteY2605" fmla="*/ 3101536 h 6858000"/>
              <a:gd name="connsiteX2606" fmla="*/ 6460209 w 6530564"/>
              <a:gd name="connsiteY2606" fmla="*/ 3110879 h 6858000"/>
              <a:gd name="connsiteX2607" fmla="*/ 6463203 w 6530564"/>
              <a:gd name="connsiteY2607" fmla="*/ 3124891 h 6858000"/>
              <a:gd name="connsiteX2608" fmla="*/ 6464201 w 6530564"/>
              <a:gd name="connsiteY2608" fmla="*/ 3129561 h 6858000"/>
              <a:gd name="connsiteX2609" fmla="*/ 6460527 w 6530564"/>
              <a:gd name="connsiteY2609" fmla="*/ 3135231 h 6858000"/>
              <a:gd name="connsiteX2610" fmla="*/ 6462523 w 6530564"/>
              <a:gd name="connsiteY2610" fmla="*/ 3144574 h 6858000"/>
              <a:gd name="connsiteX2611" fmla="*/ 6468192 w 6530564"/>
              <a:gd name="connsiteY2611" fmla="*/ 3148246 h 6858000"/>
              <a:gd name="connsiteX2612" fmla="*/ 6492143 w 6530564"/>
              <a:gd name="connsiteY2612" fmla="*/ 3260351 h 6858000"/>
              <a:gd name="connsiteX2613" fmla="*/ 6493779 w 6530564"/>
              <a:gd name="connsiteY2613" fmla="*/ 3313728 h 6858000"/>
              <a:gd name="connsiteX2614" fmla="*/ 6497452 w 6530564"/>
              <a:gd name="connsiteY2614" fmla="*/ 3308059 h 6858000"/>
              <a:gd name="connsiteX2615" fmla="*/ 6508067 w 6530564"/>
              <a:gd name="connsiteY2615" fmla="*/ 3403475 h 6858000"/>
              <a:gd name="connsiteX2616" fmla="*/ 6513737 w 6530564"/>
              <a:gd name="connsiteY2616" fmla="*/ 3407147 h 6858000"/>
              <a:gd name="connsiteX2617" fmla="*/ 6514056 w 6530564"/>
              <a:gd name="connsiteY2617" fmla="*/ 3431501 h 6858000"/>
              <a:gd name="connsiteX2618" fmla="*/ 6510383 w 6530564"/>
              <a:gd name="connsiteY2618" fmla="*/ 3437170 h 6858000"/>
              <a:gd name="connsiteX2619" fmla="*/ 6517049 w 6530564"/>
              <a:gd name="connsiteY2619" fmla="*/ 3445513 h 6858000"/>
              <a:gd name="connsiteX2620" fmla="*/ 6518367 w 6530564"/>
              <a:gd name="connsiteY2620" fmla="*/ 3474537 h 6858000"/>
              <a:gd name="connsiteX2621" fmla="*/ 6519363 w 6530564"/>
              <a:gd name="connsiteY2621" fmla="*/ 3479209 h 6858000"/>
              <a:gd name="connsiteX2622" fmla="*/ 6517687 w 6530564"/>
              <a:gd name="connsiteY2622" fmla="*/ 3494220 h 6858000"/>
              <a:gd name="connsiteX2623" fmla="*/ 6518686 w 6530564"/>
              <a:gd name="connsiteY2623" fmla="*/ 3498890 h 6858000"/>
              <a:gd name="connsiteX2624" fmla="*/ 6519683 w 6530564"/>
              <a:gd name="connsiteY2624" fmla="*/ 3503561 h 6858000"/>
              <a:gd name="connsiteX2625" fmla="*/ 6517965 w 6530564"/>
              <a:gd name="connsiteY2625" fmla="*/ 3586960 h 6858000"/>
              <a:gd name="connsiteX2626" fmla="*/ 6520957 w 6530564"/>
              <a:gd name="connsiteY2626" fmla="*/ 3600973 h 6858000"/>
              <a:gd name="connsiteX2627" fmla="*/ 6521957 w 6530564"/>
              <a:gd name="connsiteY2627" fmla="*/ 3605644 h 6858000"/>
              <a:gd name="connsiteX2628" fmla="*/ 6525949 w 6530564"/>
              <a:gd name="connsiteY2628" fmla="*/ 3624328 h 6858000"/>
              <a:gd name="connsiteX2629" fmla="*/ 6518240 w 6530564"/>
              <a:gd name="connsiteY2629" fmla="*/ 3679702 h 6858000"/>
              <a:gd name="connsiteX2630" fmla="*/ 6499429 w 6530564"/>
              <a:gd name="connsiteY2630" fmla="*/ 3888856 h 6858000"/>
              <a:gd name="connsiteX2631" fmla="*/ 6500429 w 6530564"/>
              <a:gd name="connsiteY2631" fmla="*/ 3893529 h 6858000"/>
              <a:gd name="connsiteX2632" fmla="*/ 6496756 w 6530564"/>
              <a:gd name="connsiteY2632" fmla="*/ 3899196 h 6858000"/>
              <a:gd name="connsiteX2633" fmla="*/ 6474945 w 6530564"/>
              <a:gd name="connsiteY2633" fmla="*/ 3968571 h 6858000"/>
              <a:gd name="connsiteX2634" fmla="*/ 6456817 w 6530564"/>
              <a:gd name="connsiteY2634" fmla="*/ 4036740 h 6858000"/>
              <a:gd name="connsiteX2635" fmla="*/ 6457067 w 6530564"/>
              <a:gd name="connsiteY2635" fmla="*/ 4035275 h 6858000"/>
              <a:gd name="connsiteX2636" fmla="*/ 6458983 w 6530564"/>
              <a:gd name="connsiteY2636" fmla="*/ 4019603 h 6858000"/>
              <a:gd name="connsiteX2637" fmla="*/ 6461660 w 6530564"/>
              <a:gd name="connsiteY2637" fmla="*/ 4009263 h 6858000"/>
              <a:gd name="connsiteX2638" fmla="*/ 6468688 w 6530564"/>
              <a:gd name="connsiteY2638" fmla="*/ 3973572 h 6858000"/>
              <a:gd name="connsiteX2639" fmla="*/ 6480067 w 6530564"/>
              <a:gd name="connsiteY2639" fmla="*/ 3912531 h 6858000"/>
              <a:gd name="connsiteX2640" fmla="*/ 6482742 w 6530564"/>
              <a:gd name="connsiteY2640" fmla="*/ 3902189 h 6858000"/>
              <a:gd name="connsiteX2641" fmla="*/ 6485417 w 6530564"/>
              <a:gd name="connsiteY2641" fmla="*/ 3891851 h 6858000"/>
              <a:gd name="connsiteX2642" fmla="*/ 6479749 w 6530564"/>
              <a:gd name="connsiteY2642" fmla="*/ 3888177 h 6858000"/>
              <a:gd name="connsiteX2643" fmla="*/ 6469727 w 6530564"/>
              <a:gd name="connsiteY2643" fmla="*/ 3909856 h 6858000"/>
              <a:gd name="connsiteX2644" fmla="*/ 6470724 w 6530564"/>
              <a:gd name="connsiteY2644" fmla="*/ 3914527 h 6858000"/>
              <a:gd name="connsiteX2645" fmla="*/ 6451319 w 6530564"/>
              <a:gd name="connsiteY2645" fmla="*/ 4006588 h 6858000"/>
              <a:gd name="connsiteX2646" fmla="*/ 6452317 w 6530564"/>
              <a:gd name="connsiteY2646" fmla="*/ 4011259 h 6858000"/>
              <a:gd name="connsiteX2647" fmla="*/ 6438623 w 6530564"/>
              <a:gd name="connsiteY2647" fmla="*/ 4038605 h 6858000"/>
              <a:gd name="connsiteX2648" fmla="*/ 6430597 w 6530564"/>
              <a:gd name="connsiteY2648" fmla="*/ 4069625 h 6858000"/>
              <a:gd name="connsiteX2649" fmla="*/ 6417467 w 6530564"/>
              <a:gd name="connsiteY2649" fmla="*/ 4131042 h 6858000"/>
              <a:gd name="connsiteX2650" fmla="*/ 6397652 w 6530564"/>
              <a:gd name="connsiteY2650" fmla="*/ 4184394 h 6858000"/>
              <a:gd name="connsiteX2651" fmla="*/ 6395501 w 6530564"/>
              <a:gd name="connsiteY2651" fmla="*/ 4179691 h 6858000"/>
              <a:gd name="connsiteX2652" fmla="*/ 6310617 w 6530564"/>
              <a:gd name="connsiteY2652" fmla="*/ 4422501 h 6858000"/>
              <a:gd name="connsiteX2653" fmla="*/ 6305947 w 6530564"/>
              <a:gd name="connsiteY2653" fmla="*/ 4423498 h 6858000"/>
              <a:gd name="connsiteX2654" fmla="*/ 6306945 w 6530564"/>
              <a:gd name="connsiteY2654" fmla="*/ 4428171 h 6858000"/>
              <a:gd name="connsiteX2655" fmla="*/ 6307942 w 6530564"/>
              <a:gd name="connsiteY2655" fmla="*/ 4432841 h 6858000"/>
              <a:gd name="connsiteX2656" fmla="*/ 6292252 w 6530564"/>
              <a:gd name="connsiteY2656" fmla="*/ 4450844 h 6858000"/>
              <a:gd name="connsiteX2657" fmla="*/ 6268855 w 6530564"/>
              <a:gd name="connsiteY2657" fmla="*/ 4524223 h 6858000"/>
              <a:gd name="connsiteX2658" fmla="*/ 6265862 w 6530564"/>
              <a:gd name="connsiteY2658" fmla="*/ 4510210 h 6858000"/>
              <a:gd name="connsiteX2659" fmla="*/ 6258833 w 6530564"/>
              <a:gd name="connsiteY2659" fmla="*/ 4545902 h 6858000"/>
              <a:gd name="connsiteX2660" fmla="*/ 6253165 w 6530564"/>
              <a:gd name="connsiteY2660" fmla="*/ 4542228 h 6858000"/>
              <a:gd name="connsiteX2661" fmla="*/ 6214077 w 6530564"/>
              <a:gd name="connsiteY2661" fmla="*/ 4633610 h 6858000"/>
              <a:gd name="connsiteX2662" fmla="*/ 6209407 w 6530564"/>
              <a:gd name="connsiteY2662" fmla="*/ 4634608 h 6858000"/>
              <a:gd name="connsiteX2663" fmla="*/ 6170001 w 6530564"/>
              <a:gd name="connsiteY2663" fmla="*/ 4701637 h 6858000"/>
              <a:gd name="connsiteX2664" fmla="*/ 6124246 w 6530564"/>
              <a:gd name="connsiteY2664" fmla="*/ 4784676 h 6858000"/>
              <a:gd name="connsiteX2665" fmla="*/ 6094991 w 6530564"/>
              <a:gd name="connsiteY2665" fmla="*/ 4822064 h 6858000"/>
              <a:gd name="connsiteX2666" fmla="*/ 6068122 w 6530564"/>
              <a:gd name="connsiteY2666" fmla="*/ 4864900 h 6858000"/>
              <a:gd name="connsiteX2667" fmla="*/ 6067155 w 6530564"/>
              <a:gd name="connsiteY2667" fmla="*/ 4860368 h 6858000"/>
              <a:gd name="connsiteX2668" fmla="*/ 6063481 w 6530564"/>
              <a:gd name="connsiteY2668" fmla="*/ 4866038 h 6858000"/>
              <a:gd name="connsiteX2669" fmla="*/ 6060805 w 6530564"/>
              <a:gd name="connsiteY2669" fmla="*/ 4876378 h 6858000"/>
              <a:gd name="connsiteX2670" fmla="*/ 6059807 w 6530564"/>
              <a:gd name="connsiteY2670" fmla="*/ 4871705 h 6858000"/>
              <a:gd name="connsiteX2671" fmla="*/ 6037769 w 6530564"/>
              <a:gd name="connsiteY2671" fmla="*/ 4905720 h 6858000"/>
              <a:gd name="connsiteX2672" fmla="*/ 6038767 w 6530564"/>
              <a:gd name="connsiteY2672" fmla="*/ 4910391 h 6858000"/>
              <a:gd name="connsiteX2673" fmla="*/ 6036091 w 6530564"/>
              <a:gd name="connsiteY2673" fmla="*/ 4920731 h 6858000"/>
              <a:gd name="connsiteX2674" fmla="*/ 6034095 w 6530564"/>
              <a:gd name="connsiteY2674" fmla="*/ 4911389 h 6858000"/>
              <a:gd name="connsiteX2675" fmla="*/ 6023077 w 6530564"/>
              <a:gd name="connsiteY2675" fmla="*/ 4928396 h 6858000"/>
              <a:gd name="connsiteX2676" fmla="*/ 6022078 w 6530564"/>
              <a:gd name="connsiteY2676" fmla="*/ 4923723 h 6858000"/>
              <a:gd name="connsiteX2677" fmla="*/ 6021081 w 6530564"/>
              <a:gd name="connsiteY2677" fmla="*/ 4919054 h 6858000"/>
              <a:gd name="connsiteX2678" fmla="*/ 6016409 w 6530564"/>
              <a:gd name="connsiteY2678" fmla="*/ 4920052 h 6858000"/>
              <a:gd name="connsiteX2679" fmla="*/ 6018405 w 6530564"/>
              <a:gd name="connsiteY2679" fmla="*/ 4929393 h 6858000"/>
              <a:gd name="connsiteX2680" fmla="*/ 6019404 w 6530564"/>
              <a:gd name="connsiteY2680" fmla="*/ 4934065 h 6858000"/>
              <a:gd name="connsiteX2681" fmla="*/ 6015730 w 6530564"/>
              <a:gd name="connsiteY2681" fmla="*/ 4939735 h 6858000"/>
              <a:gd name="connsiteX2682" fmla="*/ 6011059 w 6530564"/>
              <a:gd name="connsiteY2682" fmla="*/ 4940732 h 6858000"/>
              <a:gd name="connsiteX2683" fmla="*/ 6006389 w 6530564"/>
              <a:gd name="connsiteY2683" fmla="*/ 4941731 h 6858000"/>
              <a:gd name="connsiteX2684" fmla="*/ 6007386 w 6530564"/>
              <a:gd name="connsiteY2684" fmla="*/ 4946401 h 6858000"/>
              <a:gd name="connsiteX2685" fmla="*/ 6008383 w 6530564"/>
              <a:gd name="connsiteY2685" fmla="*/ 4951071 h 6858000"/>
              <a:gd name="connsiteX2686" fmla="*/ 5996367 w 6530564"/>
              <a:gd name="connsiteY2686" fmla="*/ 4963407 h 6858000"/>
              <a:gd name="connsiteX2687" fmla="*/ 5995370 w 6530564"/>
              <a:gd name="connsiteY2687" fmla="*/ 4958737 h 6858000"/>
              <a:gd name="connsiteX2688" fmla="*/ 5991696 w 6530564"/>
              <a:gd name="connsiteY2688" fmla="*/ 4964406 h 6858000"/>
              <a:gd name="connsiteX2689" fmla="*/ 5988022 w 6530564"/>
              <a:gd name="connsiteY2689" fmla="*/ 4970074 h 6858000"/>
              <a:gd name="connsiteX2690" fmla="*/ 5985347 w 6530564"/>
              <a:gd name="connsiteY2690" fmla="*/ 4980414 h 6858000"/>
              <a:gd name="connsiteX2691" fmla="*/ 5984349 w 6530564"/>
              <a:gd name="connsiteY2691" fmla="*/ 4975743 h 6858000"/>
              <a:gd name="connsiteX2692" fmla="*/ 5967661 w 6530564"/>
              <a:gd name="connsiteY2692" fmla="*/ 4989076 h 6858000"/>
              <a:gd name="connsiteX2693" fmla="*/ 5965665 w 6530564"/>
              <a:gd name="connsiteY2693" fmla="*/ 4979735 h 6858000"/>
              <a:gd name="connsiteX2694" fmla="*/ 5949975 w 6530564"/>
              <a:gd name="connsiteY2694" fmla="*/ 4997740 h 6858000"/>
              <a:gd name="connsiteX2695" fmla="*/ 5948977 w 6530564"/>
              <a:gd name="connsiteY2695" fmla="*/ 4993069 h 6858000"/>
              <a:gd name="connsiteX2696" fmla="*/ 5952650 w 6530564"/>
              <a:gd name="connsiteY2696" fmla="*/ 4987400 h 6858000"/>
              <a:gd name="connsiteX2697" fmla="*/ 5951653 w 6530564"/>
              <a:gd name="connsiteY2697" fmla="*/ 4982729 h 6858000"/>
              <a:gd name="connsiteX2698" fmla="*/ 5947981 w 6530564"/>
              <a:gd name="connsiteY2698" fmla="*/ 4988397 h 6858000"/>
              <a:gd name="connsiteX2699" fmla="*/ 5944307 w 6530564"/>
              <a:gd name="connsiteY2699" fmla="*/ 4994067 h 6858000"/>
              <a:gd name="connsiteX2700" fmla="*/ 5941631 w 6530564"/>
              <a:gd name="connsiteY2700" fmla="*/ 5004407 h 6858000"/>
              <a:gd name="connsiteX2701" fmla="*/ 5950973 w 6530564"/>
              <a:gd name="connsiteY2701" fmla="*/ 5002410 h 6858000"/>
              <a:gd name="connsiteX2702" fmla="*/ 5947299 w 6530564"/>
              <a:gd name="connsiteY2702" fmla="*/ 5008080 h 6858000"/>
              <a:gd name="connsiteX2703" fmla="*/ 5929931 w 6530564"/>
              <a:gd name="connsiteY2703" fmla="*/ 5041095 h 6858000"/>
              <a:gd name="connsiteX2704" fmla="*/ 5947618 w 6530564"/>
              <a:gd name="connsiteY2704" fmla="*/ 5032434 h 6858000"/>
              <a:gd name="connsiteX2705" fmla="*/ 5931927 w 6530564"/>
              <a:gd name="connsiteY2705" fmla="*/ 5050439 h 6858000"/>
              <a:gd name="connsiteX2706" fmla="*/ 5920909 w 6530564"/>
              <a:gd name="connsiteY2706" fmla="*/ 5067445 h 6858000"/>
              <a:gd name="connsiteX2707" fmla="*/ 5912565 w 6530564"/>
              <a:gd name="connsiteY2707" fmla="*/ 5074111 h 6858000"/>
              <a:gd name="connsiteX2708" fmla="*/ 5910570 w 6530564"/>
              <a:gd name="connsiteY2708" fmla="*/ 5064770 h 6858000"/>
              <a:gd name="connsiteX2709" fmla="*/ 5895877 w 6530564"/>
              <a:gd name="connsiteY2709" fmla="*/ 5087444 h 6858000"/>
              <a:gd name="connsiteX2710" fmla="*/ 5890208 w 6530564"/>
              <a:gd name="connsiteY2710" fmla="*/ 5083772 h 6858000"/>
              <a:gd name="connsiteX2711" fmla="*/ 5893881 w 6530564"/>
              <a:gd name="connsiteY2711" fmla="*/ 5078103 h 6858000"/>
              <a:gd name="connsiteX2712" fmla="*/ 5892882 w 6530564"/>
              <a:gd name="connsiteY2712" fmla="*/ 5073432 h 6858000"/>
              <a:gd name="connsiteX2713" fmla="*/ 5888211 w 6530564"/>
              <a:gd name="connsiteY2713" fmla="*/ 5074430 h 6858000"/>
              <a:gd name="connsiteX2714" fmla="*/ 5884539 w 6530564"/>
              <a:gd name="connsiteY2714" fmla="*/ 5080098 h 6858000"/>
              <a:gd name="connsiteX2715" fmla="*/ 5885537 w 6530564"/>
              <a:gd name="connsiteY2715" fmla="*/ 5084770 h 6858000"/>
              <a:gd name="connsiteX2716" fmla="*/ 5881863 w 6530564"/>
              <a:gd name="connsiteY2716" fmla="*/ 5090439 h 6858000"/>
              <a:gd name="connsiteX2717" fmla="*/ 5878191 w 6530564"/>
              <a:gd name="connsiteY2717" fmla="*/ 5096109 h 6858000"/>
              <a:gd name="connsiteX2718" fmla="*/ 5873519 w 6530564"/>
              <a:gd name="connsiteY2718" fmla="*/ 5097107 h 6858000"/>
              <a:gd name="connsiteX2719" fmla="*/ 5874517 w 6530564"/>
              <a:gd name="connsiteY2719" fmla="*/ 5101778 h 6858000"/>
              <a:gd name="connsiteX2720" fmla="*/ 5869847 w 6530564"/>
              <a:gd name="connsiteY2720" fmla="*/ 5102775 h 6858000"/>
              <a:gd name="connsiteX2721" fmla="*/ 5868847 w 6530564"/>
              <a:gd name="connsiteY2721" fmla="*/ 5098105 h 6858000"/>
              <a:gd name="connsiteX2722" fmla="*/ 5871523 w 6530564"/>
              <a:gd name="connsiteY2722" fmla="*/ 5087764 h 6858000"/>
              <a:gd name="connsiteX2723" fmla="*/ 5878869 w 6530564"/>
              <a:gd name="connsiteY2723" fmla="*/ 5076427 h 6858000"/>
              <a:gd name="connsiteX2724" fmla="*/ 5874198 w 6530564"/>
              <a:gd name="connsiteY2724" fmla="*/ 5077424 h 6858000"/>
              <a:gd name="connsiteX2725" fmla="*/ 5870525 w 6530564"/>
              <a:gd name="connsiteY2725" fmla="*/ 5083093 h 6858000"/>
              <a:gd name="connsiteX2726" fmla="*/ 5859507 w 6530564"/>
              <a:gd name="connsiteY2726" fmla="*/ 5100100 h 6858000"/>
              <a:gd name="connsiteX2727" fmla="*/ 5860503 w 6530564"/>
              <a:gd name="connsiteY2727" fmla="*/ 5104770 h 6858000"/>
              <a:gd name="connsiteX2728" fmla="*/ 5854156 w 6530564"/>
              <a:gd name="connsiteY2728" fmla="*/ 5120780 h 6858000"/>
              <a:gd name="connsiteX2729" fmla="*/ 5803411 w 6530564"/>
              <a:gd name="connsiteY2729" fmla="*/ 5180463 h 6858000"/>
              <a:gd name="connsiteX2730" fmla="*/ 5798741 w 6530564"/>
              <a:gd name="connsiteY2730" fmla="*/ 5181460 h 6858000"/>
              <a:gd name="connsiteX2731" fmla="*/ 5795068 w 6530564"/>
              <a:gd name="connsiteY2731" fmla="*/ 5187130 h 6858000"/>
              <a:gd name="connsiteX2732" fmla="*/ 5783051 w 6530564"/>
              <a:gd name="connsiteY2732" fmla="*/ 5199465 h 6858000"/>
              <a:gd name="connsiteX2733" fmla="*/ 5779378 w 6530564"/>
              <a:gd name="connsiteY2733" fmla="*/ 5205135 h 6858000"/>
              <a:gd name="connsiteX2734" fmla="*/ 5767360 w 6530564"/>
              <a:gd name="connsiteY2734" fmla="*/ 5217470 h 6858000"/>
              <a:gd name="connsiteX2735" fmla="*/ 5755343 w 6530564"/>
              <a:gd name="connsiteY2735" fmla="*/ 5229806 h 6858000"/>
              <a:gd name="connsiteX2736" fmla="*/ 5718293 w 6530564"/>
              <a:gd name="connsiteY2736" fmla="*/ 5262142 h 6858000"/>
              <a:gd name="connsiteX2737" fmla="*/ 5680564 w 6530564"/>
              <a:gd name="connsiteY2737" fmla="*/ 5314161 h 6858000"/>
              <a:gd name="connsiteX2738" fmla="*/ 5668546 w 6530564"/>
              <a:gd name="connsiteY2738" fmla="*/ 5326497 h 6858000"/>
              <a:gd name="connsiteX2739" fmla="*/ 5679885 w 6530564"/>
              <a:gd name="connsiteY2739" fmla="*/ 5333842 h 6858000"/>
              <a:gd name="connsiteX2740" fmla="*/ 5712263 w 6530564"/>
              <a:gd name="connsiteY2740" fmla="*/ 5302506 h 6858000"/>
              <a:gd name="connsiteX2741" fmla="*/ 5746319 w 6530564"/>
              <a:gd name="connsiteY2741" fmla="*/ 5256155 h 6858000"/>
              <a:gd name="connsiteX2742" fmla="*/ 5762009 w 6530564"/>
              <a:gd name="connsiteY2742" fmla="*/ 5238151 h 6858000"/>
              <a:gd name="connsiteX2743" fmla="*/ 5763007 w 6530564"/>
              <a:gd name="connsiteY2743" fmla="*/ 5242821 h 6858000"/>
              <a:gd name="connsiteX2744" fmla="*/ 5758337 w 6530564"/>
              <a:gd name="connsiteY2744" fmla="*/ 5243820 h 6858000"/>
              <a:gd name="connsiteX2745" fmla="*/ 5759335 w 6530564"/>
              <a:gd name="connsiteY2745" fmla="*/ 5248491 h 6858000"/>
              <a:gd name="connsiteX2746" fmla="*/ 5764005 w 6530564"/>
              <a:gd name="connsiteY2746" fmla="*/ 5247493 h 6858000"/>
              <a:gd name="connsiteX2747" fmla="*/ 5767679 w 6530564"/>
              <a:gd name="connsiteY2747" fmla="*/ 5241824 h 6858000"/>
              <a:gd name="connsiteX2748" fmla="*/ 5764685 w 6530564"/>
              <a:gd name="connsiteY2748" fmla="*/ 5227811 h 6858000"/>
              <a:gd name="connsiteX2749" fmla="*/ 5776701 w 6530564"/>
              <a:gd name="connsiteY2749" fmla="*/ 5215474 h 6858000"/>
              <a:gd name="connsiteX2750" fmla="*/ 5786044 w 6530564"/>
              <a:gd name="connsiteY2750" fmla="*/ 5213479 h 6858000"/>
              <a:gd name="connsiteX2751" fmla="*/ 5787043 w 6530564"/>
              <a:gd name="connsiteY2751" fmla="*/ 5218150 h 6858000"/>
              <a:gd name="connsiteX2752" fmla="*/ 5790713 w 6530564"/>
              <a:gd name="connsiteY2752" fmla="*/ 5212480 h 6858000"/>
              <a:gd name="connsiteX2753" fmla="*/ 5789717 w 6530564"/>
              <a:gd name="connsiteY2753" fmla="*/ 5207810 h 6858000"/>
              <a:gd name="connsiteX2754" fmla="*/ 5792393 w 6530564"/>
              <a:gd name="connsiteY2754" fmla="*/ 5197469 h 6858000"/>
              <a:gd name="connsiteX2755" fmla="*/ 5800735 w 6530564"/>
              <a:gd name="connsiteY2755" fmla="*/ 5190803 h 6858000"/>
              <a:gd name="connsiteX2756" fmla="*/ 5805408 w 6530564"/>
              <a:gd name="connsiteY2756" fmla="*/ 5189806 h 6858000"/>
              <a:gd name="connsiteX2757" fmla="*/ 5804409 w 6530564"/>
              <a:gd name="connsiteY2757" fmla="*/ 5185134 h 6858000"/>
              <a:gd name="connsiteX2758" fmla="*/ 5808082 w 6530564"/>
              <a:gd name="connsiteY2758" fmla="*/ 5179466 h 6858000"/>
              <a:gd name="connsiteX2759" fmla="*/ 5859825 w 6530564"/>
              <a:gd name="connsiteY2759" fmla="*/ 5124453 h 6858000"/>
              <a:gd name="connsiteX2760" fmla="*/ 5863499 w 6530564"/>
              <a:gd name="connsiteY2760" fmla="*/ 5118782 h 6858000"/>
              <a:gd name="connsiteX2761" fmla="*/ 5862500 w 6530564"/>
              <a:gd name="connsiteY2761" fmla="*/ 5114113 h 6858000"/>
              <a:gd name="connsiteX2762" fmla="*/ 5867171 w 6530564"/>
              <a:gd name="connsiteY2762" fmla="*/ 5113115 h 6858000"/>
              <a:gd name="connsiteX2763" fmla="*/ 5868169 w 6530564"/>
              <a:gd name="connsiteY2763" fmla="*/ 5117785 h 6858000"/>
              <a:gd name="connsiteX2764" fmla="*/ 5889529 w 6530564"/>
              <a:gd name="connsiteY2764" fmla="*/ 5103454 h 6858000"/>
              <a:gd name="connsiteX2765" fmla="*/ 5888531 w 6530564"/>
              <a:gd name="connsiteY2765" fmla="*/ 5098783 h 6858000"/>
              <a:gd name="connsiteX2766" fmla="*/ 5886853 w 6530564"/>
              <a:gd name="connsiteY2766" fmla="*/ 5113794 h 6858000"/>
              <a:gd name="connsiteX2767" fmla="*/ 5918235 w 6530564"/>
              <a:gd name="connsiteY2767" fmla="*/ 5077785 h 6858000"/>
              <a:gd name="connsiteX2768" fmla="*/ 5937596 w 6530564"/>
              <a:gd name="connsiteY2768" fmla="*/ 5054110 h 6858000"/>
              <a:gd name="connsiteX2769" fmla="*/ 5956961 w 6530564"/>
              <a:gd name="connsiteY2769" fmla="*/ 5030438 h 6858000"/>
              <a:gd name="connsiteX2770" fmla="*/ 5991015 w 6530564"/>
              <a:gd name="connsiteY2770" fmla="*/ 4984087 h 6858000"/>
              <a:gd name="connsiteX2771" fmla="*/ 6003035 w 6530564"/>
              <a:gd name="connsiteY2771" fmla="*/ 4971752 h 6858000"/>
              <a:gd name="connsiteX2772" fmla="*/ 6010379 w 6530564"/>
              <a:gd name="connsiteY2772" fmla="*/ 4960413 h 6858000"/>
              <a:gd name="connsiteX2773" fmla="*/ 6018723 w 6530564"/>
              <a:gd name="connsiteY2773" fmla="*/ 4953747 h 6858000"/>
              <a:gd name="connsiteX2774" fmla="*/ 6029744 w 6530564"/>
              <a:gd name="connsiteY2774" fmla="*/ 4936740 h 6858000"/>
              <a:gd name="connsiteX2775" fmla="*/ 6041761 w 6530564"/>
              <a:gd name="connsiteY2775" fmla="*/ 4924404 h 6858000"/>
              <a:gd name="connsiteX2776" fmla="*/ 6048109 w 6530564"/>
              <a:gd name="connsiteY2776" fmla="*/ 4908395 h 6858000"/>
              <a:gd name="connsiteX2777" fmla="*/ 6052779 w 6530564"/>
              <a:gd name="connsiteY2777" fmla="*/ 4907398 h 6858000"/>
              <a:gd name="connsiteX2778" fmla="*/ 6166964 w 6530564"/>
              <a:gd name="connsiteY2778" fmla="*/ 4756012 h 6858000"/>
              <a:gd name="connsiteX2779" fmla="*/ 6171634 w 6530564"/>
              <a:gd name="connsiteY2779" fmla="*/ 4755014 h 6858000"/>
              <a:gd name="connsiteX2780" fmla="*/ 6176307 w 6530564"/>
              <a:gd name="connsiteY2780" fmla="*/ 4754017 h 6858000"/>
              <a:gd name="connsiteX2781" fmla="*/ 6168961 w 6530564"/>
              <a:gd name="connsiteY2781" fmla="*/ 4765354 h 6858000"/>
              <a:gd name="connsiteX2782" fmla="*/ 6161614 w 6530564"/>
              <a:gd name="connsiteY2782" fmla="*/ 4776693 h 6858000"/>
              <a:gd name="connsiteX2783" fmla="*/ 6154269 w 6530564"/>
              <a:gd name="connsiteY2783" fmla="*/ 4788031 h 6858000"/>
              <a:gd name="connsiteX2784" fmla="*/ 6155266 w 6530564"/>
              <a:gd name="connsiteY2784" fmla="*/ 4792702 h 6858000"/>
              <a:gd name="connsiteX2785" fmla="*/ 6136901 w 6530564"/>
              <a:gd name="connsiteY2785" fmla="*/ 4821047 h 6858000"/>
              <a:gd name="connsiteX2786" fmla="*/ 6137897 w 6530564"/>
              <a:gd name="connsiteY2786" fmla="*/ 4825717 h 6858000"/>
              <a:gd name="connsiteX2787" fmla="*/ 6142571 w 6530564"/>
              <a:gd name="connsiteY2787" fmla="*/ 4824719 h 6858000"/>
              <a:gd name="connsiteX2788" fmla="*/ 6146243 w 6530564"/>
              <a:gd name="connsiteY2788" fmla="*/ 4819049 h 6858000"/>
              <a:gd name="connsiteX2789" fmla="*/ 6149915 w 6530564"/>
              <a:gd name="connsiteY2789" fmla="*/ 4813382 h 6858000"/>
              <a:gd name="connsiteX2790" fmla="*/ 6153588 w 6530564"/>
              <a:gd name="connsiteY2790" fmla="*/ 4807712 h 6858000"/>
              <a:gd name="connsiteX2791" fmla="*/ 6160935 w 6530564"/>
              <a:gd name="connsiteY2791" fmla="*/ 4796376 h 6858000"/>
              <a:gd name="connsiteX2792" fmla="*/ 6149207 w 6530564"/>
              <a:gd name="connsiteY2792" fmla="*/ 4815058 h 6858000"/>
              <a:gd name="connsiteX2793" fmla="*/ 6138972 w 6530564"/>
              <a:gd name="connsiteY2793" fmla="*/ 4830325 h 6858000"/>
              <a:gd name="connsiteX2794" fmla="*/ 6138897 w 6530564"/>
              <a:gd name="connsiteY2794" fmla="*/ 4830389 h 6858000"/>
              <a:gd name="connsiteX2795" fmla="*/ 6138892 w 6530564"/>
              <a:gd name="connsiteY2795" fmla="*/ 4830440 h 6858000"/>
              <a:gd name="connsiteX2796" fmla="*/ 6137977 w 6530564"/>
              <a:gd name="connsiteY2796" fmla="*/ 4831806 h 6858000"/>
              <a:gd name="connsiteX2797" fmla="*/ 6128557 w 6530564"/>
              <a:gd name="connsiteY2797" fmla="*/ 4827713 h 6858000"/>
              <a:gd name="connsiteX2798" fmla="*/ 6092823 w 6530564"/>
              <a:gd name="connsiteY2798" fmla="*/ 4889075 h 6858000"/>
              <a:gd name="connsiteX2799" fmla="*/ 6097494 w 6530564"/>
              <a:gd name="connsiteY2799" fmla="*/ 4888076 h 6858000"/>
              <a:gd name="connsiteX2800" fmla="*/ 6086475 w 6530564"/>
              <a:gd name="connsiteY2800" fmla="*/ 4905082 h 6858000"/>
              <a:gd name="connsiteX2801" fmla="*/ 6081803 w 6530564"/>
              <a:gd name="connsiteY2801" fmla="*/ 4906081 h 6858000"/>
              <a:gd name="connsiteX2802" fmla="*/ 6082802 w 6530564"/>
              <a:gd name="connsiteY2802" fmla="*/ 4910751 h 6858000"/>
              <a:gd name="connsiteX2803" fmla="*/ 6078133 w 6530564"/>
              <a:gd name="connsiteY2803" fmla="*/ 4911750 h 6858000"/>
              <a:gd name="connsiteX2804" fmla="*/ 6070785 w 6530564"/>
              <a:gd name="connsiteY2804" fmla="*/ 4923087 h 6858000"/>
              <a:gd name="connsiteX2805" fmla="*/ 6068109 w 6530564"/>
              <a:gd name="connsiteY2805" fmla="*/ 4933427 h 6858000"/>
              <a:gd name="connsiteX2806" fmla="*/ 6064437 w 6530564"/>
              <a:gd name="connsiteY2806" fmla="*/ 4939097 h 6858000"/>
              <a:gd name="connsiteX2807" fmla="*/ 6053416 w 6530564"/>
              <a:gd name="connsiteY2807" fmla="*/ 4956103 h 6858000"/>
              <a:gd name="connsiteX2808" fmla="*/ 6054415 w 6530564"/>
              <a:gd name="connsiteY2808" fmla="*/ 4960774 h 6858000"/>
              <a:gd name="connsiteX2809" fmla="*/ 6050743 w 6530564"/>
              <a:gd name="connsiteY2809" fmla="*/ 4966443 h 6858000"/>
              <a:gd name="connsiteX2810" fmla="*/ 6016685 w 6530564"/>
              <a:gd name="connsiteY2810" fmla="*/ 5012793 h 6858000"/>
              <a:gd name="connsiteX2811" fmla="*/ 6011017 w 6530564"/>
              <a:gd name="connsiteY2811" fmla="*/ 5009120 h 6858000"/>
              <a:gd name="connsiteX2812" fmla="*/ 6014690 w 6530564"/>
              <a:gd name="connsiteY2812" fmla="*/ 5003451 h 6858000"/>
              <a:gd name="connsiteX2813" fmla="*/ 6018363 w 6530564"/>
              <a:gd name="connsiteY2813" fmla="*/ 4997783 h 6858000"/>
              <a:gd name="connsiteX2814" fmla="*/ 6013693 w 6530564"/>
              <a:gd name="connsiteY2814" fmla="*/ 4998780 h 6858000"/>
              <a:gd name="connsiteX2815" fmla="*/ 6010020 w 6530564"/>
              <a:gd name="connsiteY2815" fmla="*/ 5004450 h 6858000"/>
              <a:gd name="connsiteX2816" fmla="*/ 6006346 w 6530564"/>
              <a:gd name="connsiteY2816" fmla="*/ 5010117 h 6858000"/>
              <a:gd name="connsiteX2817" fmla="*/ 6007345 w 6530564"/>
              <a:gd name="connsiteY2817" fmla="*/ 5014789 h 6858000"/>
              <a:gd name="connsiteX2818" fmla="*/ 6008343 w 6530564"/>
              <a:gd name="connsiteY2818" fmla="*/ 5019460 h 6858000"/>
              <a:gd name="connsiteX2819" fmla="*/ 5973287 w 6530564"/>
              <a:gd name="connsiteY2819" fmla="*/ 5061138 h 6858000"/>
              <a:gd name="connsiteX2820" fmla="*/ 5974287 w 6530564"/>
              <a:gd name="connsiteY2820" fmla="*/ 5065808 h 6858000"/>
              <a:gd name="connsiteX2821" fmla="*/ 5894837 w 6530564"/>
              <a:gd name="connsiteY2821" fmla="*/ 5151162 h 6858000"/>
              <a:gd name="connsiteX2822" fmla="*/ 5783008 w 6530564"/>
              <a:gd name="connsiteY2822" fmla="*/ 5267853 h 6858000"/>
              <a:gd name="connsiteX2823" fmla="*/ 5758973 w 6530564"/>
              <a:gd name="connsiteY2823" fmla="*/ 5292525 h 6858000"/>
              <a:gd name="connsiteX2824" fmla="*/ 5754302 w 6530564"/>
              <a:gd name="connsiteY2824" fmla="*/ 5293524 h 6858000"/>
              <a:gd name="connsiteX2825" fmla="*/ 5741289 w 6530564"/>
              <a:gd name="connsiteY2825" fmla="*/ 5301187 h 6858000"/>
              <a:gd name="connsiteX2826" fmla="*/ 5737613 w 6530564"/>
              <a:gd name="connsiteY2826" fmla="*/ 5306857 h 6858000"/>
              <a:gd name="connsiteX2827" fmla="*/ 5742285 w 6530564"/>
              <a:gd name="connsiteY2827" fmla="*/ 5305858 h 6858000"/>
              <a:gd name="connsiteX2828" fmla="*/ 5681201 w 6530564"/>
              <a:gd name="connsiteY2828" fmla="*/ 5362868 h 6858000"/>
              <a:gd name="connsiteX2829" fmla="*/ 5632136 w 6530564"/>
              <a:gd name="connsiteY2829" fmla="*/ 5407539 h 6858000"/>
              <a:gd name="connsiteX2830" fmla="*/ 5615447 w 6530564"/>
              <a:gd name="connsiteY2830" fmla="*/ 5420874 h 6858000"/>
              <a:gd name="connsiteX2831" fmla="*/ 5569055 w 6530564"/>
              <a:gd name="connsiteY2831" fmla="*/ 5455206 h 6858000"/>
              <a:gd name="connsiteX2832" fmla="*/ 5536677 w 6530564"/>
              <a:gd name="connsiteY2832" fmla="*/ 5486546 h 6858000"/>
              <a:gd name="connsiteX2833" fmla="*/ 5347435 w 6530564"/>
              <a:gd name="connsiteY2833" fmla="*/ 5629544 h 6858000"/>
              <a:gd name="connsiteX2834" fmla="*/ 5192251 w 6530564"/>
              <a:gd name="connsiteY2834" fmla="*/ 5726192 h 6858000"/>
              <a:gd name="connsiteX2835" fmla="*/ 5029405 w 6530564"/>
              <a:gd name="connsiteY2835" fmla="*/ 5809826 h 6858000"/>
              <a:gd name="connsiteX2836" fmla="*/ 5011718 w 6530564"/>
              <a:gd name="connsiteY2836" fmla="*/ 5818489 h 6858000"/>
              <a:gd name="connsiteX2837" fmla="*/ 4685383 w 6530564"/>
              <a:gd name="connsiteY2837" fmla="*/ 5937051 h 6858000"/>
              <a:gd name="connsiteX2838" fmla="*/ 4514510 w 6530564"/>
              <a:gd name="connsiteY2838" fmla="*/ 5980274 h 6858000"/>
              <a:gd name="connsiteX2839" fmla="*/ 4434660 w 6530564"/>
              <a:gd name="connsiteY2839" fmla="*/ 5991919 h 6858000"/>
              <a:gd name="connsiteX2840" fmla="*/ 4450453 w 6530564"/>
              <a:gd name="connsiteY2840" fmla="*/ 5989074 h 6858000"/>
              <a:gd name="connsiteX2841" fmla="*/ 4493869 w 6530564"/>
              <a:gd name="connsiteY2841" fmla="*/ 5977967 h 6858000"/>
              <a:gd name="connsiteX2842" fmla="*/ 4498541 w 6530564"/>
              <a:gd name="connsiteY2842" fmla="*/ 5976969 h 6858000"/>
              <a:gd name="connsiteX2843" fmla="*/ 4637673 w 6530564"/>
              <a:gd name="connsiteY2843" fmla="*/ 5942359 h 6858000"/>
              <a:gd name="connsiteX2844" fmla="*/ 4642343 w 6530564"/>
              <a:gd name="connsiteY2844" fmla="*/ 5941362 h 6858000"/>
              <a:gd name="connsiteX2845" fmla="*/ 4646017 w 6530564"/>
              <a:gd name="connsiteY2845" fmla="*/ 5935692 h 6858000"/>
              <a:gd name="connsiteX2846" fmla="*/ 4636675 w 6530564"/>
              <a:gd name="connsiteY2846" fmla="*/ 5937688 h 6858000"/>
              <a:gd name="connsiteX2847" fmla="*/ 4637673 w 6530564"/>
              <a:gd name="connsiteY2847" fmla="*/ 5942359 h 6858000"/>
              <a:gd name="connsiteX2848" fmla="*/ 4497543 w 6530564"/>
              <a:gd name="connsiteY2848" fmla="*/ 5972298 h 6858000"/>
              <a:gd name="connsiteX2849" fmla="*/ 4490875 w 6530564"/>
              <a:gd name="connsiteY2849" fmla="*/ 5963954 h 6858000"/>
              <a:gd name="connsiteX2850" fmla="*/ 4486203 w 6530564"/>
              <a:gd name="connsiteY2850" fmla="*/ 5964951 h 6858000"/>
              <a:gd name="connsiteX2851" fmla="*/ 4487203 w 6530564"/>
              <a:gd name="connsiteY2851" fmla="*/ 5969623 h 6858000"/>
              <a:gd name="connsiteX2852" fmla="*/ 4389111 w 6530564"/>
              <a:gd name="connsiteY2852" fmla="*/ 5990578 h 6858000"/>
              <a:gd name="connsiteX2853" fmla="*/ 4390107 w 6530564"/>
              <a:gd name="connsiteY2853" fmla="*/ 5995251 h 6858000"/>
              <a:gd name="connsiteX2854" fmla="*/ 4370427 w 6530564"/>
              <a:gd name="connsiteY2854" fmla="*/ 5994571 h 6858000"/>
              <a:gd name="connsiteX2855" fmla="*/ 4361085 w 6530564"/>
              <a:gd name="connsiteY2855" fmla="*/ 5996567 h 6858000"/>
              <a:gd name="connsiteX2856" fmla="*/ 4361763 w 6530564"/>
              <a:gd name="connsiteY2856" fmla="*/ 5976885 h 6858000"/>
              <a:gd name="connsiteX2857" fmla="*/ 4380447 w 6530564"/>
              <a:gd name="connsiteY2857" fmla="*/ 5972893 h 6858000"/>
              <a:gd name="connsiteX2858" fmla="*/ 4408475 w 6530564"/>
              <a:gd name="connsiteY2858" fmla="*/ 5966906 h 6858000"/>
              <a:gd name="connsiteX2859" fmla="*/ 4413145 w 6530564"/>
              <a:gd name="connsiteY2859" fmla="*/ 5965908 h 6858000"/>
              <a:gd name="connsiteX2860" fmla="*/ 4417816 w 6530564"/>
              <a:gd name="connsiteY2860" fmla="*/ 5964910 h 6858000"/>
              <a:gd name="connsiteX2861" fmla="*/ 4427159 w 6530564"/>
              <a:gd name="connsiteY2861" fmla="*/ 5962914 h 6858000"/>
              <a:gd name="connsiteX2862" fmla="*/ 4431829 w 6530564"/>
              <a:gd name="connsiteY2862" fmla="*/ 5961917 h 6858000"/>
              <a:gd name="connsiteX2863" fmla="*/ 4426161 w 6530564"/>
              <a:gd name="connsiteY2863" fmla="*/ 5958243 h 6858000"/>
              <a:gd name="connsiteX2864" fmla="*/ 4416819 w 6530564"/>
              <a:gd name="connsiteY2864" fmla="*/ 5960239 h 6858000"/>
              <a:gd name="connsiteX2865" fmla="*/ 4412147 w 6530564"/>
              <a:gd name="connsiteY2865" fmla="*/ 5961238 h 6858000"/>
              <a:gd name="connsiteX2866" fmla="*/ 4411149 w 6530564"/>
              <a:gd name="connsiteY2866" fmla="*/ 5956566 h 6858000"/>
              <a:gd name="connsiteX2867" fmla="*/ 4406479 w 6530564"/>
              <a:gd name="connsiteY2867" fmla="*/ 5957564 h 6858000"/>
              <a:gd name="connsiteX2868" fmla="*/ 4401807 w 6530564"/>
              <a:gd name="connsiteY2868" fmla="*/ 5958561 h 6858000"/>
              <a:gd name="connsiteX2869" fmla="*/ 4402805 w 6530564"/>
              <a:gd name="connsiteY2869" fmla="*/ 5963232 h 6858000"/>
              <a:gd name="connsiteX2870" fmla="*/ 4379449 w 6530564"/>
              <a:gd name="connsiteY2870" fmla="*/ 5968223 h 6858000"/>
              <a:gd name="connsiteX2871" fmla="*/ 4360765 w 6530564"/>
              <a:gd name="connsiteY2871" fmla="*/ 5972214 h 6858000"/>
              <a:gd name="connsiteX2872" fmla="*/ 4332741 w 6530564"/>
              <a:gd name="connsiteY2872" fmla="*/ 5978202 h 6858000"/>
              <a:gd name="connsiteX2873" fmla="*/ 4328067 w 6530564"/>
              <a:gd name="connsiteY2873" fmla="*/ 5979200 h 6858000"/>
              <a:gd name="connsiteX2874" fmla="*/ 4333738 w 6530564"/>
              <a:gd name="connsiteY2874" fmla="*/ 5982874 h 6858000"/>
              <a:gd name="connsiteX2875" fmla="*/ 4352421 w 6530564"/>
              <a:gd name="connsiteY2875" fmla="*/ 5978882 h 6858000"/>
              <a:gd name="connsiteX2876" fmla="*/ 4347071 w 6530564"/>
              <a:gd name="connsiteY2876" fmla="*/ 5999562 h 6858000"/>
              <a:gd name="connsiteX2877" fmla="*/ 4337729 w 6530564"/>
              <a:gd name="connsiteY2877" fmla="*/ 6001556 h 6858000"/>
              <a:gd name="connsiteX2878" fmla="*/ 4333057 w 6530564"/>
              <a:gd name="connsiteY2878" fmla="*/ 6002555 h 6858000"/>
              <a:gd name="connsiteX2879" fmla="*/ 4336731 w 6530564"/>
              <a:gd name="connsiteY2879" fmla="*/ 5996886 h 6858000"/>
              <a:gd name="connsiteX2880" fmla="*/ 4331061 w 6530564"/>
              <a:gd name="connsiteY2880" fmla="*/ 5993214 h 6858000"/>
              <a:gd name="connsiteX2881" fmla="*/ 4322719 w 6530564"/>
              <a:gd name="connsiteY2881" fmla="*/ 5999880 h 6858000"/>
              <a:gd name="connsiteX2882" fmla="*/ 4318046 w 6530564"/>
              <a:gd name="connsiteY2882" fmla="*/ 6000879 h 6858000"/>
              <a:gd name="connsiteX2883" fmla="*/ 4298365 w 6530564"/>
              <a:gd name="connsiteY2883" fmla="*/ 6000199 h 6858000"/>
              <a:gd name="connsiteX2884" fmla="*/ 4287027 w 6530564"/>
              <a:gd name="connsiteY2884" fmla="*/ 5992853 h 6858000"/>
              <a:gd name="connsiteX2885" fmla="*/ 4253332 w 6530564"/>
              <a:gd name="connsiteY2885" fmla="*/ 5995167 h 6858000"/>
              <a:gd name="connsiteX2886" fmla="*/ 4250657 w 6530564"/>
              <a:gd name="connsiteY2886" fmla="*/ 6005506 h 6858000"/>
              <a:gd name="connsiteX2887" fmla="*/ 4243989 w 6530564"/>
              <a:gd name="connsiteY2887" fmla="*/ 5997163 h 6858000"/>
              <a:gd name="connsiteX2888" fmla="*/ 4216961 w 6530564"/>
              <a:gd name="connsiteY2888" fmla="*/ 6007822 h 6858000"/>
              <a:gd name="connsiteX2889" fmla="*/ 4183267 w 6530564"/>
              <a:gd name="connsiteY2889" fmla="*/ 6010136 h 6858000"/>
              <a:gd name="connsiteX2890" fmla="*/ 4178595 w 6530564"/>
              <a:gd name="connsiteY2890" fmla="*/ 6011135 h 6858000"/>
              <a:gd name="connsiteX2891" fmla="*/ 4162587 w 6530564"/>
              <a:gd name="connsiteY2891" fmla="*/ 6004786 h 6858000"/>
              <a:gd name="connsiteX2892" fmla="*/ 4126216 w 6530564"/>
              <a:gd name="connsiteY2892" fmla="*/ 6017440 h 6858000"/>
              <a:gd name="connsiteX2893" fmla="*/ 4086851 w 6530564"/>
              <a:gd name="connsiteY2893" fmla="*/ 6016083 h 6858000"/>
              <a:gd name="connsiteX2894" fmla="*/ 4067171 w 6530564"/>
              <a:gd name="connsiteY2894" fmla="*/ 6015403 h 6858000"/>
              <a:gd name="connsiteX2895" fmla="*/ 4040821 w 6530564"/>
              <a:gd name="connsiteY2895" fmla="*/ 6006380 h 6858000"/>
              <a:gd name="connsiteX2896" fmla="*/ 3944405 w 6530564"/>
              <a:gd name="connsiteY2896" fmla="*/ 6012325 h 6858000"/>
              <a:gd name="connsiteX2897" fmla="*/ 3925723 w 6530564"/>
              <a:gd name="connsiteY2897" fmla="*/ 6016317 h 6858000"/>
              <a:gd name="connsiteX2898" fmla="*/ 3911709 w 6530564"/>
              <a:gd name="connsiteY2898" fmla="*/ 6019311 h 6858000"/>
              <a:gd name="connsiteX2899" fmla="*/ 3784954 w 6530564"/>
              <a:gd name="connsiteY2899" fmla="*/ 5997550 h 6858000"/>
              <a:gd name="connsiteX2900" fmla="*/ 3731576 w 6530564"/>
              <a:gd name="connsiteY2900" fmla="*/ 5999185 h 6858000"/>
              <a:gd name="connsiteX2901" fmla="*/ 3701555 w 6530564"/>
              <a:gd name="connsiteY2901" fmla="*/ 5995831 h 6858000"/>
              <a:gd name="connsiteX2902" fmla="*/ 3706225 w 6530564"/>
              <a:gd name="connsiteY2902" fmla="*/ 5994832 h 6858000"/>
              <a:gd name="connsiteX2903" fmla="*/ 3591805 w 6530564"/>
              <a:gd name="connsiteY2903" fmla="*/ 5985087 h 6858000"/>
              <a:gd name="connsiteX2904" fmla="*/ 3573122 w 6530564"/>
              <a:gd name="connsiteY2904" fmla="*/ 5989079 h 6858000"/>
              <a:gd name="connsiteX2905" fmla="*/ 3537430 w 6530564"/>
              <a:gd name="connsiteY2905" fmla="*/ 5982053 h 6858000"/>
              <a:gd name="connsiteX2906" fmla="*/ 3541104 w 6530564"/>
              <a:gd name="connsiteY2906" fmla="*/ 5976384 h 6858000"/>
              <a:gd name="connsiteX2907" fmla="*/ 3465050 w 6530564"/>
              <a:gd name="connsiteY2907" fmla="*/ 5963328 h 6858000"/>
              <a:gd name="connsiteX2908" fmla="*/ 3430358 w 6530564"/>
              <a:gd name="connsiteY2908" fmla="*/ 5960971 h 6858000"/>
              <a:gd name="connsiteX2909" fmla="*/ 3439699 w 6530564"/>
              <a:gd name="connsiteY2909" fmla="*/ 5958974 h 6858000"/>
              <a:gd name="connsiteX2910" fmla="*/ 3363648 w 6530564"/>
              <a:gd name="connsiteY2910" fmla="*/ 5945918 h 6858000"/>
              <a:gd name="connsiteX2911" fmla="*/ 3280927 w 6530564"/>
              <a:gd name="connsiteY2911" fmla="*/ 5924516 h 6858000"/>
              <a:gd name="connsiteX2912" fmla="*/ 3275257 w 6530564"/>
              <a:gd name="connsiteY2912" fmla="*/ 5920844 h 6858000"/>
              <a:gd name="connsiteX2913" fmla="*/ 3261244 w 6530564"/>
              <a:gd name="connsiteY2913" fmla="*/ 5923839 h 6858000"/>
              <a:gd name="connsiteX2914" fmla="*/ 3215214 w 6530564"/>
              <a:gd name="connsiteY2914" fmla="*/ 5914135 h 6858000"/>
              <a:gd name="connsiteX2915" fmla="*/ 3201879 w 6530564"/>
              <a:gd name="connsiteY2915" fmla="*/ 5897447 h 6858000"/>
              <a:gd name="connsiteX2916" fmla="*/ 3172855 w 6530564"/>
              <a:gd name="connsiteY2916" fmla="*/ 5898763 h 6858000"/>
              <a:gd name="connsiteX2917" fmla="*/ 3171857 w 6530564"/>
              <a:gd name="connsiteY2917" fmla="*/ 5894093 h 6858000"/>
              <a:gd name="connsiteX2918" fmla="*/ 3099478 w 6530564"/>
              <a:gd name="connsiteY2918" fmla="*/ 5875367 h 6858000"/>
              <a:gd name="connsiteX2919" fmla="*/ 3119159 w 6530564"/>
              <a:gd name="connsiteY2919" fmla="*/ 5876046 h 6858000"/>
              <a:gd name="connsiteX2920" fmla="*/ 3059795 w 6530564"/>
              <a:gd name="connsiteY2920" fmla="*/ 5849654 h 6858000"/>
              <a:gd name="connsiteX2921" fmla="*/ 3056122 w 6530564"/>
              <a:gd name="connsiteY2921" fmla="*/ 5855324 h 6858000"/>
              <a:gd name="connsiteX2922" fmla="*/ 3039115 w 6530564"/>
              <a:gd name="connsiteY2922" fmla="*/ 5844305 h 6858000"/>
              <a:gd name="connsiteX2923" fmla="*/ 3003423 w 6530564"/>
              <a:gd name="connsiteY2923" fmla="*/ 5837278 h 6858000"/>
              <a:gd name="connsiteX2924" fmla="*/ 2986416 w 6530564"/>
              <a:gd name="connsiteY2924" fmla="*/ 5826258 h 6858000"/>
              <a:gd name="connsiteX2925" fmla="*/ 2981746 w 6530564"/>
              <a:gd name="connsiteY2925" fmla="*/ 5827257 h 6858000"/>
              <a:gd name="connsiteX2926" fmla="*/ 2993083 w 6530564"/>
              <a:gd name="connsiteY2926" fmla="*/ 5834603 h 6858000"/>
              <a:gd name="connsiteX2927" fmla="*/ 2953401 w 6530564"/>
              <a:gd name="connsiteY2927" fmla="*/ 5808891 h 6858000"/>
              <a:gd name="connsiteX2928" fmla="*/ 2937391 w 6530564"/>
              <a:gd name="connsiteY2928" fmla="*/ 5802543 h 6858000"/>
              <a:gd name="connsiteX2929" fmla="*/ 2940386 w 6530564"/>
              <a:gd name="connsiteY2929" fmla="*/ 5816557 h 6858000"/>
              <a:gd name="connsiteX2930" fmla="*/ 2935713 w 6530564"/>
              <a:gd name="connsiteY2930" fmla="*/ 5817555 h 6858000"/>
              <a:gd name="connsiteX2931" fmla="*/ 2902699 w 6530564"/>
              <a:gd name="connsiteY2931" fmla="*/ 5800186 h 6858000"/>
              <a:gd name="connsiteX2932" fmla="*/ 2901701 w 6530564"/>
              <a:gd name="connsiteY2932" fmla="*/ 5795516 h 6858000"/>
              <a:gd name="connsiteX2933" fmla="*/ 2912041 w 6530564"/>
              <a:gd name="connsiteY2933" fmla="*/ 5798190 h 6858000"/>
              <a:gd name="connsiteX2934" fmla="*/ 2917710 w 6530564"/>
              <a:gd name="connsiteY2934" fmla="*/ 5801864 h 6858000"/>
              <a:gd name="connsiteX2935" fmla="*/ 2916711 w 6530564"/>
              <a:gd name="connsiteY2935" fmla="*/ 5797193 h 6858000"/>
              <a:gd name="connsiteX2936" fmla="*/ 2900702 w 6530564"/>
              <a:gd name="connsiteY2936" fmla="*/ 5790845 h 6858000"/>
              <a:gd name="connsiteX2937" fmla="*/ 2878026 w 6530564"/>
              <a:gd name="connsiteY2937" fmla="*/ 5776152 h 6858000"/>
              <a:gd name="connsiteX2938" fmla="*/ 2830996 w 6530564"/>
              <a:gd name="connsiteY2938" fmla="*/ 5761779 h 6858000"/>
              <a:gd name="connsiteX2939" fmla="*/ 2802653 w 6530564"/>
              <a:gd name="connsiteY2939" fmla="*/ 5743413 h 6858000"/>
              <a:gd name="connsiteX2940" fmla="*/ 2796984 w 6530564"/>
              <a:gd name="connsiteY2940" fmla="*/ 5739740 h 6858000"/>
              <a:gd name="connsiteX2941" fmla="*/ 2792311 w 6530564"/>
              <a:gd name="connsiteY2941" fmla="*/ 5740738 h 6858000"/>
              <a:gd name="connsiteX2942" fmla="*/ 2707279 w 6530564"/>
              <a:gd name="connsiteY2942" fmla="*/ 5685642 h 6858000"/>
              <a:gd name="connsiteX2943" fmla="*/ 2676938 w 6530564"/>
              <a:gd name="connsiteY2943" fmla="*/ 5657935 h 6858000"/>
              <a:gd name="connsiteX2944" fmla="*/ 2520882 w 6530564"/>
              <a:gd name="connsiteY2944" fmla="*/ 5544750 h 6858000"/>
              <a:gd name="connsiteX2945" fmla="*/ 2389498 w 6530564"/>
              <a:gd name="connsiteY2945" fmla="*/ 5455598 h 6858000"/>
              <a:gd name="connsiteX2946" fmla="*/ 2399159 w 6530564"/>
              <a:gd name="connsiteY2946" fmla="*/ 5477954 h 6858000"/>
              <a:gd name="connsiteX2947" fmla="*/ 2364147 w 6530564"/>
              <a:gd name="connsiteY2947" fmla="*/ 5451245 h 6858000"/>
              <a:gd name="connsiteX2948" fmla="*/ 2347139 w 6530564"/>
              <a:gd name="connsiteY2948" fmla="*/ 5440226 h 6858000"/>
              <a:gd name="connsiteX2949" fmla="*/ 2345143 w 6530564"/>
              <a:gd name="connsiteY2949" fmla="*/ 5430885 h 6858000"/>
              <a:gd name="connsiteX2950" fmla="*/ 2340472 w 6530564"/>
              <a:gd name="connsiteY2950" fmla="*/ 5431882 h 6858000"/>
              <a:gd name="connsiteX2951" fmla="*/ 2322149 w 6530564"/>
              <a:gd name="connsiteY2951" fmla="*/ 5391840 h 6858000"/>
              <a:gd name="connsiteX2952" fmla="*/ 2315481 w 6530564"/>
              <a:gd name="connsiteY2952" fmla="*/ 5383495 h 6858000"/>
              <a:gd name="connsiteX2953" fmla="*/ 2309813 w 6530564"/>
              <a:gd name="connsiteY2953" fmla="*/ 5379823 h 6858000"/>
              <a:gd name="connsiteX2954" fmla="*/ 2304144 w 6530564"/>
              <a:gd name="connsiteY2954" fmla="*/ 5376149 h 6858000"/>
              <a:gd name="connsiteX2955" fmla="*/ 2280470 w 6530564"/>
              <a:gd name="connsiteY2955" fmla="*/ 5356786 h 6858000"/>
              <a:gd name="connsiteX2956" fmla="*/ 2274800 w 6530564"/>
              <a:gd name="connsiteY2956" fmla="*/ 5353113 h 6858000"/>
              <a:gd name="connsiteX2957" fmla="*/ 2275799 w 6530564"/>
              <a:gd name="connsiteY2957" fmla="*/ 5357784 h 6858000"/>
              <a:gd name="connsiteX2958" fmla="*/ 2282467 w 6530564"/>
              <a:gd name="connsiteY2958" fmla="*/ 5366128 h 6858000"/>
              <a:gd name="connsiteX2959" fmla="*/ 2258113 w 6530564"/>
              <a:gd name="connsiteY2959" fmla="*/ 5366446 h 6858000"/>
              <a:gd name="connsiteX2960" fmla="*/ 2257114 w 6530564"/>
              <a:gd name="connsiteY2960" fmla="*/ 5361775 h 6858000"/>
              <a:gd name="connsiteX2961" fmla="*/ 2230129 w 6530564"/>
              <a:gd name="connsiteY2961" fmla="*/ 5304046 h 6858000"/>
              <a:gd name="connsiteX2962" fmla="*/ 2224460 w 6530564"/>
              <a:gd name="connsiteY2962" fmla="*/ 5300373 h 6858000"/>
              <a:gd name="connsiteX2963" fmla="*/ 2223461 w 6530564"/>
              <a:gd name="connsiteY2963" fmla="*/ 5295703 h 6858000"/>
              <a:gd name="connsiteX2964" fmla="*/ 2184458 w 6530564"/>
              <a:gd name="connsiteY2964" fmla="*/ 5250308 h 6858000"/>
              <a:gd name="connsiteX2965" fmla="*/ 2156113 w 6530564"/>
              <a:gd name="connsiteY2965" fmla="*/ 5231944 h 6858000"/>
              <a:gd name="connsiteX2966" fmla="*/ 2155116 w 6530564"/>
              <a:gd name="connsiteY2966" fmla="*/ 5227273 h 6858000"/>
              <a:gd name="connsiteX2967" fmla="*/ 2150443 w 6530564"/>
              <a:gd name="connsiteY2967" fmla="*/ 5228270 h 6858000"/>
              <a:gd name="connsiteX2968" fmla="*/ 2139106 w 6530564"/>
              <a:gd name="connsiteY2968" fmla="*/ 5220925 h 6858000"/>
              <a:gd name="connsiteX2969" fmla="*/ 2140105 w 6530564"/>
              <a:gd name="connsiteY2969" fmla="*/ 5225596 h 6858000"/>
              <a:gd name="connsiteX2970" fmla="*/ 2146772 w 6530564"/>
              <a:gd name="connsiteY2970" fmla="*/ 5233939 h 6858000"/>
              <a:gd name="connsiteX2971" fmla="*/ 2129765 w 6530564"/>
              <a:gd name="connsiteY2971" fmla="*/ 5222920 h 6858000"/>
              <a:gd name="connsiteX2972" fmla="*/ 2109085 w 6530564"/>
              <a:gd name="connsiteY2972" fmla="*/ 5217571 h 6858000"/>
              <a:gd name="connsiteX2973" fmla="*/ 2093754 w 6530564"/>
              <a:gd name="connsiteY2973" fmla="*/ 5191540 h 6858000"/>
              <a:gd name="connsiteX2974" fmla="*/ 2098425 w 6530564"/>
              <a:gd name="connsiteY2974" fmla="*/ 5190542 h 6858000"/>
              <a:gd name="connsiteX2975" fmla="*/ 2097428 w 6530564"/>
              <a:gd name="connsiteY2975" fmla="*/ 5185872 h 6858000"/>
              <a:gd name="connsiteX2976" fmla="*/ 2091758 w 6530564"/>
              <a:gd name="connsiteY2976" fmla="*/ 5182198 h 6858000"/>
              <a:gd name="connsiteX2977" fmla="*/ 2084094 w 6530564"/>
              <a:gd name="connsiteY2977" fmla="*/ 5169184 h 6858000"/>
              <a:gd name="connsiteX2978" fmla="*/ 2078424 w 6530564"/>
              <a:gd name="connsiteY2978" fmla="*/ 5165510 h 6858000"/>
              <a:gd name="connsiteX2979" fmla="*/ 2074434 w 6530564"/>
              <a:gd name="connsiteY2979" fmla="*/ 5146826 h 6858000"/>
              <a:gd name="connsiteX2980" fmla="*/ 2093436 w 6530564"/>
              <a:gd name="connsiteY2980" fmla="*/ 5167188 h 6858000"/>
              <a:gd name="connsiteX2981" fmla="*/ 2090442 w 6530564"/>
              <a:gd name="connsiteY2981" fmla="*/ 5153174 h 6858000"/>
              <a:gd name="connsiteX2982" fmla="*/ 2078108 w 6530564"/>
              <a:gd name="connsiteY2982" fmla="*/ 5141157 h 6858000"/>
              <a:gd name="connsiteX2983" fmla="*/ 2013114 w 6530564"/>
              <a:gd name="connsiteY2983" fmla="*/ 5042706 h 6858000"/>
              <a:gd name="connsiteX2984" fmla="*/ 1971436 w 6530564"/>
              <a:gd name="connsiteY2984" fmla="*/ 5007652 h 6858000"/>
              <a:gd name="connsiteX2985" fmla="*/ 1975108 w 6530564"/>
              <a:gd name="connsiteY2985" fmla="*/ 5001984 h 6858000"/>
              <a:gd name="connsiteX2986" fmla="*/ 1968442 w 6530564"/>
              <a:gd name="connsiteY2986" fmla="*/ 4993638 h 6858000"/>
              <a:gd name="connsiteX2987" fmla="*/ 1962774 w 6530564"/>
              <a:gd name="connsiteY2987" fmla="*/ 4989966 h 6858000"/>
              <a:gd name="connsiteX2988" fmla="*/ 1963771 w 6530564"/>
              <a:gd name="connsiteY2988" fmla="*/ 4994637 h 6858000"/>
              <a:gd name="connsiteX2989" fmla="*/ 1951435 w 6530564"/>
              <a:gd name="connsiteY2989" fmla="*/ 4982619 h 6858000"/>
              <a:gd name="connsiteX2990" fmla="*/ 1955107 w 6530564"/>
              <a:gd name="connsiteY2990" fmla="*/ 4976952 h 6858000"/>
              <a:gd name="connsiteX2991" fmla="*/ 1923769 w 6530564"/>
              <a:gd name="connsiteY2991" fmla="*/ 4944572 h 6858000"/>
              <a:gd name="connsiteX2992" fmla="*/ 1922772 w 6530564"/>
              <a:gd name="connsiteY2992" fmla="*/ 4939901 h 6858000"/>
              <a:gd name="connsiteX2993" fmla="*/ 1918100 w 6530564"/>
              <a:gd name="connsiteY2993" fmla="*/ 4940898 h 6858000"/>
              <a:gd name="connsiteX2994" fmla="*/ 1913429 w 6530564"/>
              <a:gd name="connsiteY2994" fmla="*/ 4941897 h 6858000"/>
              <a:gd name="connsiteX2995" fmla="*/ 1912432 w 6530564"/>
              <a:gd name="connsiteY2995" fmla="*/ 4937227 h 6858000"/>
              <a:gd name="connsiteX2996" fmla="*/ 1902092 w 6530564"/>
              <a:gd name="connsiteY2996" fmla="*/ 4934551 h 6858000"/>
              <a:gd name="connsiteX2997" fmla="*/ 1904088 w 6530564"/>
              <a:gd name="connsiteY2997" fmla="*/ 4943893 h 6858000"/>
              <a:gd name="connsiteX2998" fmla="*/ 1898418 w 6530564"/>
              <a:gd name="connsiteY2998" fmla="*/ 4940221 h 6858000"/>
              <a:gd name="connsiteX2999" fmla="*/ 1873746 w 6530564"/>
              <a:gd name="connsiteY2999" fmla="*/ 4916186 h 6858000"/>
              <a:gd name="connsiteX3000" fmla="*/ 1855423 w 6530564"/>
              <a:gd name="connsiteY3000" fmla="*/ 4876142 h 6858000"/>
              <a:gd name="connsiteX3001" fmla="*/ 1845083 w 6530564"/>
              <a:gd name="connsiteY3001" fmla="*/ 4873468 h 6858000"/>
              <a:gd name="connsiteX3002" fmla="*/ 1840093 w 6530564"/>
              <a:gd name="connsiteY3002" fmla="*/ 4850113 h 6858000"/>
              <a:gd name="connsiteX3003" fmla="*/ 1831749 w 6530564"/>
              <a:gd name="connsiteY3003" fmla="*/ 4856779 h 6858000"/>
              <a:gd name="connsiteX3004" fmla="*/ 1828756 w 6530564"/>
              <a:gd name="connsiteY3004" fmla="*/ 4842767 h 6858000"/>
              <a:gd name="connsiteX3005" fmla="*/ 1767437 w 6530564"/>
              <a:gd name="connsiteY3005" fmla="*/ 4738646 h 6858000"/>
              <a:gd name="connsiteX3006" fmla="*/ 1759453 w 6530564"/>
              <a:gd name="connsiteY3006" fmla="*/ 4701279 h 6858000"/>
              <a:gd name="connsiteX3007" fmla="*/ 1748116 w 6530564"/>
              <a:gd name="connsiteY3007" fmla="*/ 4693932 h 6858000"/>
              <a:gd name="connsiteX3008" fmla="*/ 1730789 w 6530564"/>
              <a:gd name="connsiteY3008" fmla="*/ 4658560 h 6858000"/>
              <a:gd name="connsiteX3009" fmla="*/ 1720450 w 6530564"/>
              <a:gd name="connsiteY3009" fmla="*/ 4655885 h 6858000"/>
              <a:gd name="connsiteX3010" fmla="*/ 1724123 w 6530564"/>
              <a:gd name="connsiteY3010" fmla="*/ 4650215 h 6858000"/>
              <a:gd name="connsiteX3011" fmla="*/ 1694462 w 6530564"/>
              <a:gd name="connsiteY3011" fmla="*/ 4602826 h 6858000"/>
              <a:gd name="connsiteX3012" fmla="*/ 1686478 w 6530564"/>
              <a:gd name="connsiteY3012" fmla="*/ 4565458 h 6858000"/>
              <a:gd name="connsiteX3013" fmla="*/ 1667476 w 6530564"/>
              <a:gd name="connsiteY3013" fmla="*/ 4545098 h 6858000"/>
              <a:gd name="connsiteX3014" fmla="*/ 1666159 w 6530564"/>
              <a:gd name="connsiteY3014" fmla="*/ 4516074 h 6858000"/>
              <a:gd name="connsiteX3015" fmla="*/ 1643164 w 6530564"/>
              <a:gd name="connsiteY3015" fmla="*/ 4477028 h 6858000"/>
              <a:gd name="connsiteX3016" fmla="*/ 1647836 w 6530564"/>
              <a:gd name="connsiteY3016" fmla="*/ 4476029 h 6858000"/>
              <a:gd name="connsiteX3017" fmla="*/ 1625519 w 6530564"/>
              <a:gd name="connsiteY3017" fmla="*/ 4417302 h 6858000"/>
              <a:gd name="connsiteX3018" fmla="*/ 1636858 w 6530564"/>
              <a:gd name="connsiteY3018" fmla="*/ 4424649 h 6858000"/>
              <a:gd name="connsiteX3019" fmla="*/ 1643326 w 6530564"/>
              <a:gd name="connsiteY3019" fmla="*/ 4435630 h 6858000"/>
              <a:gd name="connsiteX3020" fmla="*/ 1642725 w 6530564"/>
              <a:gd name="connsiteY3020" fmla="*/ 4443543 h 6858000"/>
              <a:gd name="connsiteX3021" fmla="*/ 1636179 w 6530564"/>
              <a:gd name="connsiteY3021" fmla="*/ 4444330 h 6858000"/>
              <a:gd name="connsiteX3022" fmla="*/ 1649512 w 6530564"/>
              <a:gd name="connsiteY3022" fmla="*/ 4461018 h 6858000"/>
              <a:gd name="connsiteX3023" fmla="*/ 1665839 w 6530564"/>
              <a:gd name="connsiteY3023" fmla="*/ 4491720 h 6858000"/>
              <a:gd name="connsiteX3024" fmla="*/ 1666838 w 6530564"/>
              <a:gd name="connsiteY3024" fmla="*/ 4496392 h 6858000"/>
              <a:gd name="connsiteX3025" fmla="*/ 1667836 w 6530564"/>
              <a:gd name="connsiteY3025" fmla="*/ 4501062 h 6858000"/>
              <a:gd name="connsiteX3026" fmla="*/ 1672506 w 6530564"/>
              <a:gd name="connsiteY3026" fmla="*/ 4500064 h 6858000"/>
              <a:gd name="connsiteX3027" fmla="*/ 1672188 w 6530564"/>
              <a:gd name="connsiteY3027" fmla="*/ 4475711 h 6858000"/>
              <a:gd name="connsiteX3028" fmla="*/ 1666519 w 6530564"/>
              <a:gd name="connsiteY3028" fmla="*/ 4472037 h 6858000"/>
              <a:gd name="connsiteX3029" fmla="*/ 1665521 w 6530564"/>
              <a:gd name="connsiteY3029" fmla="*/ 4467367 h 6858000"/>
              <a:gd name="connsiteX3030" fmla="*/ 1659852 w 6530564"/>
              <a:gd name="connsiteY3030" fmla="*/ 4463695 h 6858000"/>
              <a:gd name="connsiteX3031" fmla="*/ 1652866 w 6530564"/>
              <a:gd name="connsiteY3031" fmla="*/ 4430997 h 6858000"/>
              <a:gd name="connsiteX3032" fmla="*/ 1664883 w 6530564"/>
              <a:gd name="connsiteY3032" fmla="*/ 4418662 h 6858000"/>
              <a:gd name="connsiteX3033" fmla="*/ 1653906 w 6530564"/>
              <a:gd name="connsiteY3033" fmla="*/ 4367280 h 6858000"/>
              <a:gd name="connsiteX3034" fmla="*/ 1626006 w 6530564"/>
              <a:gd name="connsiteY3034" fmla="*/ 4168104 h 6858000"/>
              <a:gd name="connsiteX3035" fmla="*/ 1620338 w 6530564"/>
              <a:gd name="connsiteY3035" fmla="*/ 4164430 h 6858000"/>
              <a:gd name="connsiteX3036" fmla="*/ 1616665 w 6530564"/>
              <a:gd name="connsiteY3036" fmla="*/ 4170100 h 6858000"/>
              <a:gd name="connsiteX3037" fmla="*/ 1646242 w 6530564"/>
              <a:gd name="connsiteY3037" fmla="*/ 4354265 h 6858000"/>
              <a:gd name="connsiteX3038" fmla="*/ 1641572 w 6530564"/>
              <a:gd name="connsiteY3038" fmla="*/ 4355264 h 6858000"/>
              <a:gd name="connsiteX3039" fmla="*/ 1634904 w 6530564"/>
              <a:gd name="connsiteY3039" fmla="*/ 4346919 h 6858000"/>
              <a:gd name="connsiteX3040" fmla="*/ 1642569 w 6530564"/>
              <a:gd name="connsiteY3040" fmla="*/ 4359934 h 6858000"/>
              <a:gd name="connsiteX3041" fmla="*/ 1638895 w 6530564"/>
              <a:gd name="connsiteY3041" fmla="*/ 4365602 h 6858000"/>
              <a:gd name="connsiteX3042" fmla="*/ 1623247 w 6530564"/>
              <a:gd name="connsiteY3042" fmla="*/ 4315219 h 6858000"/>
              <a:gd name="connsiteX3043" fmla="*/ 1621571 w 6530564"/>
              <a:gd name="connsiteY3043" fmla="*/ 4330231 h 6858000"/>
              <a:gd name="connsiteX3044" fmla="*/ 1605241 w 6530564"/>
              <a:gd name="connsiteY3044" fmla="*/ 4299529 h 6858000"/>
              <a:gd name="connsiteX3045" fmla="*/ 1595263 w 6530564"/>
              <a:gd name="connsiteY3045" fmla="*/ 4252820 h 6858000"/>
              <a:gd name="connsiteX3046" fmla="*/ 1584604 w 6530564"/>
              <a:gd name="connsiteY3046" fmla="*/ 4225791 h 6858000"/>
              <a:gd name="connsiteX3047" fmla="*/ 1560653 w 6530564"/>
              <a:gd name="connsiteY3047" fmla="*/ 4113688 h 6858000"/>
              <a:gd name="connsiteX3048" fmla="*/ 1557980 w 6530564"/>
              <a:gd name="connsiteY3048" fmla="*/ 4124028 h 6858000"/>
              <a:gd name="connsiteX3049" fmla="*/ 1556981 w 6530564"/>
              <a:gd name="connsiteY3049" fmla="*/ 4119356 h 6858000"/>
              <a:gd name="connsiteX3050" fmla="*/ 1555983 w 6530564"/>
              <a:gd name="connsiteY3050" fmla="*/ 4114685 h 6858000"/>
              <a:gd name="connsiteX3051" fmla="*/ 1553987 w 6530564"/>
              <a:gd name="connsiteY3051" fmla="*/ 4105344 h 6858000"/>
              <a:gd name="connsiteX3052" fmla="*/ 1535347 w 6530564"/>
              <a:gd name="connsiteY3052" fmla="*/ 4040947 h 6858000"/>
              <a:gd name="connsiteX3053" fmla="*/ 1533348 w 6530564"/>
              <a:gd name="connsiteY3053" fmla="*/ 4031606 h 6858000"/>
              <a:gd name="connsiteX3054" fmla="*/ 1530356 w 6530564"/>
              <a:gd name="connsiteY3054" fmla="*/ 4017592 h 6858000"/>
              <a:gd name="connsiteX3055" fmla="*/ 1524368 w 6530564"/>
              <a:gd name="connsiteY3055" fmla="*/ 3989566 h 6858000"/>
              <a:gd name="connsiteX3056" fmla="*/ 1523369 w 6530564"/>
              <a:gd name="connsiteY3056" fmla="*/ 3984895 h 6858000"/>
              <a:gd name="connsiteX3057" fmla="*/ 1522372 w 6530564"/>
              <a:gd name="connsiteY3057" fmla="*/ 3980224 h 6858000"/>
              <a:gd name="connsiteX3058" fmla="*/ 1517699 w 6530564"/>
              <a:gd name="connsiteY3058" fmla="*/ 3981221 h 6858000"/>
              <a:gd name="connsiteX3059" fmla="*/ 1526045 w 6530564"/>
              <a:gd name="connsiteY3059" fmla="*/ 3974555 h 6858000"/>
              <a:gd name="connsiteX3060" fmla="*/ 1518380 w 6530564"/>
              <a:gd name="connsiteY3060" fmla="*/ 3961540 h 6858000"/>
              <a:gd name="connsiteX3061" fmla="*/ 1514707 w 6530564"/>
              <a:gd name="connsiteY3061" fmla="*/ 3967209 h 6858000"/>
              <a:gd name="connsiteX3062" fmla="*/ 1512710 w 6530564"/>
              <a:gd name="connsiteY3062" fmla="*/ 3957867 h 6858000"/>
              <a:gd name="connsiteX3063" fmla="*/ 1504408 w 6530564"/>
              <a:gd name="connsiteY3063" fmla="*/ 3896146 h 6858000"/>
              <a:gd name="connsiteX3064" fmla="*/ 1505087 w 6530564"/>
              <a:gd name="connsiteY3064" fmla="*/ 3876464 h 6858000"/>
              <a:gd name="connsiteX3065" fmla="*/ 1503093 w 6530564"/>
              <a:gd name="connsiteY3065" fmla="*/ 3867123 h 6858000"/>
              <a:gd name="connsiteX3066" fmla="*/ 1505767 w 6530564"/>
              <a:gd name="connsiteY3066" fmla="*/ 3856782 h 6858000"/>
              <a:gd name="connsiteX3067" fmla="*/ 1511436 w 6530564"/>
              <a:gd name="connsiteY3067" fmla="*/ 3860456 h 6858000"/>
              <a:gd name="connsiteX3068" fmla="*/ 1517105 w 6530564"/>
              <a:gd name="connsiteY3068" fmla="*/ 3864128 h 6858000"/>
              <a:gd name="connsiteX3069" fmla="*/ 1516108 w 6530564"/>
              <a:gd name="connsiteY3069" fmla="*/ 3859457 h 6858000"/>
              <a:gd name="connsiteX3070" fmla="*/ 1520779 w 6530564"/>
              <a:gd name="connsiteY3070" fmla="*/ 3858458 h 6858000"/>
              <a:gd name="connsiteX3071" fmla="*/ 1514112 w 6530564"/>
              <a:gd name="connsiteY3071" fmla="*/ 3850114 h 6858000"/>
              <a:gd name="connsiteX3072" fmla="*/ 1502774 w 6530564"/>
              <a:gd name="connsiteY3072" fmla="*/ 3842769 h 6858000"/>
              <a:gd name="connsiteX3073" fmla="*/ 1499101 w 6530564"/>
              <a:gd name="connsiteY3073" fmla="*/ 3848438 h 6858000"/>
              <a:gd name="connsiteX3074" fmla="*/ 1491436 w 6530564"/>
              <a:gd name="connsiteY3074" fmla="*/ 3835424 h 6858000"/>
              <a:gd name="connsiteX3075" fmla="*/ 1491118 w 6530564"/>
              <a:gd name="connsiteY3075" fmla="*/ 3811070 h 6858000"/>
              <a:gd name="connsiteX3076" fmla="*/ 1496785 w 6530564"/>
              <a:gd name="connsiteY3076" fmla="*/ 3814743 h 6858000"/>
              <a:gd name="connsiteX3077" fmla="*/ 1495787 w 6530564"/>
              <a:gd name="connsiteY3077" fmla="*/ 3810073 h 6858000"/>
              <a:gd name="connsiteX3078" fmla="*/ 1493791 w 6530564"/>
              <a:gd name="connsiteY3078" fmla="*/ 3800730 h 6858000"/>
              <a:gd name="connsiteX3079" fmla="*/ 1492794 w 6530564"/>
              <a:gd name="connsiteY3079" fmla="*/ 3796059 h 6858000"/>
              <a:gd name="connsiteX3080" fmla="*/ 1491796 w 6530564"/>
              <a:gd name="connsiteY3080" fmla="*/ 3791389 h 6858000"/>
              <a:gd name="connsiteX3081" fmla="*/ 1487804 w 6530564"/>
              <a:gd name="connsiteY3081" fmla="*/ 3772705 h 6858000"/>
              <a:gd name="connsiteX3082" fmla="*/ 1484809 w 6530564"/>
              <a:gd name="connsiteY3082" fmla="*/ 3758693 h 6858000"/>
              <a:gd name="connsiteX3083" fmla="*/ 1486487 w 6530564"/>
              <a:gd name="connsiteY3083" fmla="*/ 3743680 h 6858000"/>
              <a:gd name="connsiteX3084" fmla="*/ 1484853 w 6530564"/>
              <a:gd name="connsiteY3084" fmla="*/ 3690303 h 6858000"/>
              <a:gd name="connsiteX3085" fmla="*/ 1480182 w 6530564"/>
              <a:gd name="connsiteY3085" fmla="*/ 3691301 h 6858000"/>
              <a:gd name="connsiteX3086" fmla="*/ 1478906 w 6530564"/>
              <a:gd name="connsiteY3086" fmla="*/ 3593889 h 6858000"/>
              <a:gd name="connsiteX3087" fmla="*/ 1481582 w 6530564"/>
              <a:gd name="connsiteY3087" fmla="*/ 3583549 h 6858000"/>
              <a:gd name="connsiteX3088" fmla="*/ 1480585 w 6530564"/>
              <a:gd name="connsiteY3088" fmla="*/ 3578879 h 6858000"/>
              <a:gd name="connsiteX3089" fmla="*/ 1476911 w 6530564"/>
              <a:gd name="connsiteY3089" fmla="*/ 3584548 h 6858000"/>
              <a:gd name="connsiteX3090" fmla="*/ 1476591 w 6530564"/>
              <a:gd name="connsiteY3090" fmla="*/ 3560194 h 6858000"/>
              <a:gd name="connsiteX3091" fmla="*/ 1480266 w 6530564"/>
              <a:gd name="connsiteY3091" fmla="*/ 3554525 h 6858000"/>
              <a:gd name="connsiteX3092" fmla="*/ 1474596 w 6530564"/>
              <a:gd name="connsiteY3092" fmla="*/ 3550853 h 6858000"/>
              <a:gd name="connsiteX3093" fmla="*/ 1477271 w 6530564"/>
              <a:gd name="connsiteY3093" fmla="*/ 3540513 h 6858000"/>
              <a:gd name="connsiteX3094" fmla="*/ 1477950 w 6530564"/>
              <a:gd name="connsiteY3094" fmla="*/ 3520831 h 6858000"/>
              <a:gd name="connsiteX3095" fmla="*/ 1476953 w 6530564"/>
              <a:gd name="connsiteY3095" fmla="*/ 3516159 h 6858000"/>
              <a:gd name="connsiteX3096" fmla="*/ 1473959 w 6530564"/>
              <a:gd name="connsiteY3096" fmla="*/ 3502146 h 6858000"/>
              <a:gd name="connsiteX3097" fmla="*/ 1478631 w 6530564"/>
              <a:gd name="connsiteY3097" fmla="*/ 3501149 h 6858000"/>
              <a:gd name="connsiteX3098" fmla="*/ 1485742 w 6530564"/>
              <a:gd name="connsiteY3098" fmla="*/ 3328682 h 6858000"/>
              <a:gd name="connsiteX3099" fmla="*/ 1490413 w 6530564"/>
              <a:gd name="connsiteY3099" fmla="*/ 3327685 h 6858000"/>
              <a:gd name="connsiteX3100" fmla="*/ 1490732 w 6530564"/>
              <a:gd name="connsiteY3100" fmla="*/ 3352037 h 6858000"/>
              <a:gd name="connsiteX3101" fmla="*/ 1492048 w 6530564"/>
              <a:gd name="connsiteY3101" fmla="*/ 3381061 h 6858000"/>
              <a:gd name="connsiteX3102" fmla="*/ 1488015 w 6530564"/>
              <a:gd name="connsiteY3102" fmla="*/ 3430765 h 6858000"/>
              <a:gd name="connsiteX3103" fmla="*/ 1496593 w 6530564"/>
              <a:gd name="connsiteY3103" fmla="*/ 3585226 h 6858000"/>
              <a:gd name="connsiteX3104" fmla="*/ 1492920 w 6530564"/>
              <a:gd name="connsiteY3104" fmla="*/ 3590896 h 6858000"/>
              <a:gd name="connsiteX3105" fmla="*/ 1494916 w 6530564"/>
              <a:gd name="connsiteY3105" fmla="*/ 3600237 h 6858000"/>
              <a:gd name="connsiteX3106" fmla="*/ 1493239 w 6530564"/>
              <a:gd name="connsiteY3106" fmla="*/ 3615248 h 6858000"/>
              <a:gd name="connsiteX3107" fmla="*/ 1496911 w 6530564"/>
              <a:gd name="connsiteY3107" fmla="*/ 3609580 h 6858000"/>
              <a:gd name="connsiteX3108" fmla="*/ 1495235 w 6530564"/>
              <a:gd name="connsiteY3108" fmla="*/ 3624591 h 6858000"/>
              <a:gd name="connsiteX3109" fmla="*/ 1498229 w 6530564"/>
              <a:gd name="connsiteY3109" fmla="*/ 3638603 h 6858000"/>
              <a:gd name="connsiteX3110" fmla="*/ 1501903 w 6530564"/>
              <a:gd name="connsiteY3110" fmla="*/ 3632933 h 6858000"/>
              <a:gd name="connsiteX3111" fmla="*/ 1504577 w 6530564"/>
              <a:gd name="connsiteY3111" fmla="*/ 3622595 h 6858000"/>
              <a:gd name="connsiteX3112" fmla="*/ 1500585 w 6530564"/>
              <a:gd name="connsiteY3112" fmla="*/ 3603911 h 6858000"/>
              <a:gd name="connsiteX3113" fmla="*/ 1504258 w 6530564"/>
              <a:gd name="connsiteY3113" fmla="*/ 3598241 h 6858000"/>
              <a:gd name="connsiteX3114" fmla="*/ 1508929 w 6530564"/>
              <a:gd name="connsiteY3114" fmla="*/ 3597243 h 6858000"/>
              <a:gd name="connsiteX3115" fmla="*/ 1507930 w 6530564"/>
              <a:gd name="connsiteY3115" fmla="*/ 3592574 h 6858000"/>
              <a:gd name="connsiteX3116" fmla="*/ 1506933 w 6530564"/>
              <a:gd name="connsiteY3116" fmla="*/ 3587901 h 6858000"/>
              <a:gd name="connsiteX3117" fmla="*/ 1500267 w 6530564"/>
              <a:gd name="connsiteY3117" fmla="*/ 3579558 h 6858000"/>
              <a:gd name="connsiteX3118" fmla="*/ 1499268 w 6530564"/>
              <a:gd name="connsiteY3118" fmla="*/ 3574887 h 6858000"/>
              <a:gd name="connsiteX3119" fmla="*/ 1498270 w 6530564"/>
              <a:gd name="connsiteY3119" fmla="*/ 3570216 h 6858000"/>
              <a:gd name="connsiteX3120" fmla="*/ 1497951 w 6530564"/>
              <a:gd name="connsiteY3120" fmla="*/ 3545863 h 6858000"/>
              <a:gd name="connsiteX3121" fmla="*/ 1502303 w 6530564"/>
              <a:gd name="connsiteY3121" fmla="*/ 3520512 h 6858000"/>
              <a:gd name="connsiteX3122" fmla="*/ 1503052 w 6530564"/>
              <a:gd name="connsiteY3122" fmla="*/ 3524015 h 6858000"/>
              <a:gd name="connsiteX3123" fmla="*/ 1503302 w 6530564"/>
              <a:gd name="connsiteY3123" fmla="*/ 3525183 h 6858000"/>
              <a:gd name="connsiteX3124" fmla="*/ 1504300 w 6530564"/>
              <a:gd name="connsiteY3124" fmla="*/ 3529853 h 6858000"/>
              <a:gd name="connsiteX3125" fmla="*/ 1507974 w 6530564"/>
              <a:gd name="connsiteY3125" fmla="*/ 3524184 h 6858000"/>
              <a:gd name="connsiteX3126" fmla="*/ 1504979 w 6530564"/>
              <a:gd name="connsiteY3126" fmla="*/ 3510172 h 6858000"/>
              <a:gd name="connsiteX3127" fmla="*/ 1502984 w 6530564"/>
              <a:gd name="connsiteY3127" fmla="*/ 3500831 h 6858000"/>
              <a:gd name="connsiteX3128" fmla="*/ 1505701 w 6530564"/>
              <a:gd name="connsiteY3128" fmla="*/ 3422101 h 6858000"/>
              <a:gd name="connsiteX3129" fmla="*/ 1504702 w 6530564"/>
              <a:gd name="connsiteY3129" fmla="*/ 3417432 h 6858000"/>
              <a:gd name="connsiteX3130" fmla="*/ 1513725 w 6530564"/>
              <a:gd name="connsiteY3130" fmla="*/ 3391082 h 6858000"/>
              <a:gd name="connsiteX3131" fmla="*/ 1517081 w 6530564"/>
              <a:gd name="connsiteY3131" fmla="*/ 3361059 h 6858000"/>
              <a:gd name="connsiteX3132" fmla="*/ 1537845 w 6530564"/>
              <a:gd name="connsiteY3132" fmla="*/ 3229635 h 6858000"/>
              <a:gd name="connsiteX3133" fmla="*/ 1537470 w 6530564"/>
              <a:gd name="connsiteY3133" fmla="*/ 3237096 h 6858000"/>
              <a:gd name="connsiteX3134" fmla="*/ 1536167 w 6530564"/>
              <a:gd name="connsiteY3134" fmla="*/ 3244645 h 6858000"/>
              <a:gd name="connsiteX3135" fmla="*/ 1537380 w 6530564"/>
              <a:gd name="connsiteY3135" fmla="*/ 3238891 h 6858000"/>
              <a:gd name="connsiteX3136" fmla="*/ 1537470 w 6530564"/>
              <a:gd name="connsiteY3136" fmla="*/ 3237096 h 6858000"/>
              <a:gd name="connsiteX3137" fmla="*/ 1547897 w 6530564"/>
              <a:gd name="connsiteY3137" fmla="*/ 3176681 h 6858000"/>
              <a:gd name="connsiteX3138" fmla="*/ 1545573 w 6530564"/>
              <a:gd name="connsiteY3138" fmla="*/ 3277555 h 6858000"/>
              <a:gd name="connsiteX3139" fmla="*/ 1597367 w 6530564"/>
              <a:gd name="connsiteY3139" fmla="*/ 3833692 h 6858000"/>
              <a:gd name="connsiteX3140" fmla="*/ 1601925 w 6530564"/>
              <a:gd name="connsiteY3140" fmla="*/ 3855026 h 6858000"/>
              <a:gd name="connsiteX3141" fmla="*/ 1610266 w 6530564"/>
              <a:gd name="connsiteY3141" fmla="*/ 3808629 h 6858000"/>
              <a:gd name="connsiteX3142" fmla="*/ 1591906 w 6530564"/>
              <a:gd name="connsiteY3142" fmla="*/ 3017877 h 6858000"/>
              <a:gd name="connsiteX3143" fmla="*/ 1617063 w 6530564"/>
              <a:gd name="connsiteY3143" fmla="*/ 2889971 h 6858000"/>
              <a:gd name="connsiteX3144" fmla="*/ 1617864 w 6530564"/>
              <a:gd name="connsiteY3144" fmla="*/ 2892622 h 6858000"/>
              <a:gd name="connsiteX3145" fmla="*/ 1623449 w 6530564"/>
              <a:gd name="connsiteY3145" fmla="*/ 2898755 h 6858000"/>
              <a:gd name="connsiteX3146" fmla="*/ 1621000 w 6530564"/>
              <a:gd name="connsiteY3146" fmla="*/ 2881573 h 6858000"/>
              <a:gd name="connsiteX3147" fmla="*/ 1619374 w 6530564"/>
              <a:gd name="connsiteY3147" fmla="*/ 2878224 h 6858000"/>
              <a:gd name="connsiteX3148" fmla="*/ 1620680 w 6530564"/>
              <a:gd name="connsiteY3148" fmla="*/ 2871580 h 6858000"/>
              <a:gd name="connsiteX3149" fmla="*/ 1624809 w 6530564"/>
              <a:gd name="connsiteY3149" fmla="*/ 2859392 h 6858000"/>
              <a:gd name="connsiteX3150" fmla="*/ 1626805 w 6530564"/>
              <a:gd name="connsiteY3150" fmla="*/ 2868734 h 6858000"/>
              <a:gd name="connsiteX3151" fmla="*/ 1653555 w 6530564"/>
              <a:gd name="connsiteY3151" fmla="*/ 2765334 h 6858000"/>
              <a:gd name="connsiteX3152" fmla="*/ 1659225 w 6530564"/>
              <a:gd name="connsiteY3152" fmla="*/ 2769008 h 6858000"/>
              <a:gd name="connsiteX3153" fmla="*/ 1687292 w 6530564"/>
              <a:gd name="connsiteY3153" fmla="*/ 2694632 h 6858000"/>
              <a:gd name="connsiteX3154" fmla="*/ 1721709 w 6530564"/>
              <a:gd name="connsiteY3154" fmla="*/ 2604247 h 6858000"/>
              <a:gd name="connsiteX3155" fmla="*/ 1765467 w 6530564"/>
              <a:gd name="connsiteY3155" fmla="*/ 2511867 h 6858000"/>
              <a:gd name="connsiteX3156" fmla="*/ 1770138 w 6530564"/>
              <a:gd name="connsiteY3156" fmla="*/ 2510869 h 6858000"/>
              <a:gd name="connsiteX3157" fmla="*/ 1767464 w 6530564"/>
              <a:gd name="connsiteY3157" fmla="*/ 2521209 h 6858000"/>
              <a:gd name="connsiteX3158" fmla="*/ 1772134 w 6530564"/>
              <a:gd name="connsiteY3158" fmla="*/ 2520212 h 6858000"/>
              <a:gd name="connsiteX3159" fmla="*/ 1771136 w 6530564"/>
              <a:gd name="connsiteY3159" fmla="*/ 2515541 h 6858000"/>
              <a:gd name="connsiteX3160" fmla="*/ 1774810 w 6530564"/>
              <a:gd name="connsiteY3160" fmla="*/ 2509871 h 6858000"/>
              <a:gd name="connsiteX3161" fmla="*/ 1792178 w 6530564"/>
              <a:gd name="connsiteY3161" fmla="*/ 2476856 h 6858000"/>
              <a:gd name="connsiteX3162" fmla="*/ 1790180 w 6530564"/>
              <a:gd name="connsiteY3162" fmla="*/ 2467514 h 6858000"/>
              <a:gd name="connsiteX3163" fmla="*/ 1793854 w 6530564"/>
              <a:gd name="connsiteY3163" fmla="*/ 2461845 h 6858000"/>
              <a:gd name="connsiteX3164" fmla="*/ 1795850 w 6530564"/>
              <a:gd name="connsiteY3164" fmla="*/ 2471187 h 6858000"/>
              <a:gd name="connsiteX3165" fmla="*/ 1801201 w 6530564"/>
              <a:gd name="connsiteY3165" fmla="*/ 2450507 h 6858000"/>
              <a:gd name="connsiteX3166" fmla="*/ 1802198 w 6530564"/>
              <a:gd name="connsiteY3166" fmla="*/ 2455177 h 6858000"/>
              <a:gd name="connsiteX3167" fmla="*/ 1803197 w 6530564"/>
              <a:gd name="connsiteY3167" fmla="*/ 2459849 h 6858000"/>
              <a:gd name="connsiteX3168" fmla="*/ 1807868 w 6530564"/>
              <a:gd name="connsiteY3168" fmla="*/ 2458850 h 6858000"/>
              <a:gd name="connsiteX3169" fmla="*/ 1806871 w 6530564"/>
              <a:gd name="connsiteY3169" fmla="*/ 2454180 h 6858000"/>
              <a:gd name="connsiteX3170" fmla="*/ 1804873 w 6530564"/>
              <a:gd name="connsiteY3170" fmla="*/ 2444837 h 6858000"/>
              <a:gd name="connsiteX3171" fmla="*/ 1807549 w 6530564"/>
              <a:gd name="connsiteY3171" fmla="*/ 2434499 h 6858000"/>
              <a:gd name="connsiteX3172" fmla="*/ 1812220 w 6530564"/>
              <a:gd name="connsiteY3172" fmla="*/ 2433500 h 6858000"/>
              <a:gd name="connsiteX3173" fmla="*/ 1815894 w 6530564"/>
              <a:gd name="connsiteY3173" fmla="*/ 2427831 h 6858000"/>
              <a:gd name="connsiteX3174" fmla="*/ 1814895 w 6530564"/>
              <a:gd name="connsiteY3174" fmla="*/ 2423160 h 6858000"/>
              <a:gd name="connsiteX3175" fmla="*/ 1822240 w 6530564"/>
              <a:gd name="connsiteY3175" fmla="*/ 2411823 h 6858000"/>
              <a:gd name="connsiteX3176" fmla="*/ 1825914 w 6530564"/>
              <a:gd name="connsiteY3176" fmla="*/ 2406152 h 6858000"/>
              <a:gd name="connsiteX3177" fmla="*/ 1826913 w 6530564"/>
              <a:gd name="connsiteY3177" fmla="*/ 2410824 h 6858000"/>
              <a:gd name="connsiteX3178" fmla="*/ 1830586 w 6530564"/>
              <a:gd name="connsiteY3178" fmla="*/ 2405155 h 6858000"/>
              <a:gd name="connsiteX3179" fmla="*/ 1833261 w 6530564"/>
              <a:gd name="connsiteY3179" fmla="*/ 2394815 h 6858000"/>
              <a:gd name="connsiteX3180" fmla="*/ 1845277 w 6530564"/>
              <a:gd name="connsiteY3180" fmla="*/ 2382479 h 6858000"/>
              <a:gd name="connsiteX3181" fmla="*/ 1851945 w 6530564"/>
              <a:gd name="connsiteY3181" fmla="*/ 2390824 h 6858000"/>
              <a:gd name="connsiteX3182" fmla="*/ 1861966 w 6530564"/>
              <a:gd name="connsiteY3182" fmla="*/ 2369146 h 6858000"/>
              <a:gd name="connsiteX3183" fmla="*/ 1866636 w 6530564"/>
              <a:gd name="connsiteY3183" fmla="*/ 2368147 h 6858000"/>
              <a:gd name="connsiteX3184" fmla="*/ 1867635 w 6530564"/>
              <a:gd name="connsiteY3184" fmla="*/ 2372820 h 6858000"/>
              <a:gd name="connsiteX3185" fmla="*/ 1863962 w 6530564"/>
              <a:gd name="connsiteY3185" fmla="*/ 2378487 h 6858000"/>
              <a:gd name="connsiteX3186" fmla="*/ 1864960 w 6530564"/>
              <a:gd name="connsiteY3186" fmla="*/ 2383159 h 6858000"/>
              <a:gd name="connsiteX3187" fmla="*/ 1869631 w 6530564"/>
              <a:gd name="connsiteY3187" fmla="*/ 2382161 h 6858000"/>
              <a:gd name="connsiteX3188" fmla="*/ 1868632 w 6530564"/>
              <a:gd name="connsiteY3188" fmla="*/ 2377489 h 6858000"/>
              <a:gd name="connsiteX3189" fmla="*/ 1872306 w 6530564"/>
              <a:gd name="connsiteY3189" fmla="*/ 2371821 h 6858000"/>
              <a:gd name="connsiteX3190" fmla="*/ 1870310 w 6530564"/>
              <a:gd name="connsiteY3190" fmla="*/ 2362478 h 6858000"/>
              <a:gd name="connsiteX3191" fmla="*/ 1865639 w 6530564"/>
              <a:gd name="connsiteY3191" fmla="*/ 2363477 h 6858000"/>
              <a:gd name="connsiteX3192" fmla="*/ 1877339 w 6530564"/>
              <a:gd name="connsiteY3192" fmla="*/ 2326787 h 6858000"/>
              <a:gd name="connsiteX3193" fmla="*/ 1864323 w 6530564"/>
              <a:gd name="connsiteY3193" fmla="*/ 2334453 h 6858000"/>
              <a:gd name="connsiteX3194" fmla="*/ 1875342 w 6530564"/>
              <a:gd name="connsiteY3194" fmla="*/ 2317445 h 6858000"/>
              <a:gd name="connsiteX3195" fmla="*/ 1886360 w 6530564"/>
              <a:gd name="connsiteY3195" fmla="*/ 2300440 h 6858000"/>
              <a:gd name="connsiteX3196" fmla="*/ 1893707 w 6530564"/>
              <a:gd name="connsiteY3196" fmla="*/ 2289102 h 6858000"/>
              <a:gd name="connsiteX3197" fmla="*/ 1895703 w 6530564"/>
              <a:gd name="connsiteY3197" fmla="*/ 2298443 h 6858000"/>
              <a:gd name="connsiteX3198" fmla="*/ 1905725 w 6530564"/>
              <a:gd name="connsiteY3198" fmla="*/ 2276764 h 6858000"/>
              <a:gd name="connsiteX3199" fmla="*/ 1910394 w 6530564"/>
              <a:gd name="connsiteY3199" fmla="*/ 2275767 h 6858000"/>
              <a:gd name="connsiteX3200" fmla="*/ 1912391 w 6530564"/>
              <a:gd name="connsiteY3200" fmla="*/ 2285110 h 6858000"/>
              <a:gd name="connsiteX3201" fmla="*/ 1917063 w 6530564"/>
              <a:gd name="connsiteY3201" fmla="*/ 2284111 h 6858000"/>
              <a:gd name="connsiteX3202" fmla="*/ 1916065 w 6530564"/>
              <a:gd name="connsiteY3202" fmla="*/ 2279441 h 6858000"/>
              <a:gd name="connsiteX3203" fmla="*/ 1920736 w 6530564"/>
              <a:gd name="connsiteY3203" fmla="*/ 2278443 h 6858000"/>
              <a:gd name="connsiteX3204" fmla="*/ 1918740 w 6530564"/>
              <a:gd name="connsiteY3204" fmla="*/ 2269100 h 6858000"/>
              <a:gd name="connsiteX3205" fmla="*/ 1922414 w 6530564"/>
              <a:gd name="connsiteY3205" fmla="*/ 2263431 h 6858000"/>
              <a:gd name="connsiteX3206" fmla="*/ 1926085 w 6530564"/>
              <a:gd name="connsiteY3206" fmla="*/ 2257763 h 6858000"/>
              <a:gd name="connsiteX3207" fmla="*/ 1930756 w 6530564"/>
              <a:gd name="connsiteY3207" fmla="*/ 2256764 h 6858000"/>
              <a:gd name="connsiteX3208" fmla="*/ 1931755 w 6530564"/>
              <a:gd name="connsiteY3208" fmla="*/ 2261436 h 6858000"/>
              <a:gd name="connsiteX3209" fmla="*/ 1929080 w 6530564"/>
              <a:gd name="connsiteY3209" fmla="*/ 2271775 h 6858000"/>
              <a:gd name="connsiteX3210" fmla="*/ 1926405 w 6530564"/>
              <a:gd name="connsiteY3210" fmla="*/ 2282115 h 6858000"/>
              <a:gd name="connsiteX3211" fmla="*/ 1934748 w 6530564"/>
              <a:gd name="connsiteY3211" fmla="*/ 2275449 h 6858000"/>
              <a:gd name="connsiteX3212" fmla="*/ 1940099 w 6530564"/>
              <a:gd name="connsiteY3212" fmla="*/ 2254769 h 6858000"/>
              <a:gd name="connsiteX3213" fmla="*/ 1939100 w 6530564"/>
              <a:gd name="connsiteY3213" fmla="*/ 2250098 h 6858000"/>
              <a:gd name="connsiteX3214" fmla="*/ 1940779 w 6530564"/>
              <a:gd name="connsiteY3214" fmla="*/ 2235086 h 6858000"/>
              <a:gd name="connsiteX3215" fmla="*/ 1945449 w 6530564"/>
              <a:gd name="connsiteY3215" fmla="*/ 2234089 h 6858000"/>
              <a:gd name="connsiteX3216" fmla="*/ 1985855 w 6530564"/>
              <a:gd name="connsiteY3216" fmla="*/ 2171731 h 6858000"/>
              <a:gd name="connsiteX3217" fmla="*/ 1989527 w 6530564"/>
              <a:gd name="connsiteY3217" fmla="*/ 2166061 h 6858000"/>
              <a:gd name="connsiteX3218" fmla="*/ 1993200 w 6530564"/>
              <a:gd name="connsiteY3218" fmla="*/ 2160392 h 6858000"/>
              <a:gd name="connsiteX3219" fmla="*/ 2000546 w 6530564"/>
              <a:gd name="connsiteY3219" fmla="*/ 2149055 h 6858000"/>
              <a:gd name="connsiteX3220" fmla="*/ 2004219 w 6530564"/>
              <a:gd name="connsiteY3220" fmla="*/ 2143386 h 6858000"/>
              <a:gd name="connsiteX3221" fmla="*/ 2015238 w 6530564"/>
              <a:gd name="connsiteY3221" fmla="*/ 2126379 h 6858000"/>
              <a:gd name="connsiteX3222" fmla="*/ 2022584 w 6530564"/>
              <a:gd name="connsiteY3222" fmla="*/ 2115041 h 6858000"/>
              <a:gd name="connsiteX3223" fmla="*/ 2027256 w 6530564"/>
              <a:gd name="connsiteY3223" fmla="*/ 2114043 h 6858000"/>
              <a:gd name="connsiteX3224" fmla="*/ 2057639 w 6530564"/>
              <a:gd name="connsiteY3224" fmla="*/ 2073362 h 6858000"/>
              <a:gd name="connsiteX3225" fmla="*/ 2070330 w 6530564"/>
              <a:gd name="connsiteY3225" fmla="*/ 2049893 h 6858000"/>
              <a:gd name="connsiteX3226" fmla="*/ 2084675 w 6530564"/>
              <a:gd name="connsiteY3226" fmla="*/ 2019414 h 6858000"/>
              <a:gd name="connsiteX3227" fmla="*/ 2085251 w 6530564"/>
              <a:gd name="connsiteY3227" fmla="*/ 2026039 h 6858000"/>
              <a:gd name="connsiteX3228" fmla="*/ 2069717 w 6530564"/>
              <a:gd name="connsiteY3228" fmla="*/ 2057748 h 6858000"/>
              <a:gd name="connsiteX3229" fmla="*/ 1934524 w 6530564"/>
              <a:gd name="connsiteY3229" fmla="*/ 2279281 h 6858000"/>
              <a:gd name="connsiteX3230" fmla="*/ 1942264 w 6530564"/>
              <a:gd name="connsiteY3230" fmla="*/ 2306017 h 6858000"/>
              <a:gd name="connsiteX3231" fmla="*/ 1939891 w 6530564"/>
              <a:gd name="connsiteY3231" fmla="*/ 2332886 h 6858000"/>
              <a:gd name="connsiteX3232" fmla="*/ 1744379 w 6530564"/>
              <a:gd name="connsiteY3232" fmla="*/ 2879600 h 6858000"/>
              <a:gd name="connsiteX3233" fmla="*/ 1717309 w 6530564"/>
              <a:gd name="connsiteY3233" fmla="*/ 3635697 h 6858000"/>
              <a:gd name="connsiteX3234" fmla="*/ 1724502 w 6530564"/>
              <a:gd name="connsiteY3234" fmla="*/ 3650384 h 6858000"/>
              <a:gd name="connsiteX3235" fmla="*/ 1738840 w 6530564"/>
              <a:gd name="connsiteY3235" fmla="*/ 3318804 h 6858000"/>
              <a:gd name="connsiteX3236" fmla="*/ 1762235 w 6530564"/>
              <a:gd name="connsiteY3236" fmla="*/ 3561205 h 6858000"/>
              <a:gd name="connsiteX3237" fmla="*/ 1759082 w 6530564"/>
              <a:gd name="connsiteY3237" fmla="*/ 3591538 h 6858000"/>
              <a:gd name="connsiteX3238" fmla="*/ 1769723 w 6530564"/>
              <a:gd name="connsiteY3238" fmla="*/ 3617611 h 6858000"/>
              <a:gd name="connsiteX3239" fmla="*/ 1769321 w 6530564"/>
              <a:gd name="connsiteY3239" fmla="*/ 3612476 h 6858000"/>
              <a:gd name="connsiteX3240" fmla="*/ 1833782 w 6530564"/>
              <a:gd name="connsiteY3240" fmla="*/ 2810787 h 6858000"/>
              <a:gd name="connsiteX3241" fmla="*/ 1970873 w 6530564"/>
              <a:gd name="connsiteY3241" fmla="*/ 2408113 h 6858000"/>
              <a:gd name="connsiteX3242" fmla="*/ 2031252 w 6530564"/>
              <a:gd name="connsiteY3242" fmla="*/ 2275389 h 6858000"/>
              <a:gd name="connsiteX3243" fmla="*/ 2065646 w 6530564"/>
              <a:gd name="connsiteY3243" fmla="*/ 2223293 h 6858000"/>
              <a:gd name="connsiteX3244" fmla="*/ 2102160 w 6530564"/>
              <a:gd name="connsiteY3244" fmla="*/ 2146947 h 6858000"/>
              <a:gd name="connsiteX3245" fmla="*/ 2129354 w 6530564"/>
              <a:gd name="connsiteY3245" fmla="*/ 2116277 h 6858000"/>
              <a:gd name="connsiteX3246" fmla="*/ 2168272 w 6530564"/>
              <a:gd name="connsiteY3246" fmla="*/ 2079992 h 6858000"/>
              <a:gd name="connsiteX3247" fmla="*/ 2217506 w 6530564"/>
              <a:gd name="connsiteY3247" fmla="*/ 1999754 h 6858000"/>
              <a:gd name="connsiteX3248" fmla="*/ 2332460 w 6530564"/>
              <a:gd name="connsiteY3248" fmla="*/ 1875815 h 6858000"/>
              <a:gd name="connsiteX3249" fmla="*/ 2704943 w 6530564"/>
              <a:gd name="connsiteY3249" fmla="*/ 1569790 h 6858000"/>
              <a:gd name="connsiteX3250" fmla="*/ 2964173 w 6530564"/>
              <a:gd name="connsiteY3250" fmla="*/ 1408599 h 6858000"/>
              <a:gd name="connsiteX3251" fmla="*/ 2984167 w 6530564"/>
              <a:gd name="connsiteY3251" fmla="*/ 1399357 h 6858000"/>
              <a:gd name="connsiteX3252" fmla="*/ 3008948 w 6530564"/>
              <a:gd name="connsiteY3252" fmla="*/ 1410376 h 6858000"/>
              <a:gd name="connsiteX3253" fmla="*/ 2995666 w 6530564"/>
              <a:gd name="connsiteY3253" fmla="*/ 1427255 h 6858000"/>
              <a:gd name="connsiteX3254" fmla="*/ 2856153 w 6530564"/>
              <a:gd name="connsiteY3254" fmla="*/ 1506659 h 6858000"/>
              <a:gd name="connsiteX3255" fmla="*/ 2836329 w 6530564"/>
              <a:gd name="connsiteY3255" fmla="*/ 1526166 h 6858000"/>
              <a:gd name="connsiteX3256" fmla="*/ 2834871 w 6530564"/>
              <a:gd name="connsiteY3256" fmla="*/ 1531611 h 6858000"/>
              <a:gd name="connsiteX3257" fmla="*/ 2839687 w 6530564"/>
              <a:gd name="connsiteY3257" fmla="*/ 1529983 h 6858000"/>
              <a:gd name="connsiteX3258" fmla="*/ 3105334 w 6530564"/>
              <a:gd name="connsiteY3258" fmla="*/ 1393869 h 6858000"/>
              <a:gd name="connsiteX3259" fmla="*/ 3190120 w 6530564"/>
              <a:gd name="connsiteY3259" fmla="*/ 1355273 h 6858000"/>
              <a:gd name="connsiteX3260" fmla="*/ 3200753 w 6530564"/>
              <a:gd name="connsiteY3260" fmla="*/ 1351005 h 6858000"/>
              <a:gd name="connsiteX3261" fmla="*/ 3205367 w 6530564"/>
              <a:gd name="connsiteY3261" fmla="*/ 1344182 h 6858000"/>
              <a:gd name="connsiteX3262" fmla="*/ 3191596 w 6530564"/>
              <a:gd name="connsiteY3262" fmla="*/ 1347596 h 6858000"/>
              <a:gd name="connsiteX3263" fmla="*/ 3208716 w 6530564"/>
              <a:gd name="connsiteY3263" fmla="*/ 1339231 h 6858000"/>
              <a:gd name="connsiteX3264" fmla="*/ 3209214 w 6530564"/>
              <a:gd name="connsiteY3264" fmla="*/ 1338493 h 6858000"/>
              <a:gd name="connsiteX3265" fmla="*/ 3058956 w 6530564"/>
              <a:gd name="connsiteY3265" fmla="*/ 1365383 h 6858000"/>
              <a:gd name="connsiteX3266" fmla="*/ 3207049 w 6530564"/>
              <a:gd name="connsiteY3266" fmla="*/ 1300185 h 6858000"/>
              <a:gd name="connsiteX3267" fmla="*/ 3244299 w 6530564"/>
              <a:gd name="connsiteY3267" fmla="*/ 1287715 h 6858000"/>
              <a:gd name="connsiteX3268" fmla="*/ 3186359 w 6530564"/>
              <a:gd name="connsiteY3268" fmla="*/ 1304100 h 6858000"/>
              <a:gd name="connsiteX3269" fmla="*/ 3018716 w 6530564"/>
              <a:gd name="connsiteY3269" fmla="*/ 1364251 h 6858000"/>
              <a:gd name="connsiteX3270" fmla="*/ 2856327 w 6530564"/>
              <a:gd name="connsiteY3270" fmla="*/ 1439503 h 6858000"/>
              <a:gd name="connsiteX3271" fmla="*/ 2869223 w 6530564"/>
              <a:gd name="connsiteY3271" fmla="*/ 1414441 h 6858000"/>
              <a:gd name="connsiteX3272" fmla="*/ 2862577 w 6530564"/>
              <a:gd name="connsiteY3272" fmla="*/ 1411805 h 6858000"/>
              <a:gd name="connsiteX3273" fmla="*/ 2756585 w 6530564"/>
              <a:gd name="connsiteY3273" fmla="*/ 1456757 h 6858000"/>
              <a:gd name="connsiteX3274" fmla="*/ 2462803 w 6530564"/>
              <a:gd name="connsiteY3274" fmla="*/ 1657418 h 6858000"/>
              <a:gd name="connsiteX3275" fmla="*/ 2392001 w 6530564"/>
              <a:gd name="connsiteY3275" fmla="*/ 1686740 h 6858000"/>
              <a:gd name="connsiteX3276" fmla="*/ 2329505 w 6530564"/>
              <a:gd name="connsiteY3276" fmla="*/ 1726455 h 6858000"/>
              <a:gd name="connsiteX3277" fmla="*/ 2277611 w 6530564"/>
              <a:gd name="connsiteY3277" fmla="*/ 1758833 h 6858000"/>
              <a:gd name="connsiteX3278" fmla="*/ 2266239 w 6530564"/>
              <a:gd name="connsiteY3278" fmla="*/ 1762069 h 6858000"/>
              <a:gd name="connsiteX3279" fmla="*/ 2282854 w 6530564"/>
              <a:gd name="connsiteY3279" fmla="*/ 1744404 h 6858000"/>
              <a:gd name="connsiteX3280" fmla="*/ 2374481 w 6530564"/>
              <a:gd name="connsiteY3280" fmla="*/ 1658891 h 6858000"/>
              <a:gd name="connsiteX3281" fmla="*/ 2515332 w 6530564"/>
              <a:gd name="connsiteY3281" fmla="*/ 1540883 h 6858000"/>
              <a:gd name="connsiteX3282" fmla="*/ 2663850 w 6530564"/>
              <a:gd name="connsiteY3282" fmla="*/ 1435891 h 6858000"/>
              <a:gd name="connsiteX3283" fmla="*/ 2681537 w 6530564"/>
              <a:gd name="connsiteY3283" fmla="*/ 1427227 h 6858000"/>
              <a:gd name="connsiteX3284" fmla="*/ 2987551 w 6530564"/>
              <a:gd name="connsiteY3284" fmla="*/ 1259281 h 6858000"/>
              <a:gd name="connsiteX3285" fmla="*/ 3149720 w 6530564"/>
              <a:gd name="connsiteY3285" fmla="*/ 1195329 h 6858000"/>
              <a:gd name="connsiteX3286" fmla="*/ 3259829 w 6530564"/>
              <a:gd name="connsiteY3286" fmla="*/ 1162036 h 6858000"/>
              <a:gd name="connsiteX3287" fmla="*/ 3210739 w 6530564"/>
              <a:gd name="connsiteY3287" fmla="*/ 1178017 h 6858000"/>
              <a:gd name="connsiteX3288" fmla="*/ 3169403 w 6530564"/>
              <a:gd name="connsiteY3288" fmla="*/ 1196006 h 6858000"/>
              <a:gd name="connsiteX3289" fmla="*/ 3164732 w 6530564"/>
              <a:gd name="connsiteY3289" fmla="*/ 1197005 h 6858000"/>
              <a:gd name="connsiteX3290" fmla="*/ 3029591 w 6530564"/>
              <a:gd name="connsiteY3290" fmla="*/ 1250298 h 6858000"/>
              <a:gd name="connsiteX3291" fmla="*/ 3024920 w 6530564"/>
              <a:gd name="connsiteY3291" fmla="*/ 1251297 h 6858000"/>
              <a:gd name="connsiteX3292" fmla="*/ 3025917 w 6530564"/>
              <a:gd name="connsiteY3292" fmla="*/ 1255966 h 6858000"/>
              <a:gd name="connsiteX3293" fmla="*/ 3035260 w 6530564"/>
              <a:gd name="connsiteY3293" fmla="*/ 1253970 h 6858000"/>
              <a:gd name="connsiteX3294" fmla="*/ 3165731 w 6530564"/>
              <a:gd name="connsiteY3294" fmla="*/ 1201677 h 6858000"/>
              <a:gd name="connsiteX3295" fmla="*/ 3171401 w 6530564"/>
              <a:gd name="connsiteY3295" fmla="*/ 1205351 h 6858000"/>
              <a:gd name="connsiteX3296" fmla="*/ 3176071 w 6530564"/>
              <a:gd name="connsiteY3296" fmla="*/ 1204352 h 6858000"/>
              <a:gd name="connsiteX3297" fmla="*/ 3175073 w 6530564"/>
              <a:gd name="connsiteY3297" fmla="*/ 1199680 h 6858000"/>
              <a:gd name="connsiteX3298" fmla="*/ 3270170 w 6530564"/>
              <a:gd name="connsiteY3298" fmla="*/ 1164711 h 6858000"/>
              <a:gd name="connsiteX3299" fmla="*/ 3288855 w 6530564"/>
              <a:gd name="connsiteY3299" fmla="*/ 1160719 h 6858000"/>
              <a:gd name="connsiteX3300" fmla="*/ 3298195 w 6530564"/>
              <a:gd name="connsiteY3300" fmla="*/ 1158724 h 6858000"/>
              <a:gd name="connsiteX3301" fmla="*/ 3297518 w 6530564"/>
              <a:gd name="connsiteY3301" fmla="*/ 1178405 h 6858000"/>
              <a:gd name="connsiteX3302" fmla="*/ 3283504 w 6530564"/>
              <a:gd name="connsiteY3302" fmla="*/ 1181399 h 6858000"/>
              <a:gd name="connsiteX3303" fmla="*/ 3251805 w 6530564"/>
              <a:gd name="connsiteY3303" fmla="*/ 1193056 h 6858000"/>
              <a:gd name="connsiteX3304" fmla="*/ 3247133 w 6530564"/>
              <a:gd name="connsiteY3304" fmla="*/ 1194053 h 6858000"/>
              <a:gd name="connsiteX3305" fmla="*/ 3234118 w 6530564"/>
              <a:gd name="connsiteY3305" fmla="*/ 1201718 h 6858000"/>
              <a:gd name="connsiteX3306" fmla="*/ 3229448 w 6530564"/>
              <a:gd name="connsiteY3306" fmla="*/ 1202715 h 6858000"/>
              <a:gd name="connsiteX3307" fmla="*/ 3235117 w 6530564"/>
              <a:gd name="connsiteY3307" fmla="*/ 1206389 h 6858000"/>
              <a:gd name="connsiteX3308" fmla="*/ 3248132 w 6530564"/>
              <a:gd name="connsiteY3308" fmla="*/ 1198724 h 6858000"/>
              <a:gd name="connsiteX3309" fmla="*/ 3252802 w 6530564"/>
              <a:gd name="connsiteY3309" fmla="*/ 1197727 h 6858000"/>
              <a:gd name="connsiteX3310" fmla="*/ 3249131 w 6530564"/>
              <a:gd name="connsiteY3310" fmla="*/ 1203396 h 6858000"/>
              <a:gd name="connsiteX3311" fmla="*/ 3253801 w 6530564"/>
              <a:gd name="connsiteY3311" fmla="*/ 1202397 h 6858000"/>
              <a:gd name="connsiteX3312" fmla="*/ 3263143 w 6530564"/>
              <a:gd name="connsiteY3312" fmla="*/ 1200401 h 6858000"/>
              <a:gd name="connsiteX3313" fmla="*/ 3262146 w 6530564"/>
              <a:gd name="connsiteY3313" fmla="*/ 1195729 h 6858000"/>
              <a:gd name="connsiteX3314" fmla="*/ 3279831 w 6530564"/>
              <a:gd name="connsiteY3314" fmla="*/ 1187067 h 6858000"/>
              <a:gd name="connsiteX3315" fmla="*/ 3303187 w 6530564"/>
              <a:gd name="connsiteY3315" fmla="*/ 1182078 h 6858000"/>
              <a:gd name="connsiteX3316" fmla="*/ 3326541 w 6530564"/>
              <a:gd name="connsiteY3316" fmla="*/ 1177088 h 6858000"/>
              <a:gd name="connsiteX3317" fmla="*/ 3334885 w 6530564"/>
              <a:gd name="connsiteY3317" fmla="*/ 1170421 h 6858000"/>
              <a:gd name="connsiteX3318" fmla="*/ 3325543 w 6530564"/>
              <a:gd name="connsiteY3318" fmla="*/ 1172418 h 6858000"/>
              <a:gd name="connsiteX3319" fmla="*/ 3306859 w 6530564"/>
              <a:gd name="connsiteY3319" fmla="*/ 1176409 h 6858000"/>
              <a:gd name="connsiteX3320" fmla="*/ 3312209 w 6530564"/>
              <a:gd name="connsiteY3320" fmla="*/ 1155729 h 6858000"/>
              <a:gd name="connsiteX3321" fmla="*/ 3311211 w 6530564"/>
              <a:gd name="connsiteY3321" fmla="*/ 1151058 h 6858000"/>
              <a:gd name="connsiteX3322" fmla="*/ 3320555 w 6530564"/>
              <a:gd name="connsiteY3322" fmla="*/ 1149062 h 6858000"/>
              <a:gd name="connsiteX3323" fmla="*/ 3324227 w 6530564"/>
              <a:gd name="connsiteY3323" fmla="*/ 1143393 h 6858000"/>
              <a:gd name="connsiteX3324" fmla="*/ 3318557 w 6530564"/>
              <a:gd name="connsiteY3324" fmla="*/ 1139720 h 6858000"/>
              <a:gd name="connsiteX3325" fmla="*/ 3323230 w 6530564"/>
              <a:gd name="connsiteY3325" fmla="*/ 1138722 h 6858000"/>
              <a:gd name="connsiteX3326" fmla="*/ 3402637 w 6530564"/>
              <a:gd name="connsiteY3326" fmla="*/ 1121757 h 6858000"/>
              <a:gd name="connsiteX3327" fmla="*/ 3348580 w 6530564"/>
              <a:gd name="connsiteY3327" fmla="*/ 1143073 h 6858000"/>
              <a:gd name="connsiteX3328" fmla="*/ 3343909 w 6530564"/>
              <a:gd name="connsiteY3328" fmla="*/ 1144072 h 6858000"/>
              <a:gd name="connsiteX3329" fmla="*/ 3325225 w 6530564"/>
              <a:gd name="connsiteY3329" fmla="*/ 1148063 h 6858000"/>
              <a:gd name="connsiteX3330" fmla="*/ 3321552 w 6530564"/>
              <a:gd name="connsiteY3330" fmla="*/ 1153733 h 6858000"/>
              <a:gd name="connsiteX3331" fmla="*/ 3327221 w 6530564"/>
              <a:gd name="connsiteY3331" fmla="*/ 1157406 h 6858000"/>
              <a:gd name="connsiteX3332" fmla="*/ 3331892 w 6530564"/>
              <a:gd name="connsiteY3332" fmla="*/ 1156408 h 6858000"/>
              <a:gd name="connsiteX3333" fmla="*/ 3335565 w 6530564"/>
              <a:gd name="connsiteY3333" fmla="*/ 1150740 h 6858000"/>
              <a:gd name="connsiteX3334" fmla="*/ 3340236 w 6530564"/>
              <a:gd name="connsiteY3334" fmla="*/ 1149741 h 6858000"/>
              <a:gd name="connsiteX3335" fmla="*/ 3358920 w 6530564"/>
              <a:gd name="connsiteY3335" fmla="*/ 1145750 h 6858000"/>
              <a:gd name="connsiteX3336" fmla="*/ 3369260 w 6530564"/>
              <a:gd name="connsiteY3336" fmla="*/ 1148425 h 6858000"/>
              <a:gd name="connsiteX3337" fmla="*/ 3402955 w 6530564"/>
              <a:gd name="connsiteY3337" fmla="*/ 1146109 h 6858000"/>
              <a:gd name="connsiteX3338" fmla="*/ 3405630 w 6530564"/>
              <a:gd name="connsiteY3338" fmla="*/ 1135769 h 6858000"/>
              <a:gd name="connsiteX3339" fmla="*/ 3415970 w 6530564"/>
              <a:gd name="connsiteY3339" fmla="*/ 1138446 h 6858000"/>
              <a:gd name="connsiteX3340" fmla="*/ 3438328 w 6530564"/>
              <a:gd name="connsiteY3340" fmla="*/ 1128784 h 6858000"/>
              <a:gd name="connsiteX3341" fmla="*/ 3471025 w 6530564"/>
              <a:gd name="connsiteY3341" fmla="*/ 1121798 h 6858000"/>
              <a:gd name="connsiteX3342" fmla="*/ 3474697 w 6530564"/>
              <a:gd name="connsiteY3342" fmla="*/ 1116129 h 6858000"/>
              <a:gd name="connsiteX3343" fmla="*/ 3490707 w 6530564"/>
              <a:gd name="connsiteY3343" fmla="*/ 1122479 h 6858000"/>
              <a:gd name="connsiteX3344" fmla="*/ 3526079 w 6530564"/>
              <a:gd name="connsiteY3344" fmla="*/ 1105153 h 6858000"/>
              <a:gd name="connsiteX3345" fmla="*/ 3569117 w 6530564"/>
              <a:gd name="connsiteY3345" fmla="*/ 1100842 h 6858000"/>
              <a:gd name="connsiteX3346" fmla="*/ 3583129 w 6530564"/>
              <a:gd name="connsiteY3346" fmla="*/ 1097849 h 6858000"/>
              <a:gd name="connsiteX3347" fmla="*/ 3613152 w 6530564"/>
              <a:gd name="connsiteY3347" fmla="*/ 1101202 h 6858000"/>
              <a:gd name="connsiteX3348" fmla="*/ 3706573 w 6530564"/>
              <a:gd name="connsiteY3348" fmla="*/ 1081242 h 6858000"/>
              <a:gd name="connsiteX3349" fmla="*/ 3708908 w 6530564"/>
              <a:gd name="connsiteY3349" fmla="*/ 1080744 h 6858000"/>
              <a:gd name="connsiteX3350" fmla="*/ 3725257 w 6530564"/>
              <a:gd name="connsiteY3350" fmla="*/ 1077251 h 6858000"/>
              <a:gd name="connsiteX3351" fmla="*/ 3729928 w 6530564"/>
              <a:gd name="connsiteY3351" fmla="*/ 1076254 h 6858000"/>
              <a:gd name="connsiteX3352" fmla="*/ 3739269 w 6530564"/>
              <a:gd name="connsiteY3352" fmla="*/ 1074258 h 6858000"/>
              <a:gd name="connsiteX3353" fmla="*/ 3866705 w 6530564"/>
              <a:gd name="connsiteY3353" fmla="*/ 1076336 h 6858000"/>
              <a:gd name="connsiteX3354" fmla="*/ 3919084 w 6530564"/>
              <a:gd name="connsiteY3354" fmla="*/ 1070031 h 6858000"/>
              <a:gd name="connsiteX3355" fmla="*/ 3951782 w 6530564"/>
              <a:gd name="connsiteY3355" fmla="*/ 1063046 h 6858000"/>
              <a:gd name="connsiteX3356" fmla="*/ 3943436 w 6530564"/>
              <a:gd name="connsiteY3356" fmla="*/ 1069713 h 6858000"/>
              <a:gd name="connsiteX3357" fmla="*/ 4000821 w 6530564"/>
              <a:gd name="connsiteY3357" fmla="*/ 1061115 h 6858000"/>
              <a:gd name="connsiteX3358" fmla="*/ 4059509 w 6530564"/>
              <a:gd name="connsiteY3358" fmla="*/ 1058914 h 6858000"/>
              <a:gd name="connsiteX3359" fmla="*/ 4065917 w 6530564"/>
              <a:gd name="connsiteY3359" fmla="*/ 1060029 h 6858000"/>
              <a:gd name="connsiteX3360" fmla="*/ 4081891 w 6530564"/>
              <a:gd name="connsiteY3360" fmla="*/ 1054786 h 6858000"/>
              <a:gd name="connsiteX3361" fmla="*/ 3073381 w 6530564"/>
              <a:gd name="connsiteY3361" fmla="*/ 1003429 h 6858000"/>
              <a:gd name="connsiteX3362" fmla="*/ 3075110 w 6530564"/>
              <a:gd name="connsiteY3362" fmla="*/ 1006131 h 6858000"/>
              <a:gd name="connsiteX3363" fmla="*/ 3070439 w 6530564"/>
              <a:gd name="connsiteY3363" fmla="*/ 1007129 h 6858000"/>
              <a:gd name="connsiteX3364" fmla="*/ 3062096 w 6530564"/>
              <a:gd name="connsiteY3364" fmla="*/ 1013796 h 6858000"/>
              <a:gd name="connsiteX3365" fmla="*/ 3066767 w 6530564"/>
              <a:gd name="connsiteY3365" fmla="*/ 1012799 h 6858000"/>
              <a:gd name="connsiteX3366" fmla="*/ 3071437 w 6530564"/>
              <a:gd name="connsiteY3366" fmla="*/ 1011800 h 6858000"/>
              <a:gd name="connsiteX3367" fmla="*/ 2960649 w 6530564"/>
              <a:gd name="connsiteY3367" fmla="*/ 1064775 h 6858000"/>
              <a:gd name="connsiteX3368" fmla="*/ 2925558 w 6530564"/>
              <a:gd name="connsiteY3368" fmla="*/ 1075554 h 6858000"/>
              <a:gd name="connsiteX3369" fmla="*/ 2899162 w 6530564"/>
              <a:gd name="connsiteY3369" fmla="*/ 1086428 h 6858000"/>
              <a:gd name="connsiteX3370" fmla="*/ 2903371 w 6530564"/>
              <a:gd name="connsiteY3370" fmla="*/ 1080657 h 6858000"/>
              <a:gd name="connsiteX3371" fmla="*/ 2939957 w 6530564"/>
              <a:gd name="connsiteY3371" fmla="*/ 1052562 h 6858000"/>
              <a:gd name="connsiteX3372" fmla="*/ 5800514 w 6530564"/>
              <a:gd name="connsiteY3372" fmla="*/ 966736 h 6858000"/>
              <a:gd name="connsiteX3373" fmla="*/ 5823561 w 6530564"/>
              <a:gd name="connsiteY3373" fmla="*/ 985857 h 6858000"/>
              <a:gd name="connsiteX3374" fmla="*/ 5812369 w 6530564"/>
              <a:gd name="connsiteY3374" fmla="*/ 974867 h 6858000"/>
              <a:gd name="connsiteX3375" fmla="*/ 4691065 w 6530564"/>
              <a:gd name="connsiteY3375" fmla="*/ 966665 h 6858000"/>
              <a:gd name="connsiteX3376" fmla="*/ 4697929 w 6530564"/>
              <a:gd name="connsiteY3376" fmla="*/ 967981 h 6858000"/>
              <a:gd name="connsiteX3377" fmla="*/ 4702739 w 6530564"/>
              <a:gd name="connsiteY3377" fmla="*/ 970365 h 6858000"/>
              <a:gd name="connsiteX3378" fmla="*/ 3242294 w 6530564"/>
              <a:gd name="connsiteY3378" fmla="*/ 953477 h 6858000"/>
              <a:gd name="connsiteX3379" fmla="*/ 3244945 w 6530564"/>
              <a:gd name="connsiteY3379" fmla="*/ 955193 h 6858000"/>
              <a:gd name="connsiteX3380" fmla="*/ 3222587 w 6530564"/>
              <a:gd name="connsiteY3380" fmla="*/ 964854 h 6858000"/>
              <a:gd name="connsiteX3381" fmla="*/ 3203904 w 6530564"/>
              <a:gd name="connsiteY3381" fmla="*/ 968846 h 6858000"/>
              <a:gd name="connsiteX3382" fmla="*/ 3166536 w 6530564"/>
              <a:gd name="connsiteY3382" fmla="*/ 976829 h 6858000"/>
              <a:gd name="connsiteX3383" fmla="*/ 3102137 w 6530564"/>
              <a:gd name="connsiteY3383" fmla="*/ 995473 h 6858000"/>
              <a:gd name="connsiteX3384" fmla="*/ 3102436 w 6530564"/>
              <a:gd name="connsiteY3384" fmla="*/ 994324 h 6858000"/>
              <a:gd name="connsiteX3385" fmla="*/ 3217427 w 6530564"/>
              <a:gd name="connsiteY3385" fmla="*/ 959472 h 6858000"/>
              <a:gd name="connsiteX3386" fmla="*/ 3376913 w 6530564"/>
              <a:gd name="connsiteY3386" fmla="*/ 922116 h 6858000"/>
              <a:gd name="connsiteX3387" fmla="*/ 3336954 w 6530564"/>
              <a:gd name="connsiteY3387" fmla="*/ 930653 h 6858000"/>
              <a:gd name="connsiteX3388" fmla="*/ 3358282 w 6530564"/>
              <a:gd name="connsiteY3388" fmla="*/ 925510 h 6858000"/>
              <a:gd name="connsiteX3389" fmla="*/ 3950309 w 6530564"/>
              <a:gd name="connsiteY3389" fmla="*/ 744665 h 6858000"/>
              <a:gd name="connsiteX3390" fmla="*/ 4826941 w 6530564"/>
              <a:gd name="connsiteY3390" fmla="*/ 861419 h 6858000"/>
              <a:gd name="connsiteX3391" fmla="*/ 4812928 w 6530564"/>
              <a:gd name="connsiteY3391" fmla="*/ 864412 h 6858000"/>
              <a:gd name="connsiteX3392" fmla="*/ 4895649 w 6530564"/>
              <a:gd name="connsiteY3392" fmla="*/ 885814 h 6858000"/>
              <a:gd name="connsiteX3393" fmla="*/ 4995377 w 6530564"/>
              <a:gd name="connsiteY3393" fmla="*/ 918233 h 6858000"/>
              <a:gd name="connsiteX3394" fmla="*/ 5053743 w 6530564"/>
              <a:gd name="connsiteY3394" fmla="*/ 939953 h 6858000"/>
              <a:gd name="connsiteX3395" fmla="*/ 5054740 w 6530564"/>
              <a:gd name="connsiteY3395" fmla="*/ 944624 h 6858000"/>
              <a:gd name="connsiteX3396" fmla="*/ 5059411 w 6530564"/>
              <a:gd name="connsiteY3396" fmla="*/ 943626 h 6858000"/>
              <a:gd name="connsiteX3397" fmla="*/ 5065081 w 6530564"/>
              <a:gd name="connsiteY3397" fmla="*/ 947300 h 6858000"/>
              <a:gd name="connsiteX3398" fmla="*/ 5075420 w 6530564"/>
              <a:gd name="connsiteY3398" fmla="*/ 949975 h 6858000"/>
              <a:gd name="connsiteX3399" fmla="*/ 5101770 w 6530564"/>
              <a:gd name="connsiteY3399" fmla="*/ 958998 h 6858000"/>
              <a:gd name="connsiteX3400" fmla="*/ 5187483 w 6530564"/>
              <a:gd name="connsiteY3400" fmla="*/ 994412 h 6858000"/>
              <a:gd name="connsiteX3401" fmla="*/ 5220499 w 6530564"/>
              <a:gd name="connsiteY3401" fmla="*/ 1011779 h 6858000"/>
              <a:gd name="connsiteX3402" fmla="*/ 5296871 w 6530564"/>
              <a:gd name="connsiteY3402" fmla="*/ 1049189 h 6858000"/>
              <a:gd name="connsiteX3403" fmla="*/ 5292201 w 6530564"/>
              <a:gd name="connsiteY3403" fmla="*/ 1050187 h 6858000"/>
              <a:gd name="connsiteX3404" fmla="*/ 5308209 w 6530564"/>
              <a:gd name="connsiteY3404" fmla="*/ 1056534 h 6858000"/>
              <a:gd name="connsiteX3405" fmla="*/ 6165817 w 6530564"/>
              <a:gd name="connsiteY3405" fmla="*/ 1732932 h 6858000"/>
              <a:gd name="connsiteX3406" fmla="*/ 6507308 w 6530564"/>
              <a:gd name="connsiteY3406" fmla="*/ 2262564 h 6858000"/>
              <a:gd name="connsiteX3407" fmla="*/ 6530564 w 6530564"/>
              <a:gd name="connsiteY3407" fmla="*/ 2317112 h 6858000"/>
              <a:gd name="connsiteX3408" fmla="*/ 6530564 w 6530564"/>
              <a:gd name="connsiteY3408" fmla="*/ 2701060 h 6858000"/>
              <a:gd name="connsiteX3409" fmla="*/ 6526175 w 6530564"/>
              <a:gd name="connsiteY3409" fmla="*/ 2710932 h 6858000"/>
              <a:gd name="connsiteX3410" fmla="*/ 6455513 w 6530564"/>
              <a:gd name="connsiteY3410" fmla="*/ 2608808 h 6858000"/>
              <a:gd name="connsiteX3411" fmla="*/ 6454515 w 6530564"/>
              <a:gd name="connsiteY3411" fmla="*/ 2604137 h 6858000"/>
              <a:gd name="connsiteX3412" fmla="*/ 6452519 w 6530564"/>
              <a:gd name="connsiteY3412" fmla="*/ 2594796 h 6858000"/>
              <a:gd name="connsiteX3413" fmla="*/ 6446850 w 6530564"/>
              <a:gd name="connsiteY3413" fmla="*/ 2591122 h 6858000"/>
              <a:gd name="connsiteX3414" fmla="*/ 6421859 w 6530564"/>
              <a:gd name="connsiteY3414" fmla="*/ 2542736 h 6858000"/>
              <a:gd name="connsiteX3415" fmla="*/ 6413197 w 6530564"/>
              <a:gd name="connsiteY3415" fmla="*/ 2525048 h 6858000"/>
              <a:gd name="connsiteX3416" fmla="*/ 6407529 w 6530564"/>
              <a:gd name="connsiteY3416" fmla="*/ 2521375 h 6858000"/>
              <a:gd name="connsiteX3417" fmla="*/ 6406530 w 6530564"/>
              <a:gd name="connsiteY3417" fmla="*/ 2516706 h 6858000"/>
              <a:gd name="connsiteX3418" fmla="*/ 6401861 w 6530564"/>
              <a:gd name="connsiteY3418" fmla="*/ 2517703 h 6858000"/>
              <a:gd name="connsiteX3419" fmla="*/ 6400861 w 6530564"/>
              <a:gd name="connsiteY3419" fmla="*/ 2513032 h 6858000"/>
              <a:gd name="connsiteX3420" fmla="*/ 6387528 w 6530564"/>
              <a:gd name="connsiteY3420" fmla="*/ 2496344 h 6858000"/>
              <a:gd name="connsiteX3421" fmla="*/ 6385850 w 6530564"/>
              <a:gd name="connsiteY3421" fmla="*/ 2511354 h 6858000"/>
              <a:gd name="connsiteX3422" fmla="*/ 6374513 w 6530564"/>
              <a:gd name="connsiteY3422" fmla="*/ 2504009 h 6858000"/>
              <a:gd name="connsiteX3423" fmla="*/ 6360859 w 6530564"/>
              <a:gd name="connsiteY3423" fmla="*/ 2462967 h 6858000"/>
              <a:gd name="connsiteX3424" fmla="*/ 6299541 w 6530564"/>
              <a:gd name="connsiteY3424" fmla="*/ 2358847 h 6858000"/>
              <a:gd name="connsiteX3425" fmla="*/ 6284212 w 6530564"/>
              <a:gd name="connsiteY3425" fmla="*/ 2332816 h 6858000"/>
              <a:gd name="connsiteX3426" fmla="*/ 6231556 w 6530564"/>
              <a:gd name="connsiteY3426" fmla="*/ 2246383 h 6858000"/>
              <a:gd name="connsiteX3427" fmla="*/ 6228563 w 6530564"/>
              <a:gd name="connsiteY3427" fmla="*/ 2232369 h 6858000"/>
              <a:gd name="connsiteX3428" fmla="*/ 6217223 w 6530564"/>
              <a:gd name="connsiteY3428" fmla="*/ 2225023 h 6858000"/>
              <a:gd name="connsiteX3429" fmla="*/ 6220897 w 6530564"/>
              <a:gd name="connsiteY3429" fmla="*/ 2219353 h 6858000"/>
              <a:gd name="connsiteX3430" fmla="*/ 6178901 w 6530564"/>
              <a:gd name="connsiteY3430" fmla="*/ 2159947 h 6858000"/>
              <a:gd name="connsiteX3431" fmla="*/ 6188241 w 6530564"/>
              <a:gd name="connsiteY3431" fmla="*/ 2157951 h 6858000"/>
              <a:gd name="connsiteX3432" fmla="*/ 6171235 w 6530564"/>
              <a:gd name="connsiteY3432" fmla="*/ 2146932 h 6858000"/>
              <a:gd name="connsiteX3433" fmla="*/ 6150235 w 6530564"/>
              <a:gd name="connsiteY3433" fmla="*/ 2117229 h 6858000"/>
              <a:gd name="connsiteX3434" fmla="*/ 6149238 w 6530564"/>
              <a:gd name="connsiteY3434" fmla="*/ 2112559 h 6858000"/>
              <a:gd name="connsiteX3435" fmla="*/ 6153909 w 6530564"/>
              <a:gd name="connsiteY3435" fmla="*/ 2111560 h 6858000"/>
              <a:gd name="connsiteX3436" fmla="*/ 6158581 w 6530564"/>
              <a:gd name="connsiteY3436" fmla="*/ 2110562 h 6858000"/>
              <a:gd name="connsiteX3437" fmla="*/ 6157582 w 6530564"/>
              <a:gd name="connsiteY3437" fmla="*/ 2105892 h 6858000"/>
              <a:gd name="connsiteX3438" fmla="*/ 6147921 w 6530564"/>
              <a:gd name="connsiteY3438" fmla="*/ 2083534 h 6858000"/>
              <a:gd name="connsiteX3439" fmla="*/ 6152592 w 6530564"/>
              <a:gd name="connsiteY3439" fmla="*/ 2082535 h 6858000"/>
              <a:gd name="connsiteX3440" fmla="*/ 6151595 w 6530564"/>
              <a:gd name="connsiteY3440" fmla="*/ 2077865 h 6858000"/>
              <a:gd name="connsiteX3441" fmla="*/ 6145926 w 6530564"/>
              <a:gd name="connsiteY3441" fmla="*/ 2074193 h 6858000"/>
              <a:gd name="connsiteX3442" fmla="*/ 6089597 w 6530564"/>
              <a:gd name="connsiteY3442" fmla="*/ 1993426 h 6858000"/>
              <a:gd name="connsiteX3443" fmla="*/ 6019255 w 6530564"/>
              <a:gd name="connsiteY3443" fmla="*/ 1915656 h 6858000"/>
              <a:gd name="connsiteX3444" fmla="*/ 5960249 w 6530564"/>
              <a:gd name="connsiteY3444" fmla="*/ 1845230 h 6858000"/>
              <a:gd name="connsiteX3445" fmla="*/ 5903921 w 6530564"/>
              <a:gd name="connsiteY3445" fmla="*/ 1764465 h 6858000"/>
              <a:gd name="connsiteX3446" fmla="*/ 5875576 w 6530564"/>
              <a:gd name="connsiteY3446" fmla="*/ 1746097 h 6858000"/>
              <a:gd name="connsiteX3447" fmla="*/ 5874577 w 6530564"/>
              <a:gd name="connsiteY3447" fmla="*/ 1741428 h 6858000"/>
              <a:gd name="connsiteX3448" fmla="*/ 5867911 w 6530564"/>
              <a:gd name="connsiteY3448" fmla="*/ 1733084 h 6858000"/>
              <a:gd name="connsiteX3449" fmla="*/ 5864239 w 6530564"/>
              <a:gd name="connsiteY3449" fmla="*/ 1738752 h 6858000"/>
              <a:gd name="connsiteX3450" fmla="*/ 5653531 w 6530564"/>
              <a:gd name="connsiteY3450" fmla="*/ 1529790 h 6858000"/>
              <a:gd name="connsiteX3451" fmla="*/ 5652531 w 6530564"/>
              <a:gd name="connsiteY3451" fmla="*/ 1525119 h 6858000"/>
              <a:gd name="connsiteX3452" fmla="*/ 5697884 w 6530564"/>
              <a:gd name="connsiteY3452" fmla="*/ 1554504 h 6858000"/>
              <a:gd name="connsiteX3453" fmla="*/ 5701875 w 6530564"/>
              <a:gd name="connsiteY3453" fmla="*/ 1573189 h 6858000"/>
              <a:gd name="connsiteX3454" fmla="*/ 5742557 w 6530564"/>
              <a:gd name="connsiteY3454" fmla="*/ 1603571 h 6858000"/>
              <a:gd name="connsiteX3455" fmla="*/ 5779564 w 6530564"/>
              <a:gd name="connsiteY3455" fmla="*/ 1639622 h 6858000"/>
              <a:gd name="connsiteX3456" fmla="*/ 5840245 w 6530564"/>
              <a:gd name="connsiteY3456" fmla="*/ 1695037 h 6858000"/>
              <a:gd name="connsiteX3457" fmla="*/ 5879249 w 6530564"/>
              <a:gd name="connsiteY3457" fmla="*/ 1740430 h 6858000"/>
              <a:gd name="connsiteX3458" fmla="*/ 5934262 w 6530564"/>
              <a:gd name="connsiteY3458" fmla="*/ 1792171 h 6858000"/>
              <a:gd name="connsiteX3459" fmla="*/ 5935261 w 6530564"/>
              <a:gd name="connsiteY3459" fmla="*/ 1796841 h 6858000"/>
              <a:gd name="connsiteX3460" fmla="*/ 5936258 w 6530564"/>
              <a:gd name="connsiteY3460" fmla="*/ 1801513 h 6858000"/>
              <a:gd name="connsiteX3461" fmla="*/ 5940929 w 6530564"/>
              <a:gd name="connsiteY3461" fmla="*/ 1800515 h 6858000"/>
              <a:gd name="connsiteX3462" fmla="*/ 5955260 w 6530564"/>
              <a:gd name="connsiteY3462" fmla="*/ 1821873 h 6858000"/>
              <a:gd name="connsiteX3463" fmla="*/ 5956259 w 6530564"/>
              <a:gd name="connsiteY3463" fmla="*/ 1826546 h 6858000"/>
              <a:gd name="connsiteX3464" fmla="*/ 5961927 w 6530564"/>
              <a:gd name="connsiteY3464" fmla="*/ 1830220 h 6858000"/>
              <a:gd name="connsiteX3465" fmla="*/ 5960930 w 6530564"/>
              <a:gd name="connsiteY3465" fmla="*/ 1825547 h 6858000"/>
              <a:gd name="connsiteX3466" fmla="*/ 6004605 w 6530564"/>
              <a:gd name="connsiteY3466" fmla="*/ 1869943 h 6858000"/>
              <a:gd name="connsiteX3467" fmla="*/ 5999933 w 6530564"/>
              <a:gd name="connsiteY3467" fmla="*/ 1870942 h 6858000"/>
              <a:gd name="connsiteX3468" fmla="*/ 6000931 w 6530564"/>
              <a:gd name="connsiteY3468" fmla="*/ 1875612 h 6858000"/>
              <a:gd name="connsiteX3469" fmla="*/ 6006601 w 6530564"/>
              <a:gd name="connsiteY3469" fmla="*/ 1879284 h 6858000"/>
              <a:gd name="connsiteX3470" fmla="*/ 6011271 w 6530564"/>
              <a:gd name="connsiteY3470" fmla="*/ 1878287 h 6858000"/>
              <a:gd name="connsiteX3471" fmla="*/ 6012269 w 6530564"/>
              <a:gd name="connsiteY3471" fmla="*/ 1882958 h 6858000"/>
              <a:gd name="connsiteX3472" fmla="*/ 6027599 w 6530564"/>
              <a:gd name="connsiteY3472" fmla="*/ 1908989 h 6858000"/>
              <a:gd name="connsiteX3473" fmla="*/ 6037939 w 6530564"/>
              <a:gd name="connsiteY3473" fmla="*/ 1911662 h 6858000"/>
              <a:gd name="connsiteX3474" fmla="*/ 6044605 w 6530564"/>
              <a:gd name="connsiteY3474" fmla="*/ 1920008 h 6858000"/>
              <a:gd name="connsiteX3475" fmla="*/ 6040933 w 6530564"/>
              <a:gd name="connsiteY3475" fmla="*/ 1925676 h 6858000"/>
              <a:gd name="connsiteX3476" fmla="*/ 6046601 w 6530564"/>
              <a:gd name="connsiteY3476" fmla="*/ 1929349 h 6858000"/>
              <a:gd name="connsiteX3477" fmla="*/ 6052271 w 6530564"/>
              <a:gd name="connsiteY3477" fmla="*/ 1933023 h 6858000"/>
              <a:gd name="connsiteX3478" fmla="*/ 6084607 w 6530564"/>
              <a:gd name="connsiteY3478" fmla="*/ 1970071 h 6858000"/>
              <a:gd name="connsiteX3479" fmla="*/ 6075945 w 6530564"/>
              <a:gd name="connsiteY3479" fmla="*/ 1952386 h 6858000"/>
              <a:gd name="connsiteX3480" fmla="*/ 6057939 w 6530564"/>
              <a:gd name="connsiteY3480" fmla="*/ 1936695 h 6858000"/>
              <a:gd name="connsiteX3481" fmla="*/ 6056941 w 6530564"/>
              <a:gd name="connsiteY3481" fmla="*/ 1932024 h 6858000"/>
              <a:gd name="connsiteX3482" fmla="*/ 6055943 w 6530564"/>
              <a:gd name="connsiteY3482" fmla="*/ 1927353 h 6858000"/>
              <a:gd name="connsiteX3483" fmla="*/ 6049276 w 6530564"/>
              <a:gd name="connsiteY3483" fmla="*/ 1919009 h 6858000"/>
              <a:gd name="connsiteX3484" fmla="*/ 6017937 w 6530564"/>
              <a:gd name="connsiteY3484" fmla="*/ 1886631 h 6858000"/>
              <a:gd name="connsiteX3485" fmla="*/ 6015942 w 6530564"/>
              <a:gd name="connsiteY3485" fmla="*/ 1877290 h 6858000"/>
              <a:gd name="connsiteX3486" fmla="*/ 6014943 w 6530564"/>
              <a:gd name="connsiteY3486" fmla="*/ 1872617 h 6858000"/>
              <a:gd name="connsiteX3487" fmla="*/ 6012949 w 6530564"/>
              <a:gd name="connsiteY3487" fmla="*/ 1863276 h 6858000"/>
              <a:gd name="connsiteX3488" fmla="*/ 6008279 w 6530564"/>
              <a:gd name="connsiteY3488" fmla="*/ 1864274 h 6858000"/>
              <a:gd name="connsiteX3489" fmla="*/ 6003605 w 6530564"/>
              <a:gd name="connsiteY3489" fmla="*/ 1865272 h 6858000"/>
              <a:gd name="connsiteX3490" fmla="*/ 5985601 w 6530564"/>
              <a:gd name="connsiteY3490" fmla="*/ 1849581 h 6858000"/>
              <a:gd name="connsiteX3491" fmla="*/ 5965600 w 6530564"/>
              <a:gd name="connsiteY3491" fmla="*/ 1824550 h 6858000"/>
              <a:gd name="connsiteX3492" fmla="*/ 5964603 w 6530564"/>
              <a:gd name="connsiteY3492" fmla="*/ 1819878 h 6858000"/>
              <a:gd name="connsiteX3493" fmla="*/ 5963605 w 6530564"/>
              <a:gd name="connsiteY3493" fmla="*/ 1815208 h 6858000"/>
              <a:gd name="connsiteX3494" fmla="*/ 5945599 w 6530564"/>
              <a:gd name="connsiteY3494" fmla="*/ 1799518 h 6858000"/>
              <a:gd name="connsiteX3495" fmla="*/ 5951268 w 6530564"/>
              <a:gd name="connsiteY3495" fmla="*/ 1803190 h 6858000"/>
              <a:gd name="connsiteX3496" fmla="*/ 5950271 w 6530564"/>
              <a:gd name="connsiteY3496" fmla="*/ 1798519 h 6858000"/>
              <a:gd name="connsiteX3497" fmla="*/ 5944601 w 6530564"/>
              <a:gd name="connsiteY3497" fmla="*/ 1794847 h 6858000"/>
              <a:gd name="connsiteX3498" fmla="*/ 5938933 w 6530564"/>
              <a:gd name="connsiteY3498" fmla="*/ 1791173 h 6858000"/>
              <a:gd name="connsiteX3499" fmla="*/ 5931269 w 6530564"/>
              <a:gd name="connsiteY3499" fmla="*/ 1778159 h 6858000"/>
              <a:gd name="connsiteX3500" fmla="*/ 5919929 w 6530564"/>
              <a:gd name="connsiteY3500" fmla="*/ 1770811 h 6858000"/>
              <a:gd name="connsiteX3501" fmla="*/ 5930269 w 6530564"/>
              <a:gd name="connsiteY3501" fmla="*/ 1773488 h 6858000"/>
              <a:gd name="connsiteX3502" fmla="*/ 5913263 w 6530564"/>
              <a:gd name="connsiteY3502" fmla="*/ 1762468 h 6858000"/>
              <a:gd name="connsiteX3503" fmla="*/ 5894260 w 6530564"/>
              <a:gd name="connsiteY3503" fmla="*/ 1742107 h 6858000"/>
              <a:gd name="connsiteX3504" fmla="*/ 5908274 w 6530564"/>
              <a:gd name="connsiteY3504" fmla="*/ 1739112 h 6858000"/>
              <a:gd name="connsiteX3505" fmla="*/ 5885598 w 6530564"/>
              <a:gd name="connsiteY3505" fmla="*/ 1724422 h 6858000"/>
              <a:gd name="connsiteX3506" fmla="*/ 5890269 w 6530564"/>
              <a:gd name="connsiteY3506" fmla="*/ 1723424 h 6858000"/>
              <a:gd name="connsiteX3507" fmla="*/ 5889272 w 6530564"/>
              <a:gd name="connsiteY3507" fmla="*/ 1718751 h 6858000"/>
              <a:gd name="connsiteX3508" fmla="*/ 5883602 w 6530564"/>
              <a:gd name="connsiteY3508" fmla="*/ 1715079 h 6858000"/>
              <a:gd name="connsiteX3509" fmla="*/ 5866595 w 6530564"/>
              <a:gd name="connsiteY3509" fmla="*/ 1704060 h 6858000"/>
              <a:gd name="connsiteX3510" fmla="*/ 5859927 w 6530564"/>
              <a:gd name="connsiteY3510" fmla="*/ 1695716 h 6858000"/>
              <a:gd name="connsiteX3511" fmla="*/ 5854258 w 6530564"/>
              <a:gd name="connsiteY3511" fmla="*/ 1692043 h 6858000"/>
              <a:gd name="connsiteX3512" fmla="*/ 5855257 w 6530564"/>
              <a:gd name="connsiteY3512" fmla="*/ 1696713 h 6858000"/>
              <a:gd name="connsiteX3513" fmla="*/ 5856255 w 6530564"/>
              <a:gd name="connsiteY3513" fmla="*/ 1701383 h 6858000"/>
              <a:gd name="connsiteX3514" fmla="*/ 5824917 w 6530564"/>
              <a:gd name="connsiteY3514" fmla="*/ 1669006 h 6858000"/>
              <a:gd name="connsiteX3515" fmla="*/ 5839927 w 6530564"/>
              <a:gd name="connsiteY3515" fmla="*/ 1670683 h 6858000"/>
              <a:gd name="connsiteX3516" fmla="*/ 5805913 w 6530564"/>
              <a:gd name="connsiteY3516" fmla="*/ 1648645 h 6858000"/>
              <a:gd name="connsiteX3517" fmla="*/ 5774575 w 6530564"/>
              <a:gd name="connsiteY3517" fmla="*/ 1616266 h 6858000"/>
              <a:gd name="connsiteX3518" fmla="*/ 5780245 w 6530564"/>
              <a:gd name="connsiteY3518" fmla="*/ 1619939 h 6858000"/>
              <a:gd name="connsiteX3519" fmla="*/ 5784915 w 6530564"/>
              <a:gd name="connsiteY3519" fmla="*/ 1618942 h 6858000"/>
              <a:gd name="connsiteX3520" fmla="*/ 5789585 w 6530564"/>
              <a:gd name="connsiteY3520" fmla="*/ 1617944 h 6858000"/>
              <a:gd name="connsiteX3521" fmla="*/ 5782919 w 6530564"/>
              <a:gd name="connsiteY3521" fmla="*/ 1609599 h 6858000"/>
              <a:gd name="connsiteX3522" fmla="*/ 5787589 w 6530564"/>
              <a:gd name="connsiteY3522" fmla="*/ 1608602 h 6858000"/>
              <a:gd name="connsiteX3523" fmla="*/ 5793259 w 6530564"/>
              <a:gd name="connsiteY3523" fmla="*/ 1612274 h 6858000"/>
              <a:gd name="connsiteX3524" fmla="*/ 5794257 w 6530564"/>
              <a:gd name="connsiteY3524" fmla="*/ 1616947 h 6858000"/>
              <a:gd name="connsiteX3525" fmla="*/ 5799925 w 6530564"/>
              <a:gd name="connsiteY3525" fmla="*/ 1620620 h 6858000"/>
              <a:gd name="connsiteX3526" fmla="*/ 5805595 w 6530564"/>
              <a:gd name="connsiteY3526" fmla="*/ 1624292 h 6858000"/>
              <a:gd name="connsiteX3527" fmla="*/ 5930950 w 6530564"/>
              <a:gd name="connsiteY3527" fmla="*/ 1753805 h 6858000"/>
              <a:gd name="connsiteX3528" fmla="*/ 5931947 w 6530564"/>
              <a:gd name="connsiteY3528" fmla="*/ 1758476 h 6858000"/>
              <a:gd name="connsiteX3529" fmla="*/ 5937615 w 6530564"/>
              <a:gd name="connsiteY3529" fmla="*/ 1762149 h 6858000"/>
              <a:gd name="connsiteX3530" fmla="*/ 5962289 w 6530564"/>
              <a:gd name="connsiteY3530" fmla="*/ 1786184 h 6858000"/>
              <a:gd name="connsiteX3531" fmla="*/ 5969953 w 6530564"/>
              <a:gd name="connsiteY3531" fmla="*/ 1799200 h 6858000"/>
              <a:gd name="connsiteX3532" fmla="*/ 5975622 w 6530564"/>
              <a:gd name="connsiteY3532" fmla="*/ 1802871 h 6858000"/>
              <a:gd name="connsiteX3533" fmla="*/ 6005963 w 6530564"/>
              <a:gd name="connsiteY3533" fmla="*/ 1830579 h 6858000"/>
              <a:gd name="connsiteX3534" fmla="*/ 6011631 w 6530564"/>
              <a:gd name="connsiteY3534" fmla="*/ 1834252 h 6858000"/>
              <a:gd name="connsiteX3535" fmla="*/ 6014625 w 6530564"/>
              <a:gd name="connsiteY3535" fmla="*/ 1848264 h 6858000"/>
              <a:gd name="connsiteX3536" fmla="*/ 6044965 w 6530564"/>
              <a:gd name="connsiteY3536" fmla="*/ 1875972 h 6858000"/>
              <a:gd name="connsiteX3537" fmla="*/ 6050635 w 6530564"/>
              <a:gd name="connsiteY3537" fmla="*/ 1879645 h 6858000"/>
              <a:gd name="connsiteX3538" fmla="*/ 6051633 w 6530564"/>
              <a:gd name="connsiteY3538" fmla="*/ 1884316 h 6858000"/>
              <a:gd name="connsiteX3539" fmla="*/ 6140299 w 6530564"/>
              <a:gd name="connsiteY3539" fmla="*/ 2002132 h 6858000"/>
              <a:gd name="connsiteX3540" fmla="*/ 6152635 w 6530564"/>
              <a:gd name="connsiteY3540" fmla="*/ 2014149 h 6858000"/>
              <a:gd name="connsiteX3541" fmla="*/ 6155629 w 6530564"/>
              <a:gd name="connsiteY3541" fmla="*/ 2028161 h 6858000"/>
              <a:gd name="connsiteX3542" fmla="*/ 6164971 w 6530564"/>
              <a:gd name="connsiteY3542" fmla="*/ 2026165 h 6858000"/>
              <a:gd name="connsiteX3543" fmla="*/ 6171637 w 6530564"/>
              <a:gd name="connsiteY3543" fmla="*/ 2034509 h 6858000"/>
              <a:gd name="connsiteX3544" fmla="*/ 6208963 w 6530564"/>
              <a:gd name="connsiteY3544" fmla="*/ 2094914 h 6858000"/>
              <a:gd name="connsiteX3545" fmla="*/ 6209963 w 6530564"/>
              <a:gd name="connsiteY3545" fmla="*/ 2099585 h 6858000"/>
              <a:gd name="connsiteX3546" fmla="*/ 6211957 w 6530564"/>
              <a:gd name="connsiteY3546" fmla="*/ 2108927 h 6858000"/>
              <a:gd name="connsiteX3547" fmla="*/ 6216629 w 6530564"/>
              <a:gd name="connsiteY3547" fmla="*/ 2107929 h 6858000"/>
              <a:gd name="connsiteX3548" fmla="*/ 6264295 w 6530564"/>
              <a:gd name="connsiteY3548" fmla="*/ 2171008 h 6858000"/>
              <a:gd name="connsiteX3549" fmla="*/ 6321623 w 6530564"/>
              <a:gd name="connsiteY3549" fmla="*/ 2256444 h 6858000"/>
              <a:gd name="connsiteX3550" fmla="*/ 6351284 w 6530564"/>
              <a:gd name="connsiteY3550" fmla="*/ 2303835 h 6858000"/>
              <a:gd name="connsiteX3551" fmla="*/ 6352281 w 6530564"/>
              <a:gd name="connsiteY3551" fmla="*/ 2308505 h 6858000"/>
              <a:gd name="connsiteX3552" fmla="*/ 6353279 w 6530564"/>
              <a:gd name="connsiteY3552" fmla="*/ 2313176 h 6858000"/>
              <a:gd name="connsiteX3553" fmla="*/ 6354277 w 6530564"/>
              <a:gd name="connsiteY3553" fmla="*/ 2317847 h 6858000"/>
              <a:gd name="connsiteX3554" fmla="*/ 6358947 w 6530564"/>
              <a:gd name="connsiteY3554" fmla="*/ 2316850 h 6858000"/>
              <a:gd name="connsiteX3555" fmla="*/ 6369289 w 6530564"/>
              <a:gd name="connsiteY3555" fmla="*/ 2319526 h 6858000"/>
              <a:gd name="connsiteX3556" fmla="*/ 6385616 w 6530564"/>
              <a:gd name="connsiteY3556" fmla="*/ 2350226 h 6858000"/>
              <a:gd name="connsiteX3557" fmla="*/ 6396955 w 6530564"/>
              <a:gd name="connsiteY3557" fmla="*/ 2357572 h 6858000"/>
              <a:gd name="connsiteX3558" fmla="*/ 6361624 w 6530564"/>
              <a:gd name="connsiteY3558" fmla="*/ 2306510 h 6858000"/>
              <a:gd name="connsiteX3559" fmla="*/ 6359627 w 6530564"/>
              <a:gd name="connsiteY3559" fmla="*/ 2297168 h 6858000"/>
              <a:gd name="connsiteX3560" fmla="*/ 6353959 w 6530564"/>
              <a:gd name="connsiteY3560" fmla="*/ 2293494 h 6858000"/>
              <a:gd name="connsiteX3561" fmla="*/ 6314637 w 6530564"/>
              <a:gd name="connsiteY3561" fmla="*/ 2223747 h 6858000"/>
              <a:gd name="connsiteX3562" fmla="*/ 6212319 w 6530564"/>
              <a:gd name="connsiteY3562" fmla="*/ 2064893 h 6858000"/>
              <a:gd name="connsiteX3563" fmla="*/ 6107325 w 6530564"/>
              <a:gd name="connsiteY3563" fmla="*/ 1916375 h 6858000"/>
              <a:gd name="connsiteX3564" fmla="*/ 6088323 w 6530564"/>
              <a:gd name="connsiteY3564" fmla="*/ 1896015 h 6858000"/>
              <a:gd name="connsiteX3565" fmla="*/ 6007323 w 6530564"/>
              <a:gd name="connsiteY3565" fmla="*/ 1791215 h 6858000"/>
              <a:gd name="connsiteX3566" fmla="*/ 5975983 w 6530564"/>
              <a:gd name="connsiteY3566" fmla="*/ 1758836 h 6858000"/>
              <a:gd name="connsiteX3567" fmla="*/ 5907636 w 6530564"/>
              <a:gd name="connsiteY3567" fmla="*/ 1690407 h 6858000"/>
              <a:gd name="connsiteX3568" fmla="*/ 5789947 w 6530564"/>
              <a:gd name="connsiteY3568" fmla="*/ 1573908 h 6858000"/>
              <a:gd name="connsiteX3569" fmla="*/ 5761602 w 6530564"/>
              <a:gd name="connsiteY3569" fmla="*/ 1555544 h 6858000"/>
              <a:gd name="connsiteX3570" fmla="*/ 5729265 w 6530564"/>
              <a:gd name="connsiteY3570" fmla="*/ 1518494 h 6858000"/>
              <a:gd name="connsiteX3571" fmla="*/ 5718925 w 6530564"/>
              <a:gd name="connsiteY3571" fmla="*/ 1515819 h 6858000"/>
              <a:gd name="connsiteX3572" fmla="*/ 5658243 w 6530564"/>
              <a:gd name="connsiteY3572" fmla="*/ 1460405 h 6858000"/>
              <a:gd name="connsiteX3573" fmla="*/ 5637563 w 6530564"/>
              <a:gd name="connsiteY3573" fmla="*/ 1455055 h 6858000"/>
              <a:gd name="connsiteX3574" fmla="*/ 5624228 w 6530564"/>
              <a:gd name="connsiteY3574" fmla="*/ 1438365 h 6858000"/>
              <a:gd name="connsiteX3575" fmla="*/ 5452165 w 6530564"/>
              <a:gd name="connsiteY3575" fmla="*/ 1318832 h 6858000"/>
              <a:gd name="connsiteX3576" fmla="*/ 5377469 w 6530564"/>
              <a:gd name="connsiteY3576" fmla="*/ 1266412 h 6858000"/>
              <a:gd name="connsiteX3577" fmla="*/ 5334113 w 6530564"/>
              <a:gd name="connsiteY3577" fmla="*/ 1246370 h 6858000"/>
              <a:gd name="connsiteX3578" fmla="*/ 5321779 w 6530564"/>
              <a:gd name="connsiteY3578" fmla="*/ 1234352 h 6858000"/>
              <a:gd name="connsiteX3579" fmla="*/ 5300101 w 6530564"/>
              <a:gd name="connsiteY3579" fmla="*/ 1224331 h 6858000"/>
              <a:gd name="connsiteX3580" fmla="*/ 5299103 w 6530564"/>
              <a:gd name="connsiteY3580" fmla="*/ 1219660 h 6858000"/>
              <a:gd name="connsiteX3581" fmla="*/ 5325451 w 6530564"/>
              <a:gd name="connsiteY3581" fmla="*/ 1228683 h 6858000"/>
              <a:gd name="connsiteX3582" fmla="*/ 5326449 w 6530564"/>
              <a:gd name="connsiteY3582" fmla="*/ 1233354 h 6858000"/>
              <a:gd name="connsiteX3583" fmla="*/ 5336789 w 6530564"/>
              <a:gd name="connsiteY3583" fmla="*/ 1236030 h 6858000"/>
              <a:gd name="connsiteX3584" fmla="*/ 5341461 w 6530564"/>
              <a:gd name="connsiteY3584" fmla="*/ 1235032 h 6858000"/>
              <a:gd name="connsiteX3585" fmla="*/ 5347129 w 6530564"/>
              <a:gd name="connsiteY3585" fmla="*/ 1238705 h 6858000"/>
              <a:gd name="connsiteX3586" fmla="*/ 5351799 w 6530564"/>
              <a:gd name="connsiteY3586" fmla="*/ 1237706 h 6858000"/>
              <a:gd name="connsiteX3587" fmla="*/ 5384815 w 6530564"/>
              <a:gd name="connsiteY3587" fmla="*/ 1255074 h 6858000"/>
              <a:gd name="connsiteX3588" fmla="*/ 5390485 w 6530564"/>
              <a:gd name="connsiteY3588" fmla="*/ 1258747 h 6858000"/>
              <a:gd name="connsiteX3589" fmla="*/ 5395155 w 6530564"/>
              <a:gd name="connsiteY3589" fmla="*/ 1257748 h 6858000"/>
              <a:gd name="connsiteX3590" fmla="*/ 5396153 w 6530564"/>
              <a:gd name="connsiteY3590" fmla="*/ 1262419 h 6858000"/>
              <a:gd name="connsiteX3591" fmla="*/ 5392481 w 6530564"/>
              <a:gd name="connsiteY3591" fmla="*/ 1268089 h 6858000"/>
              <a:gd name="connsiteX3592" fmla="*/ 5416835 w 6530564"/>
              <a:gd name="connsiteY3592" fmla="*/ 1267768 h 6858000"/>
              <a:gd name="connsiteX3593" fmla="*/ 5457515 w 6530564"/>
              <a:gd name="connsiteY3593" fmla="*/ 1298152 h 6858000"/>
              <a:gd name="connsiteX3594" fmla="*/ 5452843 w 6530564"/>
              <a:gd name="connsiteY3594" fmla="*/ 1299151 h 6858000"/>
              <a:gd name="connsiteX3595" fmla="*/ 5458513 w 6530564"/>
              <a:gd name="connsiteY3595" fmla="*/ 1302825 h 6858000"/>
              <a:gd name="connsiteX3596" fmla="*/ 5443501 w 6530564"/>
              <a:gd name="connsiteY3596" fmla="*/ 1301145 h 6858000"/>
              <a:gd name="connsiteX3597" fmla="*/ 5469850 w 6530564"/>
              <a:gd name="connsiteY3597" fmla="*/ 1310170 h 6858000"/>
              <a:gd name="connsiteX3598" fmla="*/ 5476517 w 6530564"/>
              <a:gd name="connsiteY3598" fmla="*/ 1318514 h 6858000"/>
              <a:gd name="connsiteX3599" fmla="*/ 5482186 w 6530564"/>
              <a:gd name="connsiteY3599" fmla="*/ 1322188 h 6858000"/>
              <a:gd name="connsiteX3600" fmla="*/ 5485860 w 6530564"/>
              <a:gd name="connsiteY3600" fmla="*/ 1316519 h 6858000"/>
              <a:gd name="connsiteX3601" fmla="*/ 5519873 w 6530564"/>
              <a:gd name="connsiteY3601" fmla="*/ 1338556 h 6858000"/>
              <a:gd name="connsiteX3602" fmla="*/ 5525542 w 6530564"/>
              <a:gd name="connsiteY3602" fmla="*/ 1342228 h 6858000"/>
              <a:gd name="connsiteX3603" fmla="*/ 5530213 w 6530564"/>
              <a:gd name="connsiteY3603" fmla="*/ 1341231 h 6858000"/>
              <a:gd name="connsiteX3604" fmla="*/ 5637924 w 6530564"/>
              <a:gd name="connsiteY3604" fmla="*/ 1411021 h 6858000"/>
              <a:gd name="connsiteX3605" fmla="*/ 5645589 w 6530564"/>
              <a:gd name="connsiteY3605" fmla="*/ 1424035 h 6858000"/>
              <a:gd name="connsiteX3606" fmla="*/ 5655929 w 6530564"/>
              <a:gd name="connsiteY3606" fmla="*/ 1426710 h 6858000"/>
              <a:gd name="connsiteX3607" fmla="*/ 5738288 w 6530564"/>
              <a:gd name="connsiteY3607" fmla="*/ 1492145 h 6858000"/>
              <a:gd name="connsiteX3608" fmla="*/ 5821645 w 6530564"/>
              <a:gd name="connsiteY3608" fmla="*/ 1562252 h 6858000"/>
              <a:gd name="connsiteX3609" fmla="*/ 5829311 w 6530564"/>
              <a:gd name="connsiteY3609" fmla="*/ 1575267 h 6858000"/>
              <a:gd name="connsiteX3610" fmla="*/ 5832983 w 6530564"/>
              <a:gd name="connsiteY3610" fmla="*/ 1569599 h 6858000"/>
              <a:gd name="connsiteX3611" fmla="*/ 5876659 w 6530564"/>
              <a:gd name="connsiteY3611" fmla="*/ 1613995 h 6858000"/>
              <a:gd name="connsiteX3612" fmla="*/ 5906998 w 6530564"/>
              <a:gd name="connsiteY3612" fmla="*/ 1641700 h 6858000"/>
              <a:gd name="connsiteX3613" fmla="*/ 5956341 w 6530564"/>
              <a:gd name="connsiteY3613" fmla="*/ 1689770 h 6858000"/>
              <a:gd name="connsiteX3614" fmla="*/ 6019021 w 6530564"/>
              <a:gd name="connsiteY3614" fmla="*/ 1754527 h 6858000"/>
              <a:gd name="connsiteX3615" fmla="*/ 6021017 w 6530564"/>
              <a:gd name="connsiteY3615" fmla="*/ 1763868 h 6858000"/>
              <a:gd name="connsiteX3616" fmla="*/ 6085689 w 6530564"/>
              <a:gd name="connsiteY3616" fmla="*/ 1837968 h 6858000"/>
              <a:gd name="connsiteX3617" fmla="*/ 6097027 w 6530564"/>
              <a:gd name="connsiteY3617" fmla="*/ 1845313 h 6858000"/>
              <a:gd name="connsiteX3618" fmla="*/ 6124692 w 6530564"/>
              <a:gd name="connsiteY3618" fmla="*/ 1883360 h 6858000"/>
              <a:gd name="connsiteX3619" fmla="*/ 6148365 w 6530564"/>
              <a:gd name="connsiteY3619" fmla="*/ 1902723 h 6858000"/>
              <a:gd name="connsiteX3620" fmla="*/ 6207689 w 6530564"/>
              <a:gd name="connsiteY3620" fmla="*/ 1997502 h 6858000"/>
              <a:gd name="connsiteX3621" fmla="*/ 6292683 w 6530564"/>
              <a:gd name="connsiteY3621" fmla="*/ 2120986 h 6858000"/>
              <a:gd name="connsiteX3622" fmla="*/ 6319349 w 6530564"/>
              <a:gd name="connsiteY3622" fmla="*/ 2154362 h 6858000"/>
              <a:gd name="connsiteX3623" fmla="*/ 6313681 w 6530564"/>
              <a:gd name="connsiteY3623" fmla="*/ 2150689 h 6858000"/>
              <a:gd name="connsiteX3624" fmla="*/ 6343343 w 6530564"/>
              <a:gd name="connsiteY3624" fmla="*/ 2198078 h 6858000"/>
              <a:gd name="connsiteX3625" fmla="*/ 6346335 w 6530564"/>
              <a:gd name="connsiteY3625" fmla="*/ 2212090 h 6858000"/>
              <a:gd name="connsiteX3626" fmla="*/ 6424979 w 6530564"/>
              <a:gd name="connsiteY3626" fmla="*/ 2351584 h 6858000"/>
              <a:gd name="connsiteX3627" fmla="*/ 6420309 w 6530564"/>
              <a:gd name="connsiteY3627" fmla="*/ 2352581 h 6858000"/>
              <a:gd name="connsiteX3628" fmla="*/ 6421307 w 6530564"/>
              <a:gd name="connsiteY3628" fmla="*/ 2357252 h 6858000"/>
              <a:gd name="connsiteX3629" fmla="*/ 6426975 w 6530564"/>
              <a:gd name="connsiteY3629" fmla="*/ 2360926 h 6858000"/>
              <a:gd name="connsiteX3630" fmla="*/ 6451966 w 6530564"/>
              <a:gd name="connsiteY3630" fmla="*/ 2409313 h 6858000"/>
              <a:gd name="connsiteX3631" fmla="*/ 6452965 w 6530564"/>
              <a:gd name="connsiteY3631" fmla="*/ 2413983 h 6858000"/>
              <a:gd name="connsiteX3632" fmla="*/ 6453963 w 6530564"/>
              <a:gd name="connsiteY3632" fmla="*/ 2418656 h 6858000"/>
              <a:gd name="connsiteX3633" fmla="*/ 6458633 w 6530564"/>
              <a:gd name="connsiteY3633" fmla="*/ 2417657 h 6858000"/>
              <a:gd name="connsiteX3634" fmla="*/ 6457635 w 6530564"/>
              <a:gd name="connsiteY3634" fmla="*/ 2412986 h 6858000"/>
              <a:gd name="connsiteX3635" fmla="*/ 6466299 w 6530564"/>
              <a:gd name="connsiteY3635" fmla="*/ 2430673 h 6858000"/>
              <a:gd name="connsiteX3636" fmla="*/ 6475639 w 6530564"/>
              <a:gd name="connsiteY3636" fmla="*/ 2428676 h 6858000"/>
              <a:gd name="connsiteX3637" fmla="*/ 6467975 w 6530564"/>
              <a:gd name="connsiteY3637" fmla="*/ 2415661 h 6858000"/>
              <a:gd name="connsiteX3638" fmla="*/ 6472646 w 6530564"/>
              <a:gd name="connsiteY3638" fmla="*/ 2414663 h 6858000"/>
              <a:gd name="connsiteX3639" fmla="*/ 6445979 w 6530564"/>
              <a:gd name="connsiteY3639" fmla="*/ 2381288 h 6858000"/>
              <a:gd name="connsiteX3640" fmla="*/ 6443981 w 6530564"/>
              <a:gd name="connsiteY3640" fmla="*/ 2371946 h 6858000"/>
              <a:gd name="connsiteX3641" fmla="*/ 6442985 w 6530564"/>
              <a:gd name="connsiteY3641" fmla="*/ 2367276 h 6858000"/>
              <a:gd name="connsiteX3642" fmla="*/ 6441987 w 6530564"/>
              <a:gd name="connsiteY3642" fmla="*/ 2362603 h 6858000"/>
              <a:gd name="connsiteX3643" fmla="*/ 6437315 w 6530564"/>
              <a:gd name="connsiteY3643" fmla="*/ 2363602 h 6858000"/>
              <a:gd name="connsiteX3644" fmla="*/ 6435319 w 6530564"/>
              <a:gd name="connsiteY3644" fmla="*/ 2354259 h 6858000"/>
              <a:gd name="connsiteX3645" fmla="*/ 6445659 w 6530564"/>
              <a:gd name="connsiteY3645" fmla="*/ 2356934 h 6858000"/>
              <a:gd name="connsiteX3646" fmla="*/ 6437995 w 6530564"/>
              <a:gd name="connsiteY3646" fmla="*/ 2343919 h 6858000"/>
              <a:gd name="connsiteX3647" fmla="*/ 6436996 w 6530564"/>
              <a:gd name="connsiteY3647" fmla="*/ 2339248 h 6858000"/>
              <a:gd name="connsiteX3648" fmla="*/ 6435999 w 6530564"/>
              <a:gd name="connsiteY3648" fmla="*/ 2334578 h 6858000"/>
              <a:gd name="connsiteX3649" fmla="*/ 6435001 w 6530564"/>
              <a:gd name="connsiteY3649" fmla="*/ 2329906 h 6858000"/>
              <a:gd name="connsiteX3650" fmla="*/ 6426338 w 6530564"/>
              <a:gd name="connsiteY3650" fmla="*/ 2312220 h 6858000"/>
              <a:gd name="connsiteX3651" fmla="*/ 6420669 w 6530564"/>
              <a:gd name="connsiteY3651" fmla="*/ 2308548 h 6858000"/>
              <a:gd name="connsiteX3652" fmla="*/ 6396677 w 6530564"/>
              <a:gd name="connsiteY3652" fmla="*/ 2264832 h 6858000"/>
              <a:gd name="connsiteX3653" fmla="*/ 6394681 w 6530564"/>
              <a:gd name="connsiteY3653" fmla="*/ 2255488 h 6858000"/>
              <a:gd name="connsiteX3654" fmla="*/ 6390010 w 6530564"/>
              <a:gd name="connsiteY3654" fmla="*/ 2256487 h 6858000"/>
              <a:gd name="connsiteX3655" fmla="*/ 6367015 w 6530564"/>
              <a:gd name="connsiteY3655" fmla="*/ 2217441 h 6858000"/>
              <a:gd name="connsiteX3656" fmla="*/ 6362345 w 6530564"/>
              <a:gd name="connsiteY3656" fmla="*/ 2218440 h 6858000"/>
              <a:gd name="connsiteX3657" fmla="*/ 6361347 w 6530564"/>
              <a:gd name="connsiteY3657" fmla="*/ 2213768 h 6858000"/>
              <a:gd name="connsiteX3658" fmla="*/ 6366017 w 6530564"/>
              <a:gd name="connsiteY3658" fmla="*/ 2212771 h 6858000"/>
              <a:gd name="connsiteX3659" fmla="*/ 6365019 w 6530564"/>
              <a:gd name="connsiteY3659" fmla="*/ 2208100 h 6858000"/>
              <a:gd name="connsiteX3660" fmla="*/ 6359351 w 6530564"/>
              <a:gd name="connsiteY3660" fmla="*/ 2204426 h 6858000"/>
              <a:gd name="connsiteX3661" fmla="*/ 6289369 w 6530564"/>
              <a:gd name="connsiteY3661" fmla="*/ 2082620 h 6858000"/>
              <a:gd name="connsiteX3662" fmla="*/ 6272043 w 6530564"/>
              <a:gd name="connsiteY3662" fmla="*/ 2047249 h 6858000"/>
              <a:gd name="connsiteX3663" fmla="*/ 6253041 w 6530564"/>
              <a:gd name="connsiteY3663" fmla="*/ 2026887 h 6858000"/>
              <a:gd name="connsiteX3664" fmla="*/ 6226373 w 6530564"/>
              <a:gd name="connsiteY3664" fmla="*/ 1993510 h 6858000"/>
              <a:gd name="connsiteX3665" fmla="*/ 6037705 w 6530564"/>
              <a:gd name="connsiteY3665" fmla="*/ 1750534 h 6858000"/>
              <a:gd name="connsiteX3666" fmla="*/ 6040378 w 6530564"/>
              <a:gd name="connsiteY3666" fmla="*/ 1740194 h 6858000"/>
              <a:gd name="connsiteX3667" fmla="*/ 6041377 w 6530564"/>
              <a:gd name="connsiteY3667" fmla="*/ 1744864 h 6858000"/>
              <a:gd name="connsiteX3668" fmla="*/ 6046048 w 6530564"/>
              <a:gd name="connsiteY3668" fmla="*/ 1743867 h 6858000"/>
              <a:gd name="connsiteX3669" fmla="*/ 6039381 w 6530564"/>
              <a:gd name="connsiteY3669" fmla="*/ 1735524 h 6858000"/>
              <a:gd name="connsiteX3670" fmla="*/ 6036386 w 6530564"/>
              <a:gd name="connsiteY3670" fmla="*/ 1721512 h 6858000"/>
              <a:gd name="connsiteX3671" fmla="*/ 6014709 w 6530564"/>
              <a:gd name="connsiteY3671" fmla="*/ 1711489 h 6858000"/>
              <a:gd name="connsiteX3672" fmla="*/ 6013711 w 6530564"/>
              <a:gd name="connsiteY3672" fmla="*/ 1706819 h 6858000"/>
              <a:gd name="connsiteX3673" fmla="*/ 6008043 w 6530564"/>
              <a:gd name="connsiteY3673" fmla="*/ 1703145 h 6858000"/>
              <a:gd name="connsiteX3674" fmla="*/ 6007045 w 6530564"/>
              <a:gd name="connsiteY3674" fmla="*/ 1698475 h 6858000"/>
              <a:gd name="connsiteX3675" fmla="*/ 6002374 w 6530564"/>
              <a:gd name="connsiteY3675" fmla="*/ 1699472 h 6858000"/>
              <a:gd name="connsiteX3676" fmla="*/ 5995707 w 6530564"/>
              <a:gd name="connsiteY3676" fmla="*/ 1691128 h 6858000"/>
              <a:gd name="connsiteX3677" fmla="*/ 5981375 w 6530564"/>
              <a:gd name="connsiteY3677" fmla="*/ 1669769 h 6858000"/>
              <a:gd name="connsiteX3678" fmla="*/ 5986045 w 6530564"/>
              <a:gd name="connsiteY3678" fmla="*/ 1668771 h 6858000"/>
              <a:gd name="connsiteX3679" fmla="*/ 5991715 w 6530564"/>
              <a:gd name="connsiteY3679" fmla="*/ 1672443 h 6858000"/>
              <a:gd name="connsiteX3680" fmla="*/ 5985048 w 6530564"/>
              <a:gd name="connsiteY3680" fmla="*/ 1664101 h 6858000"/>
              <a:gd name="connsiteX3681" fmla="*/ 5979379 w 6530564"/>
              <a:gd name="connsiteY3681" fmla="*/ 1660427 h 6858000"/>
              <a:gd name="connsiteX3682" fmla="*/ 5961375 w 6530564"/>
              <a:gd name="connsiteY3682" fmla="*/ 1644738 h 6858000"/>
              <a:gd name="connsiteX3683" fmla="*/ 5960376 w 6530564"/>
              <a:gd name="connsiteY3683" fmla="*/ 1640066 h 6858000"/>
              <a:gd name="connsiteX3684" fmla="*/ 5953710 w 6530564"/>
              <a:gd name="connsiteY3684" fmla="*/ 1631721 h 6858000"/>
              <a:gd name="connsiteX3685" fmla="*/ 5949037 w 6530564"/>
              <a:gd name="connsiteY3685" fmla="*/ 1632720 h 6858000"/>
              <a:gd name="connsiteX3686" fmla="*/ 5950036 w 6530564"/>
              <a:gd name="connsiteY3686" fmla="*/ 1637390 h 6858000"/>
              <a:gd name="connsiteX3687" fmla="*/ 5942371 w 6530564"/>
              <a:gd name="connsiteY3687" fmla="*/ 1624375 h 6858000"/>
              <a:gd name="connsiteX3688" fmla="*/ 5933029 w 6530564"/>
              <a:gd name="connsiteY3688" fmla="*/ 1626372 h 6858000"/>
              <a:gd name="connsiteX3689" fmla="*/ 5931033 w 6530564"/>
              <a:gd name="connsiteY3689" fmla="*/ 1617029 h 6858000"/>
              <a:gd name="connsiteX3690" fmla="*/ 5925364 w 6530564"/>
              <a:gd name="connsiteY3690" fmla="*/ 1613357 h 6858000"/>
              <a:gd name="connsiteX3691" fmla="*/ 5924365 w 6530564"/>
              <a:gd name="connsiteY3691" fmla="*/ 1608686 h 6858000"/>
              <a:gd name="connsiteX3692" fmla="*/ 5919695 w 6530564"/>
              <a:gd name="connsiteY3692" fmla="*/ 1609683 h 6858000"/>
              <a:gd name="connsiteX3693" fmla="*/ 5920694 w 6530564"/>
              <a:gd name="connsiteY3693" fmla="*/ 1614354 h 6858000"/>
              <a:gd name="connsiteX3694" fmla="*/ 5872349 w 6530564"/>
              <a:gd name="connsiteY3694" fmla="*/ 1570957 h 6858000"/>
              <a:gd name="connsiteX3695" fmla="*/ 5865681 w 6530564"/>
              <a:gd name="connsiteY3695" fmla="*/ 1562613 h 6858000"/>
              <a:gd name="connsiteX3696" fmla="*/ 5855341 w 6530564"/>
              <a:gd name="connsiteY3696" fmla="*/ 1559936 h 6858000"/>
              <a:gd name="connsiteX3697" fmla="*/ 5856125 w 6530564"/>
              <a:gd name="connsiteY3697" fmla="*/ 1563605 h 6858000"/>
              <a:gd name="connsiteX3698" fmla="*/ 5841049 w 6530564"/>
              <a:gd name="connsiteY3698" fmla="*/ 1551621 h 6858000"/>
              <a:gd name="connsiteX3699" fmla="*/ 5789989 w 6530564"/>
              <a:gd name="connsiteY3699" fmla="*/ 1505521 h 6858000"/>
              <a:gd name="connsiteX3700" fmla="*/ 5763639 w 6530564"/>
              <a:gd name="connsiteY3700" fmla="*/ 1496497 h 6858000"/>
              <a:gd name="connsiteX3701" fmla="*/ 5760645 w 6530564"/>
              <a:gd name="connsiteY3701" fmla="*/ 1482484 h 6858000"/>
              <a:gd name="connsiteX3702" fmla="*/ 5731302 w 6530564"/>
              <a:gd name="connsiteY3702" fmla="*/ 1459447 h 6858000"/>
              <a:gd name="connsiteX3703" fmla="*/ 5710622 w 6530564"/>
              <a:gd name="connsiteY3703" fmla="*/ 1454098 h 6858000"/>
              <a:gd name="connsiteX3704" fmla="*/ 5691620 w 6530564"/>
              <a:gd name="connsiteY3704" fmla="*/ 1433737 h 6858000"/>
              <a:gd name="connsiteX3705" fmla="*/ 5696290 w 6530564"/>
              <a:gd name="connsiteY3705" fmla="*/ 1432738 h 6858000"/>
              <a:gd name="connsiteX3706" fmla="*/ 5706631 w 6530564"/>
              <a:gd name="connsiteY3706" fmla="*/ 1435415 h 6858000"/>
              <a:gd name="connsiteX3707" fmla="*/ 5699964 w 6530564"/>
              <a:gd name="connsiteY3707" fmla="*/ 1427069 h 6858000"/>
              <a:gd name="connsiteX3708" fmla="*/ 5694295 w 6530564"/>
              <a:gd name="connsiteY3708" fmla="*/ 1423397 h 6858000"/>
              <a:gd name="connsiteX3709" fmla="*/ 5710304 w 6530564"/>
              <a:gd name="connsiteY3709" fmla="*/ 1429745 h 6858000"/>
              <a:gd name="connsiteX3710" fmla="*/ 5687628 w 6530564"/>
              <a:gd name="connsiteY3710" fmla="*/ 1415053 h 6858000"/>
              <a:gd name="connsiteX3711" fmla="*/ 5681959 w 6530564"/>
              <a:gd name="connsiteY3711" fmla="*/ 1411380 h 6858000"/>
              <a:gd name="connsiteX3712" fmla="*/ 5665951 w 6530564"/>
              <a:gd name="connsiteY3712" fmla="*/ 1405033 h 6858000"/>
              <a:gd name="connsiteX3713" fmla="*/ 5672618 w 6530564"/>
              <a:gd name="connsiteY3713" fmla="*/ 1413376 h 6858000"/>
              <a:gd name="connsiteX3714" fmla="*/ 5673615 w 6530564"/>
              <a:gd name="connsiteY3714" fmla="*/ 1418048 h 6858000"/>
              <a:gd name="connsiteX3715" fmla="*/ 5656608 w 6530564"/>
              <a:gd name="connsiteY3715" fmla="*/ 1407029 h 6858000"/>
              <a:gd name="connsiteX3716" fmla="*/ 5665271 w 6530564"/>
              <a:gd name="connsiteY3716" fmla="*/ 1424714 h 6858000"/>
              <a:gd name="connsiteX3717" fmla="*/ 5639602 w 6530564"/>
              <a:gd name="connsiteY3717" fmla="*/ 1396008 h 6858000"/>
              <a:gd name="connsiteX3718" fmla="*/ 5645271 w 6530564"/>
              <a:gd name="connsiteY3718" fmla="*/ 1399681 h 6858000"/>
              <a:gd name="connsiteX3719" fmla="*/ 5654611 w 6530564"/>
              <a:gd name="connsiteY3719" fmla="*/ 1397686 h 6858000"/>
              <a:gd name="connsiteX3720" fmla="*/ 5643275 w 6530564"/>
              <a:gd name="connsiteY3720" fmla="*/ 1390339 h 6858000"/>
              <a:gd name="connsiteX3721" fmla="*/ 5642277 w 6530564"/>
              <a:gd name="connsiteY3721" fmla="*/ 1385668 h 6858000"/>
              <a:gd name="connsiteX3722" fmla="*/ 5641279 w 6530564"/>
              <a:gd name="connsiteY3722" fmla="*/ 1380997 h 6858000"/>
              <a:gd name="connsiteX3723" fmla="*/ 5645949 w 6530564"/>
              <a:gd name="connsiteY3723" fmla="*/ 1379999 h 6858000"/>
              <a:gd name="connsiteX3724" fmla="*/ 5635609 w 6530564"/>
              <a:gd name="connsiteY3724" fmla="*/ 1377324 h 6858000"/>
              <a:gd name="connsiteX3725" fmla="*/ 5629939 w 6530564"/>
              <a:gd name="connsiteY3725" fmla="*/ 1373652 h 6858000"/>
              <a:gd name="connsiteX3726" fmla="*/ 5616607 w 6530564"/>
              <a:gd name="connsiteY3726" fmla="*/ 1356962 h 6858000"/>
              <a:gd name="connsiteX3727" fmla="*/ 5622275 w 6530564"/>
              <a:gd name="connsiteY3727" fmla="*/ 1360636 h 6858000"/>
              <a:gd name="connsiteX3728" fmla="*/ 5632616 w 6530564"/>
              <a:gd name="connsiteY3728" fmla="*/ 1363312 h 6858000"/>
              <a:gd name="connsiteX3729" fmla="*/ 5620280 w 6530564"/>
              <a:gd name="connsiteY3729" fmla="*/ 1351294 h 6858000"/>
              <a:gd name="connsiteX3730" fmla="*/ 5614611 w 6530564"/>
              <a:gd name="connsiteY3730" fmla="*/ 1347621 h 6858000"/>
              <a:gd name="connsiteX3731" fmla="*/ 5608941 w 6530564"/>
              <a:gd name="connsiteY3731" fmla="*/ 1343947 h 6858000"/>
              <a:gd name="connsiteX3732" fmla="*/ 5599600 w 6530564"/>
              <a:gd name="connsiteY3732" fmla="*/ 1345945 h 6858000"/>
              <a:gd name="connsiteX3733" fmla="*/ 5606266 w 6530564"/>
              <a:gd name="connsiteY3733" fmla="*/ 1354289 h 6858000"/>
              <a:gd name="connsiteX3734" fmla="*/ 5610937 w 6530564"/>
              <a:gd name="connsiteY3734" fmla="*/ 1353291 h 6858000"/>
              <a:gd name="connsiteX3735" fmla="*/ 5616607 w 6530564"/>
              <a:gd name="connsiteY3735" fmla="*/ 1356962 h 6858000"/>
              <a:gd name="connsiteX3736" fmla="*/ 5625269 w 6530564"/>
              <a:gd name="connsiteY3736" fmla="*/ 1374649 h 6858000"/>
              <a:gd name="connsiteX3737" fmla="*/ 5619601 w 6530564"/>
              <a:gd name="connsiteY3737" fmla="*/ 1370976 h 6858000"/>
              <a:gd name="connsiteX3738" fmla="*/ 5620599 w 6530564"/>
              <a:gd name="connsiteY3738" fmla="*/ 1375646 h 6858000"/>
              <a:gd name="connsiteX3739" fmla="*/ 5621597 w 6530564"/>
              <a:gd name="connsiteY3739" fmla="*/ 1380318 h 6858000"/>
              <a:gd name="connsiteX3740" fmla="*/ 5626267 w 6530564"/>
              <a:gd name="connsiteY3740" fmla="*/ 1379320 h 6858000"/>
              <a:gd name="connsiteX3741" fmla="*/ 5631935 w 6530564"/>
              <a:gd name="connsiteY3741" fmla="*/ 1382993 h 6858000"/>
              <a:gd name="connsiteX3742" fmla="*/ 5627265 w 6530564"/>
              <a:gd name="connsiteY3742" fmla="*/ 1383992 h 6858000"/>
              <a:gd name="connsiteX3743" fmla="*/ 5632935 w 6530564"/>
              <a:gd name="connsiteY3743" fmla="*/ 1387664 h 6858000"/>
              <a:gd name="connsiteX3744" fmla="*/ 5633931 w 6530564"/>
              <a:gd name="connsiteY3744" fmla="*/ 1392336 h 6858000"/>
              <a:gd name="connsiteX3745" fmla="*/ 5594249 w 6530564"/>
              <a:gd name="connsiteY3745" fmla="*/ 1366625 h 6858000"/>
              <a:gd name="connsiteX3746" fmla="*/ 5598919 w 6530564"/>
              <a:gd name="connsiteY3746" fmla="*/ 1365626 h 6858000"/>
              <a:gd name="connsiteX3747" fmla="*/ 5603592 w 6530564"/>
              <a:gd name="connsiteY3747" fmla="*/ 1364627 h 6858000"/>
              <a:gd name="connsiteX3748" fmla="*/ 5597922 w 6530564"/>
              <a:gd name="connsiteY3748" fmla="*/ 1360955 h 6858000"/>
              <a:gd name="connsiteX3749" fmla="*/ 5593251 w 6530564"/>
              <a:gd name="connsiteY3749" fmla="*/ 1361952 h 6858000"/>
              <a:gd name="connsiteX3750" fmla="*/ 5587582 w 6530564"/>
              <a:gd name="connsiteY3750" fmla="*/ 1358280 h 6858000"/>
              <a:gd name="connsiteX3751" fmla="*/ 5574249 w 6530564"/>
              <a:gd name="connsiteY3751" fmla="*/ 1341592 h 6858000"/>
              <a:gd name="connsiteX3752" fmla="*/ 5573250 w 6530564"/>
              <a:gd name="connsiteY3752" fmla="*/ 1336920 h 6858000"/>
              <a:gd name="connsiteX3753" fmla="*/ 5567581 w 6530564"/>
              <a:gd name="connsiteY3753" fmla="*/ 1333248 h 6858000"/>
              <a:gd name="connsiteX3754" fmla="*/ 5562910 w 6530564"/>
              <a:gd name="connsiteY3754" fmla="*/ 1334245 h 6858000"/>
              <a:gd name="connsiteX3755" fmla="*/ 5563907 w 6530564"/>
              <a:gd name="connsiteY3755" fmla="*/ 1338917 h 6858000"/>
              <a:gd name="connsiteX3756" fmla="*/ 5540235 w 6530564"/>
              <a:gd name="connsiteY3756" fmla="*/ 1319554 h 6858000"/>
              <a:gd name="connsiteX3757" fmla="*/ 5534565 w 6530564"/>
              <a:gd name="connsiteY3757" fmla="*/ 1315881 h 6858000"/>
              <a:gd name="connsiteX3758" fmla="*/ 5529895 w 6530564"/>
              <a:gd name="connsiteY3758" fmla="*/ 1316878 h 6858000"/>
              <a:gd name="connsiteX3759" fmla="*/ 5530893 w 6530564"/>
              <a:gd name="connsiteY3759" fmla="*/ 1321550 h 6858000"/>
              <a:gd name="connsiteX3760" fmla="*/ 5510213 w 6530564"/>
              <a:gd name="connsiteY3760" fmla="*/ 1316199 h 6858000"/>
              <a:gd name="connsiteX3761" fmla="*/ 5439193 w 6530564"/>
              <a:gd name="connsiteY3761" fmla="*/ 1258110 h 6858000"/>
              <a:gd name="connsiteX3762" fmla="*/ 5435519 w 6530564"/>
              <a:gd name="connsiteY3762" fmla="*/ 1263778 h 6858000"/>
              <a:gd name="connsiteX3763" fmla="*/ 5434519 w 6530564"/>
              <a:gd name="connsiteY3763" fmla="*/ 1259108 h 6858000"/>
              <a:gd name="connsiteX3764" fmla="*/ 5428851 w 6530564"/>
              <a:gd name="connsiteY3764" fmla="*/ 1255434 h 6858000"/>
              <a:gd name="connsiteX3765" fmla="*/ 5429849 w 6530564"/>
              <a:gd name="connsiteY3765" fmla="*/ 1260105 h 6858000"/>
              <a:gd name="connsiteX3766" fmla="*/ 5392843 w 6530564"/>
              <a:gd name="connsiteY3766" fmla="*/ 1224054 h 6858000"/>
              <a:gd name="connsiteX3767" fmla="*/ 5384497 w 6530564"/>
              <a:gd name="connsiteY3767" fmla="*/ 1230720 h 6858000"/>
              <a:gd name="connsiteX3768" fmla="*/ 5377830 w 6530564"/>
              <a:gd name="connsiteY3768" fmla="*/ 1222376 h 6858000"/>
              <a:gd name="connsiteX3769" fmla="*/ 5366493 w 6530564"/>
              <a:gd name="connsiteY3769" fmla="*/ 1215031 h 6858000"/>
              <a:gd name="connsiteX3770" fmla="*/ 5371164 w 6530564"/>
              <a:gd name="connsiteY3770" fmla="*/ 1214034 h 6858000"/>
              <a:gd name="connsiteX3771" fmla="*/ 5370165 w 6530564"/>
              <a:gd name="connsiteY3771" fmla="*/ 1209361 h 6858000"/>
              <a:gd name="connsiteX3772" fmla="*/ 5359825 w 6530564"/>
              <a:gd name="connsiteY3772" fmla="*/ 1206686 h 6858000"/>
              <a:gd name="connsiteX3773" fmla="*/ 5355155 w 6530564"/>
              <a:gd name="connsiteY3773" fmla="*/ 1207685 h 6858000"/>
              <a:gd name="connsiteX3774" fmla="*/ 5316471 w 6530564"/>
              <a:gd name="connsiteY3774" fmla="*/ 1186644 h 6858000"/>
              <a:gd name="connsiteX3775" fmla="*/ 5328805 w 6530564"/>
              <a:gd name="connsiteY3775" fmla="*/ 1198660 h 6858000"/>
              <a:gd name="connsiteX3776" fmla="*/ 5339148 w 6530564"/>
              <a:gd name="connsiteY3776" fmla="*/ 1201337 h 6858000"/>
              <a:gd name="connsiteX3777" fmla="*/ 5339145 w 6530564"/>
              <a:gd name="connsiteY3777" fmla="*/ 1201337 h 6858000"/>
              <a:gd name="connsiteX3778" fmla="*/ 5340143 w 6530564"/>
              <a:gd name="connsiteY3778" fmla="*/ 1206007 h 6858000"/>
              <a:gd name="connsiteX3779" fmla="*/ 5345813 w 6530564"/>
              <a:gd name="connsiteY3779" fmla="*/ 1209681 h 6858000"/>
              <a:gd name="connsiteX3780" fmla="*/ 5341141 w 6530564"/>
              <a:gd name="connsiteY3780" fmla="*/ 1210678 h 6858000"/>
              <a:gd name="connsiteX3781" fmla="*/ 5335473 w 6530564"/>
              <a:gd name="connsiteY3781" fmla="*/ 1207006 h 6858000"/>
              <a:gd name="connsiteX3782" fmla="*/ 5336470 w 6530564"/>
              <a:gd name="connsiteY3782" fmla="*/ 1211676 h 6858000"/>
              <a:gd name="connsiteX3783" fmla="*/ 5342139 w 6530564"/>
              <a:gd name="connsiteY3783" fmla="*/ 1215350 h 6858000"/>
              <a:gd name="connsiteX3784" fmla="*/ 5347809 w 6530564"/>
              <a:gd name="connsiteY3784" fmla="*/ 1219022 h 6858000"/>
              <a:gd name="connsiteX3785" fmla="*/ 5337469 w 6530564"/>
              <a:gd name="connsiteY3785" fmla="*/ 1216347 h 6858000"/>
              <a:gd name="connsiteX3786" fmla="*/ 5331799 w 6530564"/>
              <a:gd name="connsiteY3786" fmla="*/ 1212674 h 6858000"/>
              <a:gd name="connsiteX3787" fmla="*/ 5326130 w 6530564"/>
              <a:gd name="connsiteY3787" fmla="*/ 1209000 h 6858000"/>
              <a:gd name="connsiteX3788" fmla="*/ 5314793 w 6530564"/>
              <a:gd name="connsiteY3788" fmla="*/ 1201655 h 6858000"/>
              <a:gd name="connsiteX3789" fmla="*/ 5316787 w 6530564"/>
              <a:gd name="connsiteY3789" fmla="*/ 1210996 h 6858000"/>
              <a:gd name="connsiteX3790" fmla="*/ 5317786 w 6530564"/>
              <a:gd name="connsiteY3790" fmla="*/ 1215668 h 6858000"/>
              <a:gd name="connsiteX3791" fmla="*/ 5294113 w 6530564"/>
              <a:gd name="connsiteY3791" fmla="*/ 1196306 h 6858000"/>
              <a:gd name="connsiteX3792" fmla="*/ 5298783 w 6530564"/>
              <a:gd name="connsiteY3792" fmla="*/ 1195307 h 6858000"/>
              <a:gd name="connsiteX3793" fmla="*/ 5297785 w 6530564"/>
              <a:gd name="connsiteY3793" fmla="*/ 1190636 h 6858000"/>
              <a:gd name="connsiteX3794" fmla="*/ 5293114 w 6530564"/>
              <a:gd name="connsiteY3794" fmla="*/ 1191633 h 6858000"/>
              <a:gd name="connsiteX3795" fmla="*/ 5288443 w 6530564"/>
              <a:gd name="connsiteY3795" fmla="*/ 1192631 h 6858000"/>
              <a:gd name="connsiteX3796" fmla="*/ 5282775 w 6530564"/>
              <a:gd name="connsiteY3796" fmla="*/ 1188958 h 6858000"/>
              <a:gd name="connsiteX3797" fmla="*/ 5265767 w 6530564"/>
              <a:gd name="connsiteY3797" fmla="*/ 1177939 h 6858000"/>
              <a:gd name="connsiteX3798" fmla="*/ 5237741 w 6530564"/>
              <a:gd name="connsiteY3798" fmla="*/ 1183927 h 6858000"/>
              <a:gd name="connsiteX3799" fmla="*/ 5264090 w 6530564"/>
              <a:gd name="connsiteY3799" fmla="*/ 1192949 h 6858000"/>
              <a:gd name="connsiteX3800" fmla="*/ 5254749 w 6530564"/>
              <a:gd name="connsiteY3800" fmla="*/ 1194947 h 6858000"/>
              <a:gd name="connsiteX3801" fmla="*/ 5255746 w 6530564"/>
              <a:gd name="connsiteY3801" fmla="*/ 1199616 h 6858000"/>
              <a:gd name="connsiteX3802" fmla="*/ 5210394 w 6530564"/>
              <a:gd name="connsiteY3802" fmla="*/ 1170233 h 6858000"/>
              <a:gd name="connsiteX3803" fmla="*/ 5166041 w 6530564"/>
              <a:gd name="connsiteY3803" fmla="*/ 1145520 h 6858000"/>
              <a:gd name="connsiteX3804" fmla="*/ 5175383 w 6530564"/>
              <a:gd name="connsiteY3804" fmla="*/ 1143524 h 6858000"/>
              <a:gd name="connsiteX3805" fmla="*/ 5152707 w 6530564"/>
              <a:gd name="connsiteY3805" fmla="*/ 1128832 h 6858000"/>
              <a:gd name="connsiteX3806" fmla="*/ 5132025 w 6530564"/>
              <a:gd name="connsiteY3806" fmla="*/ 1123480 h 6858000"/>
              <a:gd name="connsiteX3807" fmla="*/ 5122685 w 6530564"/>
              <a:gd name="connsiteY3807" fmla="*/ 1125476 h 6858000"/>
              <a:gd name="connsiteX3808" fmla="*/ 5046313 w 6530564"/>
              <a:gd name="connsiteY3808" fmla="*/ 1088067 h 6858000"/>
              <a:gd name="connsiteX3809" fmla="*/ 5030303 w 6530564"/>
              <a:gd name="connsiteY3809" fmla="*/ 1081718 h 6858000"/>
              <a:gd name="connsiteX3810" fmla="*/ 5086675 w 6530564"/>
              <a:gd name="connsiteY3810" fmla="*/ 1094097 h 6858000"/>
              <a:gd name="connsiteX3811" fmla="*/ 5085676 w 6530564"/>
              <a:gd name="connsiteY3811" fmla="*/ 1089426 h 6858000"/>
              <a:gd name="connsiteX3812" fmla="*/ 5095019 w 6530564"/>
              <a:gd name="connsiteY3812" fmla="*/ 1087429 h 6858000"/>
              <a:gd name="connsiteX3813" fmla="*/ 5029307 w 6530564"/>
              <a:gd name="connsiteY3813" fmla="*/ 1077048 h 6858000"/>
              <a:gd name="connsiteX3814" fmla="*/ 5028309 w 6530564"/>
              <a:gd name="connsiteY3814" fmla="*/ 1072377 h 6858000"/>
              <a:gd name="connsiteX3815" fmla="*/ 5032979 w 6530564"/>
              <a:gd name="connsiteY3815" fmla="*/ 1071380 h 6858000"/>
              <a:gd name="connsiteX3816" fmla="*/ 5027310 w 6530564"/>
              <a:gd name="connsiteY3816" fmla="*/ 1067706 h 6858000"/>
              <a:gd name="connsiteX3817" fmla="*/ 5005631 w 6530564"/>
              <a:gd name="connsiteY3817" fmla="*/ 1057685 h 6858000"/>
              <a:gd name="connsiteX3818" fmla="*/ 5000961 w 6530564"/>
              <a:gd name="connsiteY3818" fmla="*/ 1058683 h 6858000"/>
              <a:gd name="connsiteX3819" fmla="*/ 4995291 w 6530564"/>
              <a:gd name="connsiteY3819" fmla="*/ 1055010 h 6858000"/>
              <a:gd name="connsiteX3820" fmla="*/ 4983954 w 6530564"/>
              <a:gd name="connsiteY3820" fmla="*/ 1047662 h 6858000"/>
              <a:gd name="connsiteX3821" fmla="*/ 4982957 w 6530564"/>
              <a:gd name="connsiteY3821" fmla="*/ 1042992 h 6858000"/>
              <a:gd name="connsiteX3822" fmla="*/ 4977287 w 6530564"/>
              <a:gd name="connsiteY3822" fmla="*/ 1039320 h 6858000"/>
              <a:gd name="connsiteX3823" fmla="*/ 4973614 w 6530564"/>
              <a:gd name="connsiteY3823" fmla="*/ 1044988 h 6858000"/>
              <a:gd name="connsiteX3824" fmla="*/ 4942594 w 6530564"/>
              <a:gd name="connsiteY3824" fmla="*/ 1036963 h 6858000"/>
              <a:gd name="connsiteX3825" fmla="*/ 4947265 w 6530564"/>
              <a:gd name="connsiteY3825" fmla="*/ 1035964 h 6858000"/>
              <a:gd name="connsiteX3826" fmla="*/ 4946267 w 6530564"/>
              <a:gd name="connsiteY3826" fmla="*/ 1031294 h 6858000"/>
              <a:gd name="connsiteX3827" fmla="*/ 4941597 w 6530564"/>
              <a:gd name="connsiteY3827" fmla="*/ 1032293 h 6858000"/>
              <a:gd name="connsiteX3828" fmla="*/ 4936925 w 6530564"/>
              <a:gd name="connsiteY3828" fmla="*/ 1033290 h 6858000"/>
              <a:gd name="connsiteX3829" fmla="*/ 4921914 w 6530564"/>
              <a:gd name="connsiteY3829" fmla="*/ 1031612 h 6858000"/>
              <a:gd name="connsiteX3830" fmla="*/ 4927583 w 6530564"/>
              <a:gd name="connsiteY3830" fmla="*/ 1035286 h 6858000"/>
              <a:gd name="connsiteX3831" fmla="*/ 4973614 w 6530564"/>
              <a:gd name="connsiteY3831" fmla="*/ 1044988 h 6858000"/>
              <a:gd name="connsiteX3832" fmla="*/ 4964271 w 6530564"/>
              <a:gd name="connsiteY3832" fmla="*/ 1046983 h 6858000"/>
              <a:gd name="connsiteX3833" fmla="*/ 4965270 w 6530564"/>
              <a:gd name="connsiteY3833" fmla="*/ 1051656 h 6858000"/>
              <a:gd name="connsiteX3834" fmla="*/ 4969940 w 6530564"/>
              <a:gd name="connsiteY3834" fmla="*/ 1050657 h 6858000"/>
              <a:gd name="connsiteX3835" fmla="*/ 4975610 w 6530564"/>
              <a:gd name="connsiteY3835" fmla="*/ 1054330 h 6858000"/>
              <a:gd name="connsiteX3836" fmla="*/ 4980281 w 6530564"/>
              <a:gd name="connsiteY3836" fmla="*/ 1053332 h 6858000"/>
              <a:gd name="connsiteX3837" fmla="*/ 4976607 w 6530564"/>
              <a:gd name="connsiteY3837" fmla="*/ 1059002 h 6858000"/>
              <a:gd name="connsiteX3838" fmla="*/ 4945587 w 6530564"/>
              <a:gd name="connsiteY3838" fmla="*/ 1050975 h 6858000"/>
              <a:gd name="connsiteX3839" fmla="*/ 4888638 w 6530564"/>
              <a:gd name="connsiteY3839" fmla="*/ 1030174 h 6858000"/>
              <a:gd name="connsiteX3840" fmla="*/ 4883576 w 6530564"/>
              <a:gd name="connsiteY3840" fmla="*/ 1028576 h 6858000"/>
              <a:gd name="connsiteX3841" fmla="*/ 4677737 w 6530564"/>
              <a:gd name="connsiteY3841" fmla="*/ 918554 h 6858000"/>
              <a:gd name="connsiteX3842" fmla="*/ 4486061 w 6530564"/>
              <a:gd name="connsiteY3842" fmla="*/ 866223 h 6858000"/>
              <a:gd name="connsiteX3843" fmla="*/ 4048372 w 6530564"/>
              <a:gd name="connsiteY3843" fmla="*/ 829950 h 6858000"/>
              <a:gd name="connsiteX3844" fmla="*/ 2878191 w 6530564"/>
              <a:gd name="connsiteY3844" fmla="*/ 1029255 h 6858000"/>
              <a:gd name="connsiteX3845" fmla="*/ 2628640 w 6530564"/>
              <a:gd name="connsiteY3845" fmla="*/ 1161658 h 6858000"/>
              <a:gd name="connsiteX3846" fmla="*/ 2250745 w 6530564"/>
              <a:gd name="connsiteY3846" fmla="*/ 1414763 h 6858000"/>
              <a:gd name="connsiteX3847" fmla="*/ 2208076 w 6530564"/>
              <a:gd name="connsiteY3847" fmla="*/ 1423878 h 6858000"/>
              <a:gd name="connsiteX3848" fmla="*/ 2202136 w 6530564"/>
              <a:gd name="connsiteY3848" fmla="*/ 1413869 h 6858000"/>
              <a:gd name="connsiteX3849" fmla="*/ 2202084 w 6530564"/>
              <a:gd name="connsiteY3849" fmla="*/ 1411629 h 6858000"/>
              <a:gd name="connsiteX3850" fmla="*/ 2206238 w 6530564"/>
              <a:gd name="connsiteY3850" fmla="*/ 1407817 h 6858000"/>
              <a:gd name="connsiteX3851" fmla="*/ 2786866 w 6530564"/>
              <a:gd name="connsiteY3851" fmla="*/ 1028640 h 6858000"/>
              <a:gd name="connsiteX3852" fmla="*/ 2792535 w 6530564"/>
              <a:gd name="connsiteY3852" fmla="*/ 1032314 h 6858000"/>
              <a:gd name="connsiteX3853" fmla="*/ 2797204 w 6530564"/>
              <a:gd name="connsiteY3853" fmla="*/ 1031315 h 6858000"/>
              <a:gd name="connsiteX3854" fmla="*/ 2802875 w 6530564"/>
              <a:gd name="connsiteY3854" fmla="*/ 1034988 h 6858000"/>
              <a:gd name="connsiteX3855" fmla="*/ 2794529 w 6530564"/>
              <a:gd name="connsiteY3855" fmla="*/ 1041655 h 6858000"/>
              <a:gd name="connsiteX3856" fmla="*/ 2795528 w 6530564"/>
              <a:gd name="connsiteY3856" fmla="*/ 1046327 h 6858000"/>
              <a:gd name="connsiteX3857" fmla="*/ 2800199 w 6530564"/>
              <a:gd name="connsiteY3857" fmla="*/ 1045328 h 6858000"/>
              <a:gd name="connsiteX3858" fmla="*/ 2804871 w 6530564"/>
              <a:gd name="connsiteY3858" fmla="*/ 1044330 h 6858000"/>
              <a:gd name="connsiteX3859" fmla="*/ 2808543 w 6530564"/>
              <a:gd name="connsiteY3859" fmla="*/ 1038660 h 6858000"/>
              <a:gd name="connsiteX3860" fmla="*/ 2813215 w 6530564"/>
              <a:gd name="connsiteY3860" fmla="*/ 1037663 h 6858000"/>
              <a:gd name="connsiteX3861" fmla="*/ 2829222 w 6530564"/>
              <a:gd name="connsiteY3861" fmla="*/ 1044011 h 6858000"/>
              <a:gd name="connsiteX3862" fmla="*/ 2830901 w 6530564"/>
              <a:gd name="connsiteY3862" fmla="*/ 1029001 h 6858000"/>
              <a:gd name="connsiteX3863" fmla="*/ 2826228 w 6530564"/>
              <a:gd name="connsiteY3863" fmla="*/ 1029998 h 6858000"/>
              <a:gd name="connsiteX3864" fmla="*/ 2825231 w 6530564"/>
              <a:gd name="connsiteY3864" fmla="*/ 1025328 h 6858000"/>
              <a:gd name="connsiteX3865" fmla="*/ 2811218 w 6530564"/>
              <a:gd name="connsiteY3865" fmla="*/ 1028322 h 6858000"/>
              <a:gd name="connsiteX3866" fmla="*/ 2807546 w 6530564"/>
              <a:gd name="connsiteY3866" fmla="*/ 1033990 h 6858000"/>
              <a:gd name="connsiteX3867" fmla="*/ 2810219 w 6530564"/>
              <a:gd name="connsiteY3867" fmla="*/ 1023650 h 6858000"/>
              <a:gd name="connsiteX3868" fmla="*/ 2814891 w 6530564"/>
              <a:gd name="connsiteY3868" fmla="*/ 1022653 h 6858000"/>
              <a:gd name="connsiteX3869" fmla="*/ 2823235 w 6530564"/>
              <a:gd name="connsiteY3869" fmla="*/ 1015986 h 6858000"/>
              <a:gd name="connsiteX3870" fmla="*/ 2818565 w 6530564"/>
              <a:gd name="connsiteY3870" fmla="*/ 1016983 h 6858000"/>
              <a:gd name="connsiteX3871" fmla="*/ 3037465 w 6530564"/>
              <a:gd name="connsiteY3871" fmla="*/ 921374 h 6858000"/>
              <a:gd name="connsiteX3872" fmla="*/ 3058147 w 6530564"/>
              <a:gd name="connsiteY3872" fmla="*/ 926725 h 6858000"/>
              <a:gd name="connsiteX3873" fmla="*/ 3046809 w 6530564"/>
              <a:gd name="connsiteY3873" fmla="*/ 919377 h 6858000"/>
              <a:gd name="connsiteX3874" fmla="*/ 3051479 w 6530564"/>
              <a:gd name="connsiteY3874" fmla="*/ 918379 h 6858000"/>
              <a:gd name="connsiteX3875" fmla="*/ 3499823 w 6530564"/>
              <a:gd name="connsiteY3875" fmla="*/ 793288 h 6858000"/>
              <a:gd name="connsiteX3876" fmla="*/ 3644023 w 6530564"/>
              <a:gd name="connsiteY3876" fmla="*/ 771778 h 6858000"/>
              <a:gd name="connsiteX3877" fmla="*/ 3664087 w 6530564"/>
              <a:gd name="connsiteY3877" fmla="*/ 769873 h 6858000"/>
              <a:gd name="connsiteX3878" fmla="*/ 3801298 w 6530564"/>
              <a:gd name="connsiteY3878" fmla="*/ 765118 h 6858000"/>
              <a:gd name="connsiteX3879" fmla="*/ 3849108 w 6530564"/>
              <a:gd name="connsiteY3879" fmla="*/ 758706 h 6858000"/>
              <a:gd name="connsiteX3880" fmla="*/ 3858639 w 6530564"/>
              <a:gd name="connsiteY3880" fmla="*/ 750773 h 6858000"/>
              <a:gd name="connsiteX3881" fmla="*/ 1876892 w 6530564"/>
              <a:gd name="connsiteY3881" fmla="*/ 560831 h 6858000"/>
              <a:gd name="connsiteX3882" fmla="*/ 1898421 w 6530564"/>
              <a:gd name="connsiteY3882" fmla="*/ 560831 h 6858000"/>
              <a:gd name="connsiteX3883" fmla="*/ 1793475 w 6530564"/>
              <a:gd name="connsiteY3883" fmla="*/ 681915 h 6858000"/>
              <a:gd name="connsiteX3884" fmla="*/ 776305 w 6530564"/>
              <a:gd name="connsiteY3884" fmla="*/ 2172579 h 6858000"/>
              <a:gd name="connsiteX3885" fmla="*/ 760159 w 6530564"/>
              <a:gd name="connsiteY3885" fmla="*/ 2226393 h 6858000"/>
              <a:gd name="connsiteX3886" fmla="*/ 674049 w 6530564"/>
              <a:gd name="connsiteY3886" fmla="*/ 2724179 h 6858000"/>
              <a:gd name="connsiteX3887" fmla="*/ 622922 w 6530564"/>
              <a:gd name="connsiteY3887" fmla="*/ 3181602 h 6858000"/>
              <a:gd name="connsiteX3888" fmla="*/ 668667 w 6530564"/>
              <a:gd name="connsiteY3888" fmla="*/ 3073973 h 6858000"/>
              <a:gd name="connsiteX3889" fmla="*/ 725177 w 6530564"/>
              <a:gd name="connsiteY3889" fmla="*/ 2664982 h 6858000"/>
              <a:gd name="connsiteX3890" fmla="*/ 1438272 w 6530564"/>
              <a:gd name="connsiteY3890" fmla="*/ 1155483 h 6858000"/>
              <a:gd name="connsiteX3891" fmla="*/ 1629328 w 6530564"/>
              <a:gd name="connsiteY3891" fmla="*/ 999420 h 6858000"/>
              <a:gd name="connsiteX3892" fmla="*/ 1669692 w 6530564"/>
              <a:gd name="connsiteY3892" fmla="*/ 929461 h 6858000"/>
              <a:gd name="connsiteX3893" fmla="*/ 1739655 w 6530564"/>
              <a:gd name="connsiteY3893" fmla="*/ 848740 h 6858000"/>
              <a:gd name="connsiteX3894" fmla="*/ 1817693 w 6530564"/>
              <a:gd name="connsiteY3894" fmla="*/ 837977 h 6858000"/>
              <a:gd name="connsiteX3895" fmla="*/ 1715438 w 6530564"/>
              <a:gd name="connsiteY3895" fmla="*/ 953679 h 6858000"/>
              <a:gd name="connsiteX3896" fmla="*/ 1403290 w 6530564"/>
              <a:gd name="connsiteY3896" fmla="*/ 1335761 h 6858000"/>
              <a:gd name="connsiteX3897" fmla="*/ 1352163 w 6530564"/>
              <a:gd name="connsiteY3897" fmla="*/ 1448772 h 6858000"/>
              <a:gd name="connsiteX3898" fmla="*/ 1314489 w 6530564"/>
              <a:gd name="connsiteY3898" fmla="*/ 1532185 h 6858000"/>
              <a:gd name="connsiteX3899" fmla="*/ 1072307 w 6530564"/>
              <a:gd name="connsiteY3899" fmla="*/ 1965393 h 6858000"/>
              <a:gd name="connsiteX3900" fmla="*/ 1069616 w 6530564"/>
              <a:gd name="connsiteY3900" fmla="*/ 1997681 h 6858000"/>
              <a:gd name="connsiteX3901" fmla="*/ 1099217 w 6530564"/>
              <a:gd name="connsiteY3901" fmla="*/ 1970774 h 6858000"/>
              <a:gd name="connsiteX3902" fmla="*/ 1494782 w 6530564"/>
              <a:gd name="connsiteY3902" fmla="*/ 1327690 h 6858000"/>
              <a:gd name="connsiteX3903" fmla="*/ 1510927 w 6530564"/>
              <a:gd name="connsiteY3903" fmla="*/ 1303472 h 6858000"/>
              <a:gd name="connsiteX3904" fmla="*/ 1540528 w 6530564"/>
              <a:gd name="connsiteY3904" fmla="*/ 1300782 h 6858000"/>
              <a:gd name="connsiteX3905" fmla="*/ 1540528 w 6530564"/>
              <a:gd name="connsiteY3905" fmla="*/ 1330381 h 6858000"/>
              <a:gd name="connsiteX3906" fmla="*/ 1217616 w 6530564"/>
              <a:gd name="connsiteY3906" fmla="*/ 1836238 h 6858000"/>
              <a:gd name="connsiteX3907" fmla="*/ 1201472 w 6530564"/>
              <a:gd name="connsiteY3907" fmla="*/ 1865836 h 6858000"/>
              <a:gd name="connsiteX3908" fmla="*/ 1034634 w 6530564"/>
              <a:gd name="connsiteY3908" fmla="*/ 2315188 h 6858000"/>
              <a:gd name="connsiteX3909" fmla="*/ 886633 w 6530564"/>
              <a:gd name="connsiteY3909" fmla="*/ 3316138 h 6858000"/>
              <a:gd name="connsiteX3910" fmla="*/ 886633 w 6530564"/>
              <a:gd name="connsiteY3910" fmla="*/ 3345737 h 6858000"/>
              <a:gd name="connsiteX3911" fmla="*/ 910852 w 6530564"/>
              <a:gd name="connsiteY3911" fmla="*/ 3286541 h 6858000"/>
              <a:gd name="connsiteX3912" fmla="*/ 912039 w 6530564"/>
              <a:gd name="connsiteY3912" fmla="*/ 3267394 h 6858000"/>
              <a:gd name="connsiteX3913" fmla="*/ 911945 w 6530564"/>
              <a:gd name="connsiteY3913" fmla="*/ 3235898 h 6858000"/>
              <a:gd name="connsiteX3914" fmla="*/ 932891 w 6530564"/>
              <a:gd name="connsiteY3914" fmla="*/ 2963742 h 6858000"/>
              <a:gd name="connsiteX3915" fmla="*/ 935203 w 6530564"/>
              <a:gd name="connsiteY3915" fmla="*/ 2950827 h 6858000"/>
              <a:gd name="connsiteX3916" fmla="*/ 936942 w 6530564"/>
              <a:gd name="connsiteY3916" fmla="*/ 2948948 h 6858000"/>
              <a:gd name="connsiteX3917" fmla="*/ 967110 w 6530564"/>
              <a:gd name="connsiteY3917" fmla="*/ 2742550 h 6858000"/>
              <a:gd name="connsiteX3918" fmla="*/ 1653547 w 6530564"/>
              <a:gd name="connsiteY3918" fmla="*/ 1308854 h 6858000"/>
              <a:gd name="connsiteX3919" fmla="*/ 2092167 w 6530564"/>
              <a:gd name="connsiteY3919" fmla="*/ 889101 h 6858000"/>
              <a:gd name="connsiteX3920" fmla="*/ 2137913 w 6530564"/>
              <a:gd name="connsiteY3920" fmla="*/ 856811 h 6858000"/>
              <a:gd name="connsiteX3921" fmla="*/ 2108312 w 6530564"/>
              <a:gd name="connsiteY3921" fmla="*/ 940224 h 6858000"/>
              <a:gd name="connsiteX3922" fmla="*/ 2046421 w 6530564"/>
              <a:gd name="connsiteY3922" fmla="*/ 1055926 h 6858000"/>
              <a:gd name="connsiteX3923" fmla="*/ 2016821 w 6530564"/>
              <a:gd name="connsiteY3923" fmla="*/ 1093597 h 6858000"/>
              <a:gd name="connsiteX3924" fmla="*/ 1774638 w 6530564"/>
              <a:gd name="connsiteY3924" fmla="*/ 1349215 h 6858000"/>
              <a:gd name="connsiteX3925" fmla="*/ 1777328 w 6530564"/>
              <a:gd name="connsiteY3925" fmla="*/ 1386886 h 6858000"/>
              <a:gd name="connsiteX3926" fmla="*/ 1766565 w 6530564"/>
              <a:gd name="connsiteY3926" fmla="*/ 1421865 h 6858000"/>
              <a:gd name="connsiteX3927" fmla="*/ 1352163 w 6530564"/>
              <a:gd name="connsiteY3927" fmla="*/ 2091856 h 6858000"/>
              <a:gd name="connsiteX3928" fmla="*/ 1101907 w 6530564"/>
              <a:gd name="connsiteY3928" fmla="*/ 3087427 h 6858000"/>
              <a:gd name="connsiteX3929" fmla="*/ 1102580 w 6530564"/>
              <a:gd name="connsiteY3929" fmla="*/ 3094154 h 6858000"/>
              <a:gd name="connsiteX3930" fmla="*/ 1104570 w 6530564"/>
              <a:gd name="connsiteY3930" fmla="*/ 3100406 h 6858000"/>
              <a:gd name="connsiteX3931" fmla="*/ 1113843 w 6530564"/>
              <a:gd name="connsiteY3931" fmla="*/ 2999101 h 6858000"/>
              <a:gd name="connsiteX3932" fmla="*/ 1236682 w 6530564"/>
              <a:gd name="connsiteY3932" fmla="*/ 2487179 h 6858000"/>
              <a:gd name="connsiteX3933" fmla="*/ 1249712 w 6530564"/>
              <a:gd name="connsiteY3933" fmla="*/ 2472227 h 6858000"/>
              <a:gd name="connsiteX3934" fmla="*/ 1144152 w 6530564"/>
              <a:gd name="connsiteY3934" fmla="*/ 2998820 h 6858000"/>
              <a:gd name="connsiteX3935" fmla="*/ 1143877 w 6530564"/>
              <a:gd name="connsiteY3935" fmla="*/ 3001792 h 6858000"/>
              <a:gd name="connsiteX3936" fmla="*/ 1144625 w 6530564"/>
              <a:gd name="connsiteY3936" fmla="*/ 2999599 h 6858000"/>
              <a:gd name="connsiteX3937" fmla="*/ 1220307 w 6530564"/>
              <a:gd name="connsiteY3937" fmla="*/ 2673054 h 6858000"/>
              <a:gd name="connsiteX3938" fmla="*/ 1182634 w 6530564"/>
              <a:gd name="connsiteY3938" fmla="*/ 3001323 h 6858000"/>
              <a:gd name="connsiteX3939" fmla="*/ 1177230 w 6530564"/>
              <a:gd name="connsiteY3939" fmla="*/ 3017964 h 6858000"/>
              <a:gd name="connsiteX3940" fmla="*/ 1193129 w 6530564"/>
              <a:gd name="connsiteY3940" fmla="*/ 3023733 h 6858000"/>
              <a:gd name="connsiteX3941" fmla="*/ 1207684 w 6530564"/>
              <a:gd name="connsiteY3941" fmla="*/ 3006427 h 6858000"/>
              <a:gd name="connsiteX3942" fmla="*/ 1314361 w 6530564"/>
              <a:gd name="connsiteY3942" fmla="*/ 2537505 h 6858000"/>
              <a:gd name="connsiteX3943" fmla="*/ 1324018 w 6530564"/>
              <a:gd name="connsiteY3943" fmla="*/ 2510631 h 6858000"/>
              <a:gd name="connsiteX3944" fmla="*/ 1336954 w 6530564"/>
              <a:gd name="connsiteY3944" fmla="*/ 2510369 h 6858000"/>
              <a:gd name="connsiteX3945" fmla="*/ 1346335 w 6530564"/>
              <a:gd name="connsiteY3945" fmla="*/ 2515455 h 6858000"/>
              <a:gd name="connsiteX3946" fmla="*/ 1341475 w 6530564"/>
              <a:gd name="connsiteY3946" fmla="*/ 2526822 h 6858000"/>
              <a:gd name="connsiteX3947" fmla="*/ 1206129 w 6530564"/>
              <a:gd name="connsiteY3947" fmla="*/ 3017246 h 6858000"/>
              <a:gd name="connsiteX3948" fmla="*/ 1190428 w 6530564"/>
              <a:gd name="connsiteY3948" fmla="*/ 3134619 h 6858000"/>
              <a:gd name="connsiteX3949" fmla="*/ 1188018 w 6530564"/>
              <a:gd name="connsiteY3949" fmla="*/ 3178911 h 6858000"/>
              <a:gd name="connsiteX3950" fmla="*/ 1189026 w 6530564"/>
              <a:gd name="connsiteY3950" fmla="*/ 3548551 h 6858000"/>
              <a:gd name="connsiteX3951" fmla="*/ 1205813 w 6530564"/>
              <a:gd name="connsiteY3951" fmla="*/ 3671558 h 6858000"/>
              <a:gd name="connsiteX3952" fmla="*/ 1210772 w 6530564"/>
              <a:gd name="connsiteY3952" fmla="*/ 3356381 h 6858000"/>
              <a:gd name="connsiteX3953" fmla="*/ 1341421 w 6530564"/>
              <a:gd name="connsiteY3953" fmla="*/ 2696971 h 6858000"/>
              <a:gd name="connsiteX3954" fmla="*/ 1356818 w 6530564"/>
              <a:gd name="connsiteY3954" fmla="*/ 2655264 h 6858000"/>
              <a:gd name="connsiteX3955" fmla="*/ 1364300 w 6530564"/>
              <a:gd name="connsiteY3955" fmla="*/ 2638368 h 6858000"/>
              <a:gd name="connsiteX3956" fmla="*/ 1403642 w 6530564"/>
              <a:gd name="connsiteY3956" fmla="*/ 2528432 h 6858000"/>
              <a:gd name="connsiteX3957" fmla="*/ 1418816 w 6530564"/>
              <a:gd name="connsiteY3957" fmla="*/ 2487337 h 6858000"/>
              <a:gd name="connsiteX3958" fmla="*/ 1885305 w 6530564"/>
              <a:gd name="connsiteY3958" fmla="*/ 1726888 h 6858000"/>
              <a:gd name="connsiteX3959" fmla="*/ 1887481 w 6530564"/>
              <a:gd name="connsiteY3959" fmla="*/ 1724542 h 6858000"/>
              <a:gd name="connsiteX3960" fmla="*/ 1876956 w 6530564"/>
              <a:gd name="connsiteY3960" fmla="*/ 1747601 h 6858000"/>
              <a:gd name="connsiteX3961" fmla="*/ 1845344 w 6530564"/>
              <a:gd name="connsiteY3961" fmla="*/ 1795419 h 6858000"/>
              <a:gd name="connsiteX3962" fmla="*/ 1341756 w 6530564"/>
              <a:gd name="connsiteY3962" fmla="*/ 3026454 h 6858000"/>
              <a:gd name="connsiteX3963" fmla="*/ 1338404 w 6530564"/>
              <a:gd name="connsiteY3963" fmla="*/ 3067727 h 6858000"/>
              <a:gd name="connsiteX3964" fmla="*/ 1352994 w 6530564"/>
              <a:gd name="connsiteY3964" fmla="*/ 3439768 h 6858000"/>
              <a:gd name="connsiteX3965" fmla="*/ 1386580 w 6530564"/>
              <a:gd name="connsiteY3965" fmla="*/ 3777331 h 6858000"/>
              <a:gd name="connsiteX3966" fmla="*/ 1402977 w 6530564"/>
              <a:gd name="connsiteY3966" fmla="*/ 3692713 h 6858000"/>
              <a:gd name="connsiteX3967" fmla="*/ 1380729 w 6530564"/>
              <a:gd name="connsiteY3967" fmla="*/ 3389229 h 6858000"/>
              <a:gd name="connsiteX3968" fmla="*/ 1662254 w 6530564"/>
              <a:gd name="connsiteY3968" fmla="*/ 2191442 h 6858000"/>
              <a:gd name="connsiteX3969" fmla="*/ 1775928 w 6530564"/>
              <a:gd name="connsiteY3969" fmla="*/ 2049539 h 6858000"/>
              <a:gd name="connsiteX3970" fmla="*/ 1794248 w 6530564"/>
              <a:gd name="connsiteY3970" fmla="*/ 1992901 h 6858000"/>
              <a:gd name="connsiteX3971" fmla="*/ 1832245 w 6530564"/>
              <a:gd name="connsiteY3971" fmla="*/ 1923946 h 6858000"/>
              <a:gd name="connsiteX3972" fmla="*/ 1886833 w 6530564"/>
              <a:gd name="connsiteY3972" fmla="*/ 1904172 h 6858000"/>
              <a:gd name="connsiteX3973" fmla="*/ 1830946 w 6530564"/>
              <a:gd name="connsiteY3973" fmla="*/ 2003310 h 6858000"/>
              <a:gd name="connsiteX3974" fmla="*/ 1664800 w 6530564"/>
              <a:gd name="connsiteY3974" fmla="*/ 2326766 h 6858000"/>
              <a:gd name="connsiteX3975" fmla="*/ 1645352 w 6530564"/>
              <a:gd name="connsiteY3975" fmla="*/ 2416092 h 6858000"/>
              <a:gd name="connsiteX3976" fmla="*/ 1631044 w 6530564"/>
              <a:gd name="connsiteY3976" fmla="*/ 2482013 h 6858000"/>
              <a:gd name="connsiteX3977" fmla="*/ 1523196 w 6530564"/>
              <a:gd name="connsiteY3977" fmla="*/ 2831542 h 6858000"/>
              <a:gd name="connsiteX3978" fmla="*/ 1526229 w 6530564"/>
              <a:gd name="connsiteY3978" fmla="*/ 2855229 h 6858000"/>
              <a:gd name="connsiteX3979" fmla="*/ 1534614 w 6530564"/>
              <a:gd name="connsiteY3979" fmla="*/ 2850072 h 6858000"/>
              <a:gd name="connsiteX3980" fmla="*/ 1531478 w 6530564"/>
              <a:gd name="connsiteY3980" fmla="*/ 2868343 h 6858000"/>
              <a:gd name="connsiteX3981" fmla="*/ 1530525 w 6530564"/>
              <a:gd name="connsiteY3981" fmla="*/ 2870743 h 6858000"/>
              <a:gd name="connsiteX3982" fmla="*/ 1530643 w 6530564"/>
              <a:gd name="connsiteY3982" fmla="*/ 2867299 h 6858000"/>
              <a:gd name="connsiteX3983" fmla="*/ 1527396 w 6530564"/>
              <a:gd name="connsiteY3983" fmla="*/ 2860667 h 6858000"/>
              <a:gd name="connsiteX3984" fmla="*/ 1520049 w 6530564"/>
              <a:gd name="connsiteY3984" fmla="*/ 2872005 h 6858000"/>
              <a:gd name="connsiteX3985" fmla="*/ 1521048 w 6530564"/>
              <a:gd name="connsiteY3985" fmla="*/ 2876676 h 6858000"/>
              <a:gd name="connsiteX3986" fmla="*/ 1521727 w 6530564"/>
              <a:gd name="connsiteY3986" fmla="*/ 2856995 h 6858000"/>
              <a:gd name="connsiteX3987" fmla="*/ 1511385 w 6530564"/>
              <a:gd name="connsiteY3987" fmla="*/ 2854318 h 6858000"/>
              <a:gd name="connsiteX3988" fmla="*/ 1498690 w 6530564"/>
              <a:gd name="connsiteY3988" fmla="*/ 2886335 h 6858000"/>
              <a:gd name="connsiteX3989" fmla="*/ 1499687 w 6530564"/>
              <a:gd name="connsiteY3989" fmla="*/ 2891007 h 6858000"/>
              <a:gd name="connsiteX3990" fmla="*/ 1495017 w 6530564"/>
              <a:gd name="connsiteY3990" fmla="*/ 2892005 h 6858000"/>
              <a:gd name="connsiteX3991" fmla="*/ 1496015 w 6530564"/>
              <a:gd name="connsiteY3991" fmla="*/ 2896677 h 6858000"/>
              <a:gd name="connsiteX3992" fmla="*/ 1497013 w 6530564"/>
              <a:gd name="connsiteY3992" fmla="*/ 2901348 h 6858000"/>
              <a:gd name="connsiteX3993" fmla="*/ 1500687 w 6530564"/>
              <a:gd name="connsiteY3993" fmla="*/ 2895679 h 6858000"/>
              <a:gd name="connsiteX3994" fmla="*/ 1500005 w 6530564"/>
              <a:gd name="connsiteY3994" fmla="*/ 2915361 h 6858000"/>
              <a:gd name="connsiteX3995" fmla="*/ 1504677 w 6530564"/>
              <a:gd name="connsiteY3995" fmla="*/ 2914363 h 6858000"/>
              <a:gd name="connsiteX3996" fmla="*/ 1514701 w 6530564"/>
              <a:gd name="connsiteY3996" fmla="*/ 2892685 h 6858000"/>
              <a:gd name="connsiteX3997" fmla="*/ 1519370 w 6530564"/>
              <a:gd name="connsiteY3997" fmla="*/ 2891687 h 6858000"/>
              <a:gd name="connsiteX3998" fmla="*/ 1515697 w 6530564"/>
              <a:gd name="connsiteY3998" fmla="*/ 2897355 h 6858000"/>
              <a:gd name="connsiteX3999" fmla="*/ 1522365 w 6530564"/>
              <a:gd name="connsiteY3999" fmla="*/ 2905700 h 6858000"/>
              <a:gd name="connsiteX4000" fmla="*/ 1525039 w 6530564"/>
              <a:gd name="connsiteY4000" fmla="*/ 2895360 h 6858000"/>
              <a:gd name="connsiteX4001" fmla="*/ 1524041 w 6530564"/>
              <a:gd name="connsiteY4001" fmla="*/ 2890688 h 6858000"/>
              <a:gd name="connsiteX4002" fmla="*/ 1527714 w 6530564"/>
              <a:gd name="connsiteY4002" fmla="*/ 2885020 h 6858000"/>
              <a:gd name="connsiteX4003" fmla="*/ 1518010 w 6530564"/>
              <a:gd name="connsiteY4003" fmla="*/ 2931050 h 6858000"/>
              <a:gd name="connsiteX4004" fmla="*/ 1529349 w 6530564"/>
              <a:gd name="connsiteY4004" fmla="*/ 2938396 h 6858000"/>
              <a:gd name="connsiteX4005" fmla="*/ 1530348 w 6530564"/>
              <a:gd name="connsiteY4005" fmla="*/ 2943068 h 6858000"/>
              <a:gd name="connsiteX4006" fmla="*/ 1524678 w 6530564"/>
              <a:gd name="connsiteY4006" fmla="*/ 2939395 h 6858000"/>
              <a:gd name="connsiteX4007" fmla="*/ 1523680 w 6530564"/>
              <a:gd name="connsiteY4007" fmla="*/ 2934724 h 6858000"/>
              <a:gd name="connsiteX4008" fmla="*/ 1519008 w 6530564"/>
              <a:gd name="connsiteY4008" fmla="*/ 2935721 h 6858000"/>
              <a:gd name="connsiteX4009" fmla="*/ 1516334 w 6530564"/>
              <a:gd name="connsiteY4009" fmla="*/ 2946061 h 6858000"/>
              <a:gd name="connsiteX4010" fmla="*/ 1517333 w 6530564"/>
              <a:gd name="connsiteY4010" fmla="*/ 2950732 h 6858000"/>
              <a:gd name="connsiteX4011" fmla="*/ 1509986 w 6530564"/>
              <a:gd name="connsiteY4011" fmla="*/ 2962070 h 6858000"/>
              <a:gd name="connsiteX4012" fmla="*/ 1507991 w 6530564"/>
              <a:gd name="connsiteY4012" fmla="*/ 2952728 h 6858000"/>
              <a:gd name="connsiteX4013" fmla="*/ 1503320 w 6530564"/>
              <a:gd name="connsiteY4013" fmla="*/ 2953726 h 6858000"/>
              <a:gd name="connsiteX4014" fmla="*/ 1500643 w 6530564"/>
              <a:gd name="connsiteY4014" fmla="*/ 2964066 h 6858000"/>
              <a:gd name="connsiteX4015" fmla="*/ 1502641 w 6530564"/>
              <a:gd name="connsiteY4015" fmla="*/ 2973409 h 6858000"/>
              <a:gd name="connsiteX4016" fmla="*/ 1514976 w 6530564"/>
              <a:gd name="connsiteY4016" fmla="*/ 2985426 h 6858000"/>
              <a:gd name="connsiteX4017" fmla="*/ 1513299 w 6530564"/>
              <a:gd name="connsiteY4017" fmla="*/ 3000436 h 6858000"/>
              <a:gd name="connsiteX4018" fmla="*/ 1495570 w 6530564"/>
              <a:gd name="connsiteY4018" fmla="*/ 3077486 h 6858000"/>
              <a:gd name="connsiteX4019" fmla="*/ 1489902 w 6530564"/>
              <a:gd name="connsiteY4019" fmla="*/ 3073814 h 6858000"/>
              <a:gd name="connsiteX4020" fmla="*/ 1490900 w 6530564"/>
              <a:gd name="connsiteY4020" fmla="*/ 3078485 h 6858000"/>
              <a:gd name="connsiteX4021" fmla="*/ 1486228 w 6530564"/>
              <a:gd name="connsiteY4021" fmla="*/ 3079482 h 6858000"/>
              <a:gd name="connsiteX4022" fmla="*/ 1480559 w 6530564"/>
              <a:gd name="connsiteY4022" fmla="*/ 3075811 h 6858000"/>
              <a:gd name="connsiteX4023" fmla="*/ 1485591 w 6530564"/>
              <a:gd name="connsiteY4023" fmla="*/ 3030777 h 6858000"/>
              <a:gd name="connsiteX4024" fmla="*/ 1491260 w 6530564"/>
              <a:gd name="connsiteY4024" fmla="*/ 3034450 h 6858000"/>
              <a:gd name="connsiteX4025" fmla="*/ 1496610 w 6530564"/>
              <a:gd name="connsiteY4025" fmla="*/ 3013770 h 6858000"/>
              <a:gd name="connsiteX4026" fmla="*/ 1489264 w 6530564"/>
              <a:gd name="connsiteY4026" fmla="*/ 3025108 h 6858000"/>
              <a:gd name="connsiteX4027" fmla="*/ 1489944 w 6530564"/>
              <a:gd name="connsiteY4027" fmla="*/ 3005426 h 6858000"/>
              <a:gd name="connsiteX4028" fmla="*/ 1488945 w 6530564"/>
              <a:gd name="connsiteY4028" fmla="*/ 3000755 h 6858000"/>
              <a:gd name="connsiteX4029" fmla="*/ 1492619 w 6530564"/>
              <a:gd name="connsiteY4029" fmla="*/ 2995087 h 6858000"/>
              <a:gd name="connsiteX4030" fmla="*/ 1491621 w 6530564"/>
              <a:gd name="connsiteY4030" fmla="*/ 2990414 h 6858000"/>
              <a:gd name="connsiteX4031" fmla="*/ 1490623 w 6530564"/>
              <a:gd name="connsiteY4031" fmla="*/ 2985745 h 6858000"/>
              <a:gd name="connsiteX4032" fmla="*/ 1482279 w 6530564"/>
              <a:gd name="connsiteY4032" fmla="*/ 2992412 h 6858000"/>
              <a:gd name="connsiteX4033" fmla="*/ 1479604 w 6530564"/>
              <a:gd name="connsiteY4033" fmla="*/ 3002751 h 6858000"/>
              <a:gd name="connsiteX4034" fmla="*/ 1480602 w 6530564"/>
              <a:gd name="connsiteY4034" fmla="*/ 3007422 h 6858000"/>
              <a:gd name="connsiteX4035" fmla="*/ 1485271 w 6530564"/>
              <a:gd name="connsiteY4035" fmla="*/ 3006424 h 6858000"/>
              <a:gd name="connsiteX4036" fmla="*/ 1475889 w 6530564"/>
              <a:gd name="connsiteY4036" fmla="*/ 3076809 h 6858000"/>
              <a:gd name="connsiteX4037" fmla="*/ 1472215 w 6530564"/>
              <a:gd name="connsiteY4037" fmla="*/ 3082477 h 6858000"/>
              <a:gd name="connsiteX4038" fmla="*/ 1469540 w 6530564"/>
              <a:gd name="connsiteY4038" fmla="*/ 3092817 h 6858000"/>
              <a:gd name="connsiteX4039" fmla="*/ 1474211 w 6530564"/>
              <a:gd name="connsiteY4039" fmla="*/ 3091818 h 6858000"/>
              <a:gd name="connsiteX4040" fmla="*/ 1466185 w 6530564"/>
              <a:gd name="connsiteY4040" fmla="*/ 3122840 h 6858000"/>
              <a:gd name="connsiteX4041" fmla="*/ 1463510 w 6530564"/>
              <a:gd name="connsiteY4041" fmla="*/ 3133178 h 6858000"/>
              <a:gd name="connsiteX4042" fmla="*/ 1464509 w 6530564"/>
              <a:gd name="connsiteY4042" fmla="*/ 3137850 h 6858000"/>
              <a:gd name="connsiteX4043" fmla="*/ 1469179 w 6530564"/>
              <a:gd name="connsiteY4043" fmla="*/ 3136851 h 6858000"/>
              <a:gd name="connsiteX4044" fmla="*/ 1458437 w 6530564"/>
              <a:gd name="connsiteY4044" fmla="*/ 3246598 h 6858000"/>
              <a:gd name="connsiteX4045" fmla="*/ 1454763 w 6530564"/>
              <a:gd name="connsiteY4045" fmla="*/ 3252269 h 6858000"/>
              <a:gd name="connsiteX4046" fmla="*/ 1455762 w 6530564"/>
              <a:gd name="connsiteY4046" fmla="*/ 3256940 h 6858000"/>
              <a:gd name="connsiteX4047" fmla="*/ 1456759 w 6530564"/>
              <a:gd name="connsiteY4047" fmla="*/ 3261610 h 6858000"/>
              <a:gd name="connsiteX4048" fmla="*/ 1452407 w 6530564"/>
              <a:gd name="connsiteY4048" fmla="*/ 3286961 h 6858000"/>
              <a:gd name="connsiteX4049" fmla="*/ 1448735 w 6530564"/>
              <a:gd name="connsiteY4049" fmla="*/ 3292631 h 6858000"/>
              <a:gd name="connsiteX4050" fmla="*/ 1450729 w 6530564"/>
              <a:gd name="connsiteY4050" fmla="*/ 3301973 h 6858000"/>
              <a:gd name="connsiteX4051" fmla="*/ 1451728 w 6530564"/>
              <a:gd name="connsiteY4051" fmla="*/ 3306644 h 6858000"/>
              <a:gd name="connsiteX4052" fmla="*/ 1448054 w 6530564"/>
              <a:gd name="connsiteY4052" fmla="*/ 3312312 h 6858000"/>
              <a:gd name="connsiteX4053" fmla="*/ 1449053 w 6530564"/>
              <a:gd name="connsiteY4053" fmla="*/ 3316984 h 6858000"/>
              <a:gd name="connsiteX4054" fmla="*/ 1455040 w 6530564"/>
              <a:gd name="connsiteY4054" fmla="*/ 3345009 h 6858000"/>
              <a:gd name="connsiteX4055" fmla="*/ 1451367 w 6530564"/>
              <a:gd name="connsiteY4055" fmla="*/ 3350678 h 6858000"/>
              <a:gd name="connsiteX4056" fmla="*/ 1452366 w 6530564"/>
              <a:gd name="connsiteY4056" fmla="*/ 3355351 h 6858000"/>
              <a:gd name="connsiteX4057" fmla="*/ 1450688 w 6530564"/>
              <a:gd name="connsiteY4057" fmla="*/ 3370360 h 6858000"/>
              <a:gd name="connsiteX4058" fmla="*/ 1451686 w 6530564"/>
              <a:gd name="connsiteY4058" fmla="*/ 3375030 h 6858000"/>
              <a:gd name="connsiteX4059" fmla="*/ 1445656 w 6530564"/>
              <a:gd name="connsiteY4059" fmla="*/ 3415393 h 6858000"/>
              <a:gd name="connsiteX4060" fmla="*/ 1446653 w 6530564"/>
              <a:gd name="connsiteY4060" fmla="*/ 3420063 h 6858000"/>
              <a:gd name="connsiteX4061" fmla="*/ 1441983 w 6530564"/>
              <a:gd name="connsiteY4061" fmla="*/ 3421062 h 6858000"/>
              <a:gd name="connsiteX4062" fmla="*/ 1442981 w 6530564"/>
              <a:gd name="connsiteY4062" fmla="*/ 3425733 h 6858000"/>
              <a:gd name="connsiteX4063" fmla="*/ 1443979 w 6530564"/>
              <a:gd name="connsiteY4063" fmla="*/ 3430404 h 6858000"/>
              <a:gd name="connsiteX4064" fmla="*/ 1448650 w 6530564"/>
              <a:gd name="connsiteY4064" fmla="*/ 3429407 h 6858000"/>
              <a:gd name="connsiteX4065" fmla="*/ 1446973 w 6530564"/>
              <a:gd name="connsiteY4065" fmla="*/ 3444417 h 6858000"/>
              <a:gd name="connsiteX4066" fmla="*/ 1445976 w 6530564"/>
              <a:gd name="connsiteY4066" fmla="*/ 3439745 h 6858000"/>
              <a:gd name="connsiteX4067" fmla="*/ 1445295 w 6530564"/>
              <a:gd name="connsiteY4067" fmla="*/ 3459428 h 6858000"/>
              <a:gd name="connsiteX4068" fmla="*/ 1448290 w 6530564"/>
              <a:gd name="connsiteY4068" fmla="*/ 3473441 h 6858000"/>
              <a:gd name="connsiteX4069" fmla="*/ 1444616 w 6530564"/>
              <a:gd name="connsiteY4069" fmla="*/ 3479111 h 6858000"/>
              <a:gd name="connsiteX4070" fmla="*/ 1445615 w 6530564"/>
              <a:gd name="connsiteY4070" fmla="*/ 3483781 h 6858000"/>
              <a:gd name="connsiteX4071" fmla="*/ 1441943 w 6530564"/>
              <a:gd name="connsiteY4071" fmla="*/ 3489449 h 6858000"/>
              <a:gd name="connsiteX4072" fmla="*/ 1442939 w 6530564"/>
              <a:gd name="connsiteY4072" fmla="*/ 3494121 h 6858000"/>
              <a:gd name="connsiteX4073" fmla="*/ 1447611 w 6530564"/>
              <a:gd name="connsiteY4073" fmla="*/ 3493123 h 6858000"/>
              <a:gd name="connsiteX4074" fmla="*/ 1456592 w 6530564"/>
              <a:gd name="connsiteY4074" fmla="*/ 3535162 h 6858000"/>
              <a:gd name="connsiteX4075" fmla="*/ 1450922 w 6530564"/>
              <a:gd name="connsiteY4075" fmla="*/ 3531488 h 6858000"/>
              <a:gd name="connsiteX4076" fmla="*/ 1446252 w 6530564"/>
              <a:gd name="connsiteY4076" fmla="*/ 3532487 h 6858000"/>
              <a:gd name="connsiteX4077" fmla="*/ 1448249 w 6530564"/>
              <a:gd name="connsiteY4077" fmla="*/ 3541828 h 6858000"/>
              <a:gd name="connsiteX4078" fmla="*/ 1449247 w 6530564"/>
              <a:gd name="connsiteY4078" fmla="*/ 3546500 h 6858000"/>
              <a:gd name="connsiteX4079" fmla="*/ 1449883 w 6530564"/>
              <a:gd name="connsiteY4079" fmla="*/ 3595205 h 6858000"/>
              <a:gd name="connsiteX4080" fmla="*/ 1454554 w 6530564"/>
              <a:gd name="connsiteY4080" fmla="*/ 3594207 h 6858000"/>
              <a:gd name="connsiteX4081" fmla="*/ 1450880 w 6530564"/>
              <a:gd name="connsiteY4081" fmla="*/ 3599876 h 6858000"/>
              <a:gd name="connsiteX4082" fmla="*/ 1451878 w 6530564"/>
              <a:gd name="connsiteY4082" fmla="*/ 3604549 h 6858000"/>
              <a:gd name="connsiteX4083" fmla="*/ 1457866 w 6530564"/>
              <a:gd name="connsiteY4083" fmla="*/ 3632574 h 6858000"/>
              <a:gd name="connsiteX4084" fmla="*/ 1461993 w 6530564"/>
              <a:gd name="connsiteY4084" fmla="*/ 3635813 h 6858000"/>
              <a:gd name="connsiteX4085" fmla="*/ 1465432 w 6530564"/>
              <a:gd name="connsiteY4085" fmla="*/ 3645315 h 6858000"/>
              <a:gd name="connsiteX4086" fmla="*/ 1464828 w 6530564"/>
              <a:gd name="connsiteY4086" fmla="*/ 3645610 h 6858000"/>
              <a:gd name="connsiteX4087" fmla="*/ 1458859 w 6530564"/>
              <a:gd name="connsiteY4087" fmla="*/ 3645794 h 6858000"/>
              <a:gd name="connsiteX4088" fmla="*/ 1457188 w 6530564"/>
              <a:gd name="connsiteY4088" fmla="*/ 3652257 h 6858000"/>
              <a:gd name="connsiteX4089" fmla="*/ 1464365 w 6530564"/>
              <a:gd name="connsiteY4089" fmla="*/ 3645838 h 6858000"/>
              <a:gd name="connsiteX4090" fmla="*/ 1464828 w 6530564"/>
              <a:gd name="connsiteY4090" fmla="*/ 3645610 h 6858000"/>
              <a:gd name="connsiteX4091" fmla="*/ 1465530 w 6530564"/>
              <a:gd name="connsiteY4091" fmla="*/ 3645589 h 6858000"/>
              <a:gd name="connsiteX4092" fmla="*/ 1465432 w 6530564"/>
              <a:gd name="connsiteY4092" fmla="*/ 3645315 h 6858000"/>
              <a:gd name="connsiteX4093" fmla="*/ 1466575 w 6530564"/>
              <a:gd name="connsiteY4093" fmla="*/ 3644755 h 6858000"/>
              <a:gd name="connsiteX4094" fmla="*/ 1467526 w 6530564"/>
              <a:gd name="connsiteY4094" fmla="*/ 3654930 h 6858000"/>
              <a:gd name="connsiteX4095" fmla="*/ 1463852 w 6530564"/>
              <a:gd name="connsiteY4095" fmla="*/ 3660600 h 6858000"/>
              <a:gd name="connsiteX4096" fmla="*/ 1464851 w 6530564"/>
              <a:gd name="connsiteY4096" fmla="*/ 3665270 h 6858000"/>
              <a:gd name="connsiteX4097" fmla="*/ 1461179 w 6530564"/>
              <a:gd name="connsiteY4097" fmla="*/ 3670939 h 6858000"/>
              <a:gd name="connsiteX4098" fmla="*/ 1462178 w 6530564"/>
              <a:gd name="connsiteY4098" fmla="*/ 3675610 h 6858000"/>
              <a:gd name="connsiteX4099" fmla="*/ 1464173 w 6530564"/>
              <a:gd name="connsiteY4099" fmla="*/ 3684953 h 6858000"/>
              <a:gd name="connsiteX4100" fmla="*/ 1466168 w 6530564"/>
              <a:gd name="connsiteY4100" fmla="*/ 3694296 h 6858000"/>
              <a:gd name="connsiteX4101" fmla="*/ 1463494 w 6530564"/>
              <a:gd name="connsiteY4101" fmla="*/ 3704634 h 6858000"/>
              <a:gd name="connsiteX4102" fmla="*/ 1460818 w 6530564"/>
              <a:gd name="connsiteY4102" fmla="*/ 3714976 h 6858000"/>
              <a:gd name="connsiteX4103" fmla="*/ 1461815 w 6530564"/>
              <a:gd name="connsiteY4103" fmla="*/ 3719645 h 6858000"/>
              <a:gd name="connsiteX4104" fmla="*/ 1462814 w 6530564"/>
              <a:gd name="connsiteY4104" fmla="*/ 3724317 h 6858000"/>
              <a:gd name="connsiteX4105" fmla="*/ 1458143 w 6530564"/>
              <a:gd name="connsiteY4105" fmla="*/ 3725314 h 6858000"/>
              <a:gd name="connsiteX4106" fmla="*/ 1454470 w 6530564"/>
              <a:gd name="connsiteY4106" fmla="*/ 3730983 h 6858000"/>
              <a:gd name="connsiteX4107" fmla="*/ 1455467 w 6530564"/>
              <a:gd name="connsiteY4107" fmla="*/ 3735654 h 6858000"/>
              <a:gd name="connsiteX4108" fmla="*/ 1461137 w 6530564"/>
              <a:gd name="connsiteY4108" fmla="*/ 3739328 h 6858000"/>
              <a:gd name="connsiteX4109" fmla="*/ 1462135 w 6530564"/>
              <a:gd name="connsiteY4109" fmla="*/ 3743998 h 6858000"/>
              <a:gd name="connsiteX4110" fmla="*/ 1463132 w 6530564"/>
              <a:gd name="connsiteY4110" fmla="*/ 3748671 h 6858000"/>
              <a:gd name="connsiteX4111" fmla="*/ 1466126 w 6530564"/>
              <a:gd name="connsiteY4111" fmla="*/ 3762683 h 6858000"/>
              <a:gd name="connsiteX4112" fmla="*/ 1464449 w 6530564"/>
              <a:gd name="connsiteY4112" fmla="*/ 3777695 h 6858000"/>
              <a:gd name="connsiteX4113" fmla="*/ 1465447 w 6530564"/>
              <a:gd name="connsiteY4113" fmla="*/ 3782365 h 6858000"/>
              <a:gd name="connsiteX4114" fmla="*/ 1467443 w 6530564"/>
              <a:gd name="connsiteY4114" fmla="*/ 3791707 h 6858000"/>
              <a:gd name="connsiteX4115" fmla="*/ 1472113 w 6530564"/>
              <a:gd name="connsiteY4115" fmla="*/ 3790710 h 6858000"/>
              <a:gd name="connsiteX4116" fmla="*/ 1468442 w 6530564"/>
              <a:gd name="connsiteY4116" fmla="*/ 3796379 h 6858000"/>
              <a:gd name="connsiteX4117" fmla="*/ 1470437 w 6530564"/>
              <a:gd name="connsiteY4117" fmla="*/ 3805720 h 6858000"/>
              <a:gd name="connsiteX4118" fmla="*/ 1479418 w 6530564"/>
              <a:gd name="connsiteY4118" fmla="*/ 3847759 h 6858000"/>
              <a:gd name="connsiteX4119" fmla="*/ 1475745 w 6530564"/>
              <a:gd name="connsiteY4119" fmla="*/ 3853428 h 6858000"/>
              <a:gd name="connsiteX4120" fmla="*/ 1476743 w 6530564"/>
              <a:gd name="connsiteY4120" fmla="*/ 3858097 h 6858000"/>
              <a:gd name="connsiteX4121" fmla="*/ 1481415 w 6530564"/>
              <a:gd name="connsiteY4121" fmla="*/ 3857100 h 6858000"/>
              <a:gd name="connsiteX4122" fmla="*/ 1481734 w 6530564"/>
              <a:gd name="connsiteY4122" fmla="*/ 3881454 h 6858000"/>
              <a:gd name="connsiteX4123" fmla="*/ 1482731 w 6530564"/>
              <a:gd name="connsiteY4123" fmla="*/ 3886125 h 6858000"/>
              <a:gd name="connsiteX4124" fmla="*/ 1488400 w 6530564"/>
              <a:gd name="connsiteY4124" fmla="*/ 3889796 h 6858000"/>
              <a:gd name="connsiteX4125" fmla="*/ 1490714 w 6530564"/>
              <a:gd name="connsiteY4125" fmla="*/ 3923492 h 6858000"/>
              <a:gd name="connsiteX4126" fmla="*/ 1495385 w 6530564"/>
              <a:gd name="connsiteY4126" fmla="*/ 3922494 h 6858000"/>
              <a:gd name="connsiteX4127" fmla="*/ 1499376 w 6530564"/>
              <a:gd name="connsiteY4127" fmla="*/ 3941178 h 6858000"/>
              <a:gd name="connsiteX4128" fmla="*/ 1495705 w 6530564"/>
              <a:gd name="connsiteY4128" fmla="*/ 3946848 h 6858000"/>
              <a:gd name="connsiteX4129" fmla="*/ 1485365 w 6530564"/>
              <a:gd name="connsiteY4129" fmla="*/ 3944173 h 6858000"/>
              <a:gd name="connsiteX4130" fmla="*/ 1498697 w 6530564"/>
              <a:gd name="connsiteY4130" fmla="*/ 3960861 h 6858000"/>
              <a:gd name="connsiteX4131" fmla="*/ 1519336 w 6530564"/>
              <a:gd name="connsiteY4131" fmla="*/ 4034599 h 6858000"/>
              <a:gd name="connsiteX4132" fmla="*/ 1514664 w 6530564"/>
              <a:gd name="connsiteY4132" fmla="*/ 4035598 h 6858000"/>
              <a:gd name="connsiteX4133" fmla="*/ 1516661 w 6530564"/>
              <a:gd name="connsiteY4133" fmla="*/ 4044938 h 6858000"/>
              <a:gd name="connsiteX4134" fmla="*/ 1528636 w 6530564"/>
              <a:gd name="connsiteY4134" fmla="*/ 4100992 h 6858000"/>
              <a:gd name="connsiteX4135" fmla="*/ 1529635 w 6530564"/>
              <a:gd name="connsiteY4135" fmla="*/ 4105662 h 6858000"/>
              <a:gd name="connsiteX4136" fmla="*/ 1530632 w 6530564"/>
              <a:gd name="connsiteY4136" fmla="*/ 4110333 h 6858000"/>
              <a:gd name="connsiteX4137" fmla="*/ 1543966 w 6530564"/>
              <a:gd name="connsiteY4137" fmla="*/ 4127021 h 6858000"/>
              <a:gd name="connsiteX4138" fmla="*/ 1541290 w 6530564"/>
              <a:gd name="connsiteY4138" fmla="*/ 4137361 h 6858000"/>
              <a:gd name="connsiteX4139" fmla="*/ 1542289 w 6530564"/>
              <a:gd name="connsiteY4139" fmla="*/ 4142032 h 6858000"/>
              <a:gd name="connsiteX4140" fmla="*/ 1543286 w 6530564"/>
              <a:gd name="connsiteY4140" fmla="*/ 4146702 h 6858000"/>
              <a:gd name="connsiteX4141" fmla="*/ 1544284 w 6530564"/>
              <a:gd name="connsiteY4141" fmla="*/ 4151374 h 6858000"/>
              <a:gd name="connsiteX4142" fmla="*/ 1538933 w 6530564"/>
              <a:gd name="connsiteY4142" fmla="*/ 4172054 h 6858000"/>
              <a:gd name="connsiteX4143" fmla="*/ 1550590 w 6530564"/>
              <a:gd name="connsiteY4143" fmla="*/ 4203753 h 6858000"/>
              <a:gd name="connsiteX4144" fmla="*/ 1569592 w 6530564"/>
              <a:gd name="connsiteY4144" fmla="*/ 4224113 h 6858000"/>
              <a:gd name="connsiteX4145" fmla="*/ 1565241 w 6530564"/>
              <a:gd name="connsiteY4145" fmla="*/ 4249466 h 6858000"/>
              <a:gd name="connsiteX4146" fmla="*/ 1574902 w 6530564"/>
              <a:gd name="connsiteY4146" fmla="*/ 4271822 h 6858000"/>
              <a:gd name="connsiteX4147" fmla="*/ 1587238 w 6530564"/>
              <a:gd name="connsiteY4147" fmla="*/ 4283840 h 6858000"/>
              <a:gd name="connsiteX4148" fmla="*/ 1604882 w 6530564"/>
              <a:gd name="connsiteY4148" fmla="*/ 4343564 h 6858000"/>
              <a:gd name="connsiteX4149" fmla="*/ 1595539 w 6530564"/>
              <a:gd name="connsiteY4149" fmla="*/ 4345560 h 6858000"/>
              <a:gd name="connsiteX4150" fmla="*/ 1607875 w 6530564"/>
              <a:gd name="connsiteY4150" fmla="*/ 4357577 h 6858000"/>
              <a:gd name="connsiteX4151" fmla="*/ 1607196 w 6530564"/>
              <a:gd name="connsiteY4151" fmla="*/ 4377259 h 6858000"/>
              <a:gd name="connsiteX4152" fmla="*/ 1622525 w 6530564"/>
              <a:gd name="connsiteY4152" fmla="*/ 4403290 h 6858000"/>
              <a:gd name="connsiteX4153" fmla="*/ 1618736 w 6530564"/>
              <a:gd name="connsiteY4153" fmla="*/ 4400103 h 6858000"/>
              <a:gd name="connsiteX4154" fmla="*/ 1614862 w 6530564"/>
              <a:gd name="connsiteY4154" fmla="*/ 4390275 h 6858000"/>
              <a:gd name="connsiteX4155" fmla="*/ 1617316 w 6530564"/>
              <a:gd name="connsiteY4155" fmla="*/ 4398908 h 6858000"/>
              <a:gd name="connsiteX4156" fmla="*/ 1618736 w 6530564"/>
              <a:gd name="connsiteY4156" fmla="*/ 4400103 h 6858000"/>
              <a:gd name="connsiteX4157" fmla="*/ 1625519 w 6530564"/>
              <a:gd name="connsiteY4157" fmla="*/ 4417302 h 6858000"/>
              <a:gd name="connsiteX4158" fmla="*/ 1611506 w 6530564"/>
              <a:gd name="connsiteY4158" fmla="*/ 4420296 h 6858000"/>
              <a:gd name="connsiteX4159" fmla="*/ 1580528 w 6530564"/>
              <a:gd name="connsiteY4159" fmla="*/ 4343884 h 6858000"/>
              <a:gd name="connsiteX4160" fmla="*/ 1553861 w 6530564"/>
              <a:gd name="connsiteY4160" fmla="*/ 4310507 h 6858000"/>
              <a:gd name="connsiteX4161" fmla="*/ 1544200 w 6530564"/>
              <a:gd name="connsiteY4161" fmla="*/ 4288151 h 6858000"/>
              <a:gd name="connsiteX4162" fmla="*/ 1540208 w 6530564"/>
              <a:gd name="connsiteY4162" fmla="*/ 4269467 h 6858000"/>
              <a:gd name="connsiteX4163" fmla="*/ 1526874 w 6530564"/>
              <a:gd name="connsiteY4163" fmla="*/ 4252779 h 6858000"/>
              <a:gd name="connsiteX4164" fmla="*/ 1519888 w 6530564"/>
              <a:gd name="connsiteY4164" fmla="*/ 4220081 h 6858000"/>
              <a:gd name="connsiteX4165" fmla="*/ 1521566 w 6530564"/>
              <a:gd name="connsiteY4165" fmla="*/ 4205070 h 6858000"/>
              <a:gd name="connsiteX4166" fmla="*/ 1518573 w 6530564"/>
              <a:gd name="connsiteY4166" fmla="*/ 4191057 h 6858000"/>
              <a:gd name="connsiteX4167" fmla="*/ 1517576 w 6530564"/>
              <a:gd name="connsiteY4167" fmla="*/ 4186384 h 6858000"/>
              <a:gd name="connsiteX4168" fmla="*/ 1516577 w 6530564"/>
              <a:gd name="connsiteY4168" fmla="*/ 4181714 h 6858000"/>
              <a:gd name="connsiteX4169" fmla="*/ 1522245 w 6530564"/>
              <a:gd name="connsiteY4169" fmla="*/ 4185387 h 6858000"/>
              <a:gd name="connsiteX4170" fmla="*/ 1513583 w 6530564"/>
              <a:gd name="connsiteY4170" fmla="*/ 4167702 h 6858000"/>
              <a:gd name="connsiteX4171" fmla="*/ 1517256 w 6530564"/>
              <a:gd name="connsiteY4171" fmla="*/ 4162033 h 6858000"/>
              <a:gd name="connsiteX4172" fmla="*/ 1516257 w 6530564"/>
              <a:gd name="connsiteY4172" fmla="*/ 4157362 h 6858000"/>
              <a:gd name="connsiteX4173" fmla="*/ 1515260 w 6530564"/>
              <a:gd name="connsiteY4173" fmla="*/ 4152691 h 6858000"/>
              <a:gd name="connsiteX4174" fmla="*/ 1509591 w 6530564"/>
              <a:gd name="connsiteY4174" fmla="*/ 4149018 h 6858000"/>
              <a:gd name="connsiteX4175" fmla="*/ 1503605 w 6530564"/>
              <a:gd name="connsiteY4175" fmla="*/ 4120992 h 6858000"/>
              <a:gd name="connsiteX4176" fmla="*/ 1497934 w 6530564"/>
              <a:gd name="connsiteY4176" fmla="*/ 4117319 h 6858000"/>
              <a:gd name="connsiteX4177" fmla="*/ 1491948 w 6530564"/>
              <a:gd name="connsiteY4177" fmla="*/ 4089292 h 6858000"/>
              <a:gd name="connsiteX4178" fmla="*/ 1490948 w 6530564"/>
              <a:gd name="connsiteY4178" fmla="*/ 4084621 h 6858000"/>
              <a:gd name="connsiteX4179" fmla="*/ 1489951 w 6530564"/>
              <a:gd name="connsiteY4179" fmla="*/ 4079950 h 6858000"/>
              <a:gd name="connsiteX4180" fmla="*/ 1486277 w 6530564"/>
              <a:gd name="connsiteY4180" fmla="*/ 4085620 h 6858000"/>
              <a:gd name="connsiteX4181" fmla="*/ 1475301 w 6530564"/>
              <a:gd name="connsiteY4181" fmla="*/ 4034238 h 6858000"/>
              <a:gd name="connsiteX4182" fmla="*/ 1478294 w 6530564"/>
              <a:gd name="connsiteY4182" fmla="*/ 4048252 h 6858000"/>
              <a:gd name="connsiteX4183" fmla="*/ 1470629 w 6530564"/>
              <a:gd name="connsiteY4183" fmla="*/ 4035237 h 6858000"/>
              <a:gd name="connsiteX4184" fmla="*/ 1473623 w 6530564"/>
              <a:gd name="connsiteY4184" fmla="*/ 4049251 h 6858000"/>
              <a:gd name="connsiteX4185" fmla="*/ 1467954 w 6530564"/>
              <a:gd name="connsiteY4185" fmla="*/ 4045576 h 6858000"/>
              <a:gd name="connsiteX4186" fmla="*/ 1469951 w 6530564"/>
              <a:gd name="connsiteY4186" fmla="*/ 4054918 h 6858000"/>
              <a:gd name="connsiteX4187" fmla="*/ 1470949 w 6530564"/>
              <a:gd name="connsiteY4187" fmla="*/ 4059589 h 6858000"/>
              <a:gd name="connsiteX4188" fmla="*/ 1463242 w 6530564"/>
              <a:gd name="connsiteY4188" fmla="*/ 4114962 h 6858000"/>
              <a:gd name="connsiteX4189" fmla="*/ 1465238 w 6530564"/>
              <a:gd name="connsiteY4189" fmla="*/ 4124305 h 6858000"/>
              <a:gd name="connsiteX4190" fmla="*/ 1454896 w 6530564"/>
              <a:gd name="connsiteY4190" fmla="*/ 4121629 h 6858000"/>
              <a:gd name="connsiteX4191" fmla="*/ 1452901 w 6530564"/>
              <a:gd name="connsiteY4191" fmla="*/ 4112288 h 6858000"/>
              <a:gd name="connsiteX4192" fmla="*/ 1448230 w 6530564"/>
              <a:gd name="connsiteY4192" fmla="*/ 4113286 h 6858000"/>
              <a:gd name="connsiteX4193" fmla="*/ 1449228 w 6530564"/>
              <a:gd name="connsiteY4193" fmla="*/ 4117957 h 6858000"/>
              <a:gd name="connsiteX4194" fmla="*/ 1426595 w 6530564"/>
              <a:gd name="connsiteY4194" fmla="*/ 4034876 h 6858000"/>
              <a:gd name="connsiteX4195" fmla="*/ 1432264 w 6530564"/>
              <a:gd name="connsiteY4195" fmla="*/ 4038549 h 6858000"/>
              <a:gd name="connsiteX4196" fmla="*/ 1435937 w 6530564"/>
              <a:gd name="connsiteY4196" fmla="*/ 4032880 h 6858000"/>
              <a:gd name="connsiteX4197" fmla="*/ 1437931 w 6530564"/>
              <a:gd name="connsiteY4197" fmla="*/ 4042221 h 6858000"/>
              <a:gd name="connsiteX4198" fmla="*/ 1426954 w 6530564"/>
              <a:gd name="connsiteY4198" fmla="*/ 3990842 h 6858000"/>
              <a:gd name="connsiteX4199" fmla="*/ 1431626 w 6530564"/>
              <a:gd name="connsiteY4199" fmla="*/ 3989844 h 6858000"/>
              <a:gd name="connsiteX4200" fmla="*/ 1430629 w 6530564"/>
              <a:gd name="connsiteY4200" fmla="*/ 3985172 h 6858000"/>
              <a:gd name="connsiteX4201" fmla="*/ 1428631 w 6530564"/>
              <a:gd name="connsiteY4201" fmla="*/ 3975830 h 6858000"/>
              <a:gd name="connsiteX4202" fmla="*/ 1421646 w 6530564"/>
              <a:gd name="connsiteY4202" fmla="*/ 3943133 h 6858000"/>
              <a:gd name="connsiteX4203" fmla="*/ 1420648 w 6530564"/>
              <a:gd name="connsiteY4203" fmla="*/ 3938462 h 6858000"/>
              <a:gd name="connsiteX4204" fmla="*/ 1419652 w 6530564"/>
              <a:gd name="connsiteY4204" fmla="*/ 3933790 h 6858000"/>
              <a:gd name="connsiteX4205" fmla="*/ 1405000 w 6530564"/>
              <a:gd name="connsiteY4205" fmla="*/ 3888080 h 6858000"/>
              <a:gd name="connsiteX4206" fmla="*/ 1404002 w 6530564"/>
              <a:gd name="connsiteY4206" fmla="*/ 3883408 h 6858000"/>
              <a:gd name="connsiteX4207" fmla="*/ 1403004 w 6530564"/>
              <a:gd name="connsiteY4207" fmla="*/ 3878736 h 6858000"/>
              <a:gd name="connsiteX4208" fmla="*/ 1401007 w 6530564"/>
              <a:gd name="connsiteY4208" fmla="*/ 3869395 h 6858000"/>
              <a:gd name="connsiteX4209" fmla="*/ 1398335 w 6530564"/>
              <a:gd name="connsiteY4209" fmla="*/ 3879735 h 6858000"/>
              <a:gd name="connsiteX4210" fmla="*/ 1394660 w 6530564"/>
              <a:gd name="connsiteY4210" fmla="*/ 3885404 h 6858000"/>
              <a:gd name="connsiteX4211" fmla="*/ 1390668 w 6530564"/>
              <a:gd name="connsiteY4211" fmla="*/ 3866720 h 6858000"/>
              <a:gd name="connsiteX4212" fmla="*/ 1395340 w 6530564"/>
              <a:gd name="connsiteY4212" fmla="*/ 3865721 h 6858000"/>
              <a:gd name="connsiteX4213" fmla="*/ 1394342 w 6530564"/>
              <a:gd name="connsiteY4213" fmla="*/ 3861051 h 6858000"/>
              <a:gd name="connsiteX4214" fmla="*/ 1393344 w 6530564"/>
              <a:gd name="connsiteY4214" fmla="*/ 3856381 h 6858000"/>
              <a:gd name="connsiteX4215" fmla="*/ 1388672 w 6530564"/>
              <a:gd name="connsiteY4215" fmla="*/ 3857379 h 6858000"/>
              <a:gd name="connsiteX4216" fmla="*/ 1393024 w 6530564"/>
              <a:gd name="connsiteY4216" fmla="*/ 3832027 h 6858000"/>
              <a:gd name="connsiteX4217" fmla="*/ 1380689 w 6530564"/>
              <a:gd name="connsiteY4217" fmla="*/ 3820009 h 6858000"/>
              <a:gd name="connsiteX4218" fmla="*/ 1383004 w 6530564"/>
              <a:gd name="connsiteY4218" fmla="*/ 3853705 h 6858000"/>
              <a:gd name="connsiteX4219" fmla="*/ 1388672 w 6530564"/>
              <a:gd name="connsiteY4219" fmla="*/ 3857379 h 6858000"/>
              <a:gd name="connsiteX4220" fmla="*/ 1384002 w 6530564"/>
              <a:gd name="connsiteY4220" fmla="*/ 3858376 h 6858000"/>
              <a:gd name="connsiteX4221" fmla="*/ 1385000 w 6530564"/>
              <a:gd name="connsiteY4221" fmla="*/ 3863047 h 6858000"/>
              <a:gd name="connsiteX4222" fmla="*/ 1385998 w 6530564"/>
              <a:gd name="connsiteY4222" fmla="*/ 3867719 h 6858000"/>
              <a:gd name="connsiteX4223" fmla="*/ 1390668 w 6530564"/>
              <a:gd name="connsiteY4223" fmla="*/ 3866720 h 6858000"/>
              <a:gd name="connsiteX4224" fmla="*/ 1393163 w 6530564"/>
              <a:gd name="connsiteY4224" fmla="*/ 3878397 h 6858000"/>
              <a:gd name="connsiteX4225" fmla="*/ 1394660 w 6530564"/>
              <a:gd name="connsiteY4225" fmla="*/ 3885404 h 6858000"/>
              <a:gd name="connsiteX4226" fmla="*/ 1395658 w 6530564"/>
              <a:gd name="connsiteY4226" fmla="*/ 3890075 h 6858000"/>
              <a:gd name="connsiteX4227" fmla="*/ 1390987 w 6530564"/>
              <a:gd name="connsiteY4227" fmla="*/ 3891074 h 6858000"/>
              <a:gd name="connsiteX4228" fmla="*/ 1391984 w 6530564"/>
              <a:gd name="connsiteY4228" fmla="*/ 3895744 h 6858000"/>
              <a:gd name="connsiteX4229" fmla="*/ 1392983 w 6530564"/>
              <a:gd name="connsiteY4229" fmla="*/ 3900415 h 6858000"/>
              <a:gd name="connsiteX4230" fmla="*/ 1420606 w 6530564"/>
              <a:gd name="connsiteY4230" fmla="*/ 4006850 h 6858000"/>
              <a:gd name="connsiteX4231" fmla="*/ 1415936 w 6530564"/>
              <a:gd name="connsiteY4231" fmla="*/ 4007847 h 6858000"/>
              <a:gd name="connsiteX4232" fmla="*/ 1417931 w 6530564"/>
              <a:gd name="connsiteY4232" fmla="*/ 4017190 h 6858000"/>
              <a:gd name="connsiteX4233" fmla="*/ 1421923 w 6530564"/>
              <a:gd name="connsiteY4233" fmla="*/ 4035875 h 6858000"/>
              <a:gd name="connsiteX4234" fmla="*/ 1437890 w 6530564"/>
              <a:gd name="connsiteY4234" fmla="*/ 4110609 h 6858000"/>
              <a:gd name="connsiteX4235" fmla="*/ 1458528 w 6530564"/>
              <a:gd name="connsiteY4235" fmla="*/ 4184349 h 6858000"/>
              <a:gd name="connsiteX4236" fmla="*/ 1462839 w 6530564"/>
              <a:gd name="connsiteY4236" fmla="*/ 4227385 h 6858000"/>
              <a:gd name="connsiteX4237" fmla="*/ 1456490 w 6530564"/>
              <a:gd name="connsiteY4237" fmla="*/ 4243395 h 6858000"/>
              <a:gd name="connsiteX4238" fmla="*/ 1468105 w 6530564"/>
              <a:gd name="connsiteY4238" fmla="*/ 4343482 h 6858000"/>
              <a:gd name="connsiteX4239" fmla="*/ 1461439 w 6530564"/>
              <a:gd name="connsiteY4239" fmla="*/ 4335137 h 6858000"/>
              <a:gd name="connsiteX4240" fmla="*/ 1454730 w 6530564"/>
              <a:gd name="connsiteY4240" fmla="*/ 4395182 h 6858000"/>
              <a:gd name="connsiteX4241" fmla="*/ 1448063 w 6530564"/>
              <a:gd name="connsiteY4241" fmla="*/ 4386836 h 6858000"/>
              <a:gd name="connsiteX4242" fmla="*/ 1450058 w 6530564"/>
              <a:gd name="connsiteY4242" fmla="*/ 4396179 h 6858000"/>
              <a:gd name="connsiteX4243" fmla="*/ 1422075 w 6530564"/>
              <a:gd name="connsiteY4243" fmla="*/ 4333778 h 6858000"/>
              <a:gd name="connsiteX4244" fmla="*/ 1413412 w 6530564"/>
              <a:gd name="connsiteY4244" fmla="*/ 4316093 h 6858000"/>
              <a:gd name="connsiteX4245" fmla="*/ 1412414 w 6530564"/>
              <a:gd name="connsiteY4245" fmla="*/ 4311422 h 6858000"/>
              <a:gd name="connsiteX4246" fmla="*/ 1407741 w 6530564"/>
              <a:gd name="connsiteY4246" fmla="*/ 4312421 h 6858000"/>
              <a:gd name="connsiteX4247" fmla="*/ 1402752 w 6530564"/>
              <a:gd name="connsiteY4247" fmla="*/ 4289064 h 6858000"/>
              <a:gd name="connsiteX4248" fmla="*/ 1393410 w 6530564"/>
              <a:gd name="connsiteY4248" fmla="*/ 4291060 h 6858000"/>
              <a:gd name="connsiteX4249" fmla="*/ 1396404 w 6530564"/>
              <a:gd name="connsiteY4249" fmla="*/ 4305073 h 6858000"/>
              <a:gd name="connsiteX4250" fmla="*/ 1407063 w 6530564"/>
              <a:gd name="connsiteY4250" fmla="*/ 4332102 h 6858000"/>
              <a:gd name="connsiteX4251" fmla="*/ 1419993 w 6530564"/>
              <a:gd name="connsiteY4251" fmla="*/ 4461213 h 6858000"/>
              <a:gd name="connsiteX4252" fmla="*/ 1412648 w 6530564"/>
              <a:gd name="connsiteY4252" fmla="*/ 4472550 h 6858000"/>
              <a:gd name="connsiteX4253" fmla="*/ 1404983 w 6530564"/>
              <a:gd name="connsiteY4253" fmla="*/ 4459535 h 6858000"/>
              <a:gd name="connsiteX4254" fmla="*/ 1403985 w 6530564"/>
              <a:gd name="connsiteY4254" fmla="*/ 4454865 h 6858000"/>
              <a:gd name="connsiteX4255" fmla="*/ 1398316 w 6530564"/>
              <a:gd name="connsiteY4255" fmla="*/ 4451189 h 6858000"/>
              <a:gd name="connsiteX4256" fmla="*/ 1399315 w 6530564"/>
              <a:gd name="connsiteY4256" fmla="*/ 4455862 h 6858000"/>
              <a:gd name="connsiteX4257" fmla="*/ 1400312 w 6530564"/>
              <a:gd name="connsiteY4257" fmla="*/ 4460533 h 6858000"/>
              <a:gd name="connsiteX4258" fmla="*/ 1393645 w 6530564"/>
              <a:gd name="connsiteY4258" fmla="*/ 4452188 h 6858000"/>
              <a:gd name="connsiteX4259" fmla="*/ 1388655 w 6530564"/>
              <a:gd name="connsiteY4259" fmla="*/ 4428834 h 6858000"/>
              <a:gd name="connsiteX4260" fmla="*/ 1396421 w 6530564"/>
              <a:gd name="connsiteY4260" fmla="*/ 4442316 h 6858000"/>
              <a:gd name="connsiteX4261" fmla="*/ 1397319 w 6530564"/>
              <a:gd name="connsiteY4261" fmla="*/ 4446519 h 6858000"/>
              <a:gd name="connsiteX4262" fmla="*/ 1398362 w 6530564"/>
              <a:gd name="connsiteY4262" fmla="*/ 4445687 h 6858000"/>
              <a:gd name="connsiteX4263" fmla="*/ 1396421 w 6530564"/>
              <a:gd name="connsiteY4263" fmla="*/ 4442316 h 6858000"/>
              <a:gd name="connsiteX4264" fmla="*/ 1394700 w 6530564"/>
              <a:gd name="connsiteY4264" fmla="*/ 4434259 h 6858000"/>
              <a:gd name="connsiteX4265" fmla="*/ 1394325 w 6530564"/>
              <a:gd name="connsiteY4265" fmla="*/ 4432507 h 6858000"/>
              <a:gd name="connsiteX4266" fmla="*/ 1398995 w 6530564"/>
              <a:gd name="connsiteY4266" fmla="*/ 4431508 h 6858000"/>
              <a:gd name="connsiteX4267" fmla="*/ 1397996 w 6530564"/>
              <a:gd name="connsiteY4267" fmla="*/ 4426838 h 6858000"/>
              <a:gd name="connsiteX4268" fmla="*/ 1397000 w 6530564"/>
              <a:gd name="connsiteY4268" fmla="*/ 4422167 h 6858000"/>
              <a:gd name="connsiteX4269" fmla="*/ 1392329 w 6530564"/>
              <a:gd name="connsiteY4269" fmla="*/ 4423164 h 6858000"/>
              <a:gd name="connsiteX4270" fmla="*/ 1385662 w 6530564"/>
              <a:gd name="connsiteY4270" fmla="*/ 4414822 h 6858000"/>
              <a:gd name="connsiteX4271" fmla="*/ 1384664 w 6530564"/>
              <a:gd name="connsiteY4271" fmla="*/ 4410150 h 6858000"/>
              <a:gd name="connsiteX4272" fmla="*/ 1383666 w 6530564"/>
              <a:gd name="connsiteY4272" fmla="*/ 4405478 h 6858000"/>
              <a:gd name="connsiteX4273" fmla="*/ 1378801 w 6530564"/>
              <a:gd name="connsiteY4273" fmla="*/ 4382708 h 6858000"/>
              <a:gd name="connsiteX4274" fmla="*/ 1377677 w 6530564"/>
              <a:gd name="connsiteY4274" fmla="*/ 4377453 h 6858000"/>
              <a:gd name="connsiteX4275" fmla="*/ 1377996 w 6530564"/>
              <a:gd name="connsiteY4275" fmla="*/ 4401807 h 6858000"/>
              <a:gd name="connsiteX4276" fmla="*/ 1364344 w 6530564"/>
              <a:gd name="connsiteY4276" fmla="*/ 4360763 h 6858000"/>
              <a:gd name="connsiteX4277" fmla="*/ 1349899 w 6530564"/>
              <a:gd name="connsiteY4277" fmla="*/ 4354235 h 6858000"/>
              <a:gd name="connsiteX4278" fmla="*/ 1345078 w 6530564"/>
              <a:gd name="connsiteY4278" fmla="*/ 4351907 h 6858000"/>
              <a:gd name="connsiteX4279" fmla="*/ 1348800 w 6530564"/>
              <a:gd name="connsiteY4279" fmla="*/ 4372250 h 6858000"/>
              <a:gd name="connsiteX4280" fmla="*/ 1379072 w 6530564"/>
              <a:gd name="connsiteY4280" fmla="*/ 4419338 h 6858000"/>
              <a:gd name="connsiteX4281" fmla="*/ 1389836 w 6530564"/>
              <a:gd name="connsiteY4281" fmla="*/ 4454318 h 6858000"/>
              <a:gd name="connsiteX4282" fmla="*/ 1411363 w 6530564"/>
              <a:gd name="connsiteY4282" fmla="*/ 4524275 h 6858000"/>
              <a:gd name="connsiteX4283" fmla="*/ 1509583 w 6530564"/>
              <a:gd name="connsiteY4283" fmla="*/ 4667558 h 6858000"/>
              <a:gd name="connsiteX4284" fmla="*/ 1577273 w 6530564"/>
              <a:gd name="connsiteY4284" fmla="*/ 4795718 h 6858000"/>
              <a:gd name="connsiteX4285" fmla="*/ 1579917 w 6530564"/>
              <a:gd name="connsiteY4285" fmla="*/ 4798245 h 6858000"/>
              <a:gd name="connsiteX4286" fmla="*/ 1576604 w 6530564"/>
              <a:gd name="connsiteY4286" fmla="*/ 4759879 h 6858000"/>
              <a:gd name="connsiteX4287" fmla="*/ 1731897 w 6530564"/>
              <a:gd name="connsiteY4287" fmla="*/ 5029523 h 6858000"/>
              <a:gd name="connsiteX4288" fmla="*/ 1728521 w 6530564"/>
              <a:gd name="connsiteY4288" fmla="*/ 5034733 h 6858000"/>
              <a:gd name="connsiteX4289" fmla="*/ 1864742 w 6530564"/>
              <a:gd name="connsiteY4289" fmla="*/ 5210497 h 6858000"/>
              <a:gd name="connsiteX4290" fmla="*/ 1960966 w 6530564"/>
              <a:gd name="connsiteY4290" fmla="*/ 5314141 h 6858000"/>
              <a:gd name="connsiteX4291" fmla="*/ 1964240 w 6530564"/>
              <a:gd name="connsiteY4291" fmla="*/ 5316895 h 6858000"/>
              <a:gd name="connsiteX4292" fmla="*/ 1966833 w 6530564"/>
              <a:gd name="connsiteY4292" fmla="*/ 5320459 h 6858000"/>
              <a:gd name="connsiteX4293" fmla="*/ 2003292 w 6530564"/>
              <a:gd name="connsiteY4293" fmla="*/ 5359731 h 6858000"/>
              <a:gd name="connsiteX4294" fmla="*/ 2005134 w 6530564"/>
              <a:gd name="connsiteY4294" fmla="*/ 5358985 h 6858000"/>
              <a:gd name="connsiteX4295" fmla="*/ 2013584 w 6530564"/>
              <a:gd name="connsiteY4295" fmla="*/ 5364962 h 6858000"/>
              <a:gd name="connsiteX4296" fmla="*/ 2011996 w 6530564"/>
              <a:gd name="connsiteY4296" fmla="*/ 5368965 h 6858000"/>
              <a:gd name="connsiteX4297" fmla="*/ 2012621 w 6530564"/>
              <a:gd name="connsiteY4297" fmla="*/ 5369779 h 6858000"/>
              <a:gd name="connsiteX4298" fmla="*/ 2021956 w 6530564"/>
              <a:gd name="connsiteY4298" fmla="*/ 5379834 h 6858000"/>
              <a:gd name="connsiteX4299" fmla="*/ 2059336 w 6530564"/>
              <a:gd name="connsiteY4299" fmla="*/ 5413704 h 6858000"/>
              <a:gd name="connsiteX4300" fmla="*/ 2059384 w 6530564"/>
              <a:gd name="connsiteY4300" fmla="*/ 5410736 h 6858000"/>
              <a:gd name="connsiteX4301" fmla="*/ 2055262 w 6530564"/>
              <a:gd name="connsiteY4301" fmla="*/ 5400017 h 6858000"/>
              <a:gd name="connsiteX4302" fmla="*/ 2068636 w 6530564"/>
              <a:gd name="connsiteY4302" fmla="*/ 5419749 h 6858000"/>
              <a:gd name="connsiteX4303" fmla="*/ 2074568 w 6530564"/>
              <a:gd name="connsiteY4303" fmla="*/ 5427506 h 6858000"/>
              <a:gd name="connsiteX4304" fmla="*/ 2093075 w 6530564"/>
              <a:gd name="connsiteY4304" fmla="*/ 5444275 h 6858000"/>
              <a:gd name="connsiteX4305" fmla="*/ 2096976 w 6530564"/>
              <a:gd name="connsiteY4305" fmla="*/ 5446663 h 6858000"/>
              <a:gd name="connsiteX4306" fmla="*/ 2101272 w 6530564"/>
              <a:gd name="connsiteY4306" fmla="*/ 5451702 h 6858000"/>
              <a:gd name="connsiteX4307" fmla="*/ 2190614 w 6530564"/>
              <a:gd name="connsiteY4307" fmla="*/ 5532655 h 6858000"/>
              <a:gd name="connsiteX4308" fmla="*/ 2190957 w 6530564"/>
              <a:gd name="connsiteY4308" fmla="*/ 5532205 h 6858000"/>
              <a:gd name="connsiteX4309" fmla="*/ 2192913 w 6530564"/>
              <a:gd name="connsiteY4309" fmla="*/ 5534621 h 6858000"/>
              <a:gd name="connsiteX4310" fmla="*/ 2345065 w 6530564"/>
              <a:gd name="connsiteY4310" fmla="*/ 5651238 h 6858000"/>
              <a:gd name="connsiteX4311" fmla="*/ 2345801 w 6530564"/>
              <a:gd name="connsiteY4311" fmla="*/ 5651144 h 6858000"/>
              <a:gd name="connsiteX4312" fmla="*/ 2353680 w 6530564"/>
              <a:gd name="connsiteY4312" fmla="*/ 5653734 h 6858000"/>
              <a:gd name="connsiteX4313" fmla="*/ 2354677 w 6530564"/>
              <a:gd name="connsiteY4313" fmla="*/ 5658406 h 6858000"/>
              <a:gd name="connsiteX4314" fmla="*/ 2354729 w 6530564"/>
              <a:gd name="connsiteY4314" fmla="*/ 5658644 h 6858000"/>
              <a:gd name="connsiteX4315" fmla="*/ 2365695 w 6530564"/>
              <a:gd name="connsiteY4315" fmla="*/ 5667049 h 6858000"/>
              <a:gd name="connsiteX4316" fmla="*/ 2371685 w 6530564"/>
              <a:gd name="connsiteY4316" fmla="*/ 5669425 h 6858000"/>
              <a:gd name="connsiteX4317" fmla="*/ 2370688 w 6530564"/>
              <a:gd name="connsiteY4317" fmla="*/ 5664753 h 6858000"/>
              <a:gd name="connsiteX4318" fmla="*/ 2369689 w 6530564"/>
              <a:gd name="connsiteY4318" fmla="*/ 5660084 h 6858000"/>
              <a:gd name="connsiteX4319" fmla="*/ 2387695 w 6530564"/>
              <a:gd name="connsiteY4319" fmla="*/ 5675773 h 6858000"/>
              <a:gd name="connsiteX4320" fmla="*/ 2388692 w 6530564"/>
              <a:gd name="connsiteY4320" fmla="*/ 5680444 h 6858000"/>
              <a:gd name="connsiteX4321" fmla="*/ 2394361 w 6530564"/>
              <a:gd name="connsiteY4321" fmla="*/ 5684116 h 6858000"/>
              <a:gd name="connsiteX4322" fmla="*/ 2400030 w 6530564"/>
              <a:gd name="connsiteY4322" fmla="*/ 5687790 h 6858000"/>
              <a:gd name="connsiteX4323" fmla="*/ 2405825 w 6530564"/>
              <a:gd name="connsiteY4323" fmla="*/ 5692047 h 6858000"/>
              <a:gd name="connsiteX4324" fmla="*/ 2409797 w 6530564"/>
              <a:gd name="connsiteY4324" fmla="*/ 5696759 h 6858000"/>
              <a:gd name="connsiteX4325" fmla="*/ 2414794 w 6530564"/>
              <a:gd name="connsiteY4325" fmla="*/ 5700011 h 6858000"/>
              <a:gd name="connsiteX4326" fmla="*/ 2432881 w 6530564"/>
              <a:gd name="connsiteY4326" fmla="*/ 5701530 h 6858000"/>
              <a:gd name="connsiteX4327" fmla="*/ 2441390 w 6530564"/>
              <a:gd name="connsiteY4327" fmla="*/ 5698491 h 6858000"/>
              <a:gd name="connsiteX4328" fmla="*/ 2430801 w 6530564"/>
              <a:gd name="connsiteY4328" fmla="*/ 5694648 h 6858000"/>
              <a:gd name="connsiteX4329" fmla="*/ 2423109 w 6530564"/>
              <a:gd name="connsiteY4329" fmla="*/ 5687744 h 6858000"/>
              <a:gd name="connsiteX4330" fmla="*/ 2429054 w 6530564"/>
              <a:gd name="connsiteY4330" fmla="*/ 5686473 h 6858000"/>
              <a:gd name="connsiteX4331" fmla="*/ 2503749 w 6530564"/>
              <a:gd name="connsiteY4331" fmla="*/ 5738894 h 6858000"/>
              <a:gd name="connsiteX4332" fmla="*/ 2509419 w 6530564"/>
              <a:gd name="connsiteY4332" fmla="*/ 5742568 h 6858000"/>
              <a:gd name="connsiteX4333" fmla="*/ 2500075 w 6530564"/>
              <a:gd name="connsiteY4333" fmla="*/ 5744562 h 6858000"/>
              <a:gd name="connsiteX4334" fmla="*/ 2519077 w 6530564"/>
              <a:gd name="connsiteY4334" fmla="*/ 5764924 h 6858000"/>
              <a:gd name="connsiteX4335" fmla="*/ 2540756 w 6530564"/>
              <a:gd name="connsiteY4335" fmla="*/ 5774946 h 6858000"/>
              <a:gd name="connsiteX4336" fmla="*/ 2545427 w 6530564"/>
              <a:gd name="connsiteY4336" fmla="*/ 5773948 h 6858000"/>
              <a:gd name="connsiteX4337" fmla="*/ 2550097 w 6530564"/>
              <a:gd name="connsiteY4337" fmla="*/ 5772950 h 6858000"/>
              <a:gd name="connsiteX4338" fmla="*/ 2572773 w 6530564"/>
              <a:gd name="connsiteY4338" fmla="*/ 5787641 h 6858000"/>
              <a:gd name="connsiteX4339" fmla="*/ 2582118 w 6530564"/>
              <a:gd name="connsiteY4339" fmla="*/ 5785645 h 6858000"/>
              <a:gd name="connsiteX4340" fmla="*/ 2650143 w 6530564"/>
              <a:gd name="connsiteY4340" fmla="*/ 5829723 h 6858000"/>
              <a:gd name="connsiteX4341" fmla="*/ 2670824 w 6530564"/>
              <a:gd name="connsiteY4341" fmla="*/ 5835072 h 6858000"/>
              <a:gd name="connsiteX4342" fmla="*/ 2684158 w 6530564"/>
              <a:gd name="connsiteY4342" fmla="*/ 5851761 h 6858000"/>
              <a:gd name="connsiteX4343" fmla="*/ 2874588 w 6530564"/>
              <a:gd name="connsiteY4343" fmla="*/ 5942950 h 6858000"/>
              <a:gd name="connsiteX4344" fmla="*/ 2956629 w 6530564"/>
              <a:gd name="connsiteY4344" fmla="*/ 5984033 h 6858000"/>
              <a:gd name="connsiteX4345" fmla="*/ 3003657 w 6530564"/>
              <a:gd name="connsiteY4345" fmla="*/ 5998405 h 6858000"/>
              <a:gd name="connsiteX4346" fmla="*/ 3010325 w 6530564"/>
              <a:gd name="connsiteY4346" fmla="*/ 6006750 h 6858000"/>
              <a:gd name="connsiteX4347" fmla="*/ 3052682 w 6530564"/>
              <a:gd name="connsiteY4347" fmla="*/ 6022121 h 6858000"/>
              <a:gd name="connsiteX4348" fmla="*/ 3132727 w 6530564"/>
              <a:gd name="connsiteY4348" fmla="*/ 6053863 h 6858000"/>
              <a:gd name="connsiteX4349" fmla="*/ 3306831 w 6530564"/>
              <a:gd name="connsiteY4349" fmla="*/ 6114351 h 6858000"/>
              <a:gd name="connsiteX4350" fmla="*/ 3409233 w 6530564"/>
              <a:gd name="connsiteY4350" fmla="*/ 6136431 h 6858000"/>
              <a:gd name="connsiteX4351" fmla="*/ 3520977 w 6530564"/>
              <a:gd name="connsiteY4351" fmla="*/ 6156515 h 6858000"/>
              <a:gd name="connsiteX4352" fmla="*/ 3704103 w 6530564"/>
              <a:gd name="connsiteY4352" fmla="*/ 6190654 h 6858000"/>
              <a:gd name="connsiteX4353" fmla="*/ 3841878 w 6530564"/>
              <a:gd name="connsiteY4353" fmla="*/ 6195409 h 6858000"/>
              <a:gd name="connsiteX4354" fmla="*/ 3935617 w 6530564"/>
              <a:gd name="connsiteY4354" fmla="*/ 6199803 h 6858000"/>
              <a:gd name="connsiteX4355" fmla="*/ 4050037 w 6530564"/>
              <a:gd name="connsiteY4355" fmla="*/ 6209548 h 6858000"/>
              <a:gd name="connsiteX4356" fmla="*/ 4164456 w 6530564"/>
              <a:gd name="connsiteY4356" fmla="*/ 6219291 h 6858000"/>
              <a:gd name="connsiteX4357" fmla="*/ 4208491 w 6530564"/>
              <a:gd name="connsiteY4357" fmla="*/ 6219652 h 6858000"/>
              <a:gd name="connsiteX4358" fmla="*/ 4280553 w 6530564"/>
              <a:gd name="connsiteY4358" fmla="*/ 6214026 h 6858000"/>
              <a:gd name="connsiteX4359" fmla="*/ 4299237 w 6530564"/>
              <a:gd name="connsiteY4359" fmla="*/ 6210033 h 6858000"/>
              <a:gd name="connsiteX4360" fmla="*/ 4376966 w 6530564"/>
              <a:gd name="connsiteY4360" fmla="*/ 6208079 h 6858000"/>
              <a:gd name="connsiteX4361" fmla="*/ 4381639 w 6530564"/>
              <a:gd name="connsiteY4361" fmla="*/ 6207082 h 6858000"/>
              <a:gd name="connsiteX4362" fmla="*/ 4382636 w 6530564"/>
              <a:gd name="connsiteY4362" fmla="*/ 6211752 h 6858000"/>
              <a:gd name="connsiteX4363" fmla="*/ 4391979 w 6530564"/>
              <a:gd name="connsiteY4363" fmla="*/ 6209755 h 6858000"/>
              <a:gd name="connsiteX4364" fmla="*/ 4390980 w 6530564"/>
              <a:gd name="connsiteY4364" fmla="*/ 6205086 h 6858000"/>
              <a:gd name="connsiteX4365" fmla="*/ 4386310 w 6530564"/>
              <a:gd name="connsiteY4365" fmla="*/ 6206084 h 6858000"/>
              <a:gd name="connsiteX4366" fmla="*/ 4408667 w 6530564"/>
              <a:gd name="connsiteY4366" fmla="*/ 6196422 h 6858000"/>
              <a:gd name="connsiteX4367" fmla="*/ 4653556 w 6530564"/>
              <a:gd name="connsiteY4367" fmla="*/ 6153870 h 6858000"/>
              <a:gd name="connsiteX4368" fmla="*/ 4745978 w 6530564"/>
              <a:gd name="connsiteY4368" fmla="*/ 6129242 h 6858000"/>
              <a:gd name="connsiteX4369" fmla="*/ 4900802 w 6530564"/>
              <a:gd name="connsiteY4369" fmla="*/ 6076627 h 6858000"/>
              <a:gd name="connsiteX4370" fmla="*/ 5058301 w 6530564"/>
              <a:gd name="connsiteY4370" fmla="*/ 6013674 h 6858000"/>
              <a:gd name="connsiteX4371" fmla="*/ 5152401 w 6530564"/>
              <a:gd name="connsiteY4371" fmla="*/ 5974033 h 6858000"/>
              <a:gd name="connsiteX4372" fmla="*/ 5184101 w 6530564"/>
              <a:gd name="connsiteY4372" fmla="*/ 5962374 h 6858000"/>
              <a:gd name="connsiteX4373" fmla="*/ 5245504 w 6530564"/>
              <a:gd name="connsiteY4373" fmla="*/ 5929720 h 6858000"/>
              <a:gd name="connsiteX4374" fmla="*/ 5246501 w 6530564"/>
              <a:gd name="connsiteY4374" fmla="*/ 5934392 h 6858000"/>
              <a:gd name="connsiteX4375" fmla="*/ 5251173 w 6530564"/>
              <a:gd name="connsiteY4375" fmla="*/ 5933393 h 6858000"/>
              <a:gd name="connsiteX4376" fmla="*/ 5260514 w 6530564"/>
              <a:gd name="connsiteY4376" fmla="*/ 5931398 h 6858000"/>
              <a:gd name="connsiteX4377" fmla="*/ 5264188 w 6530564"/>
              <a:gd name="connsiteY4377" fmla="*/ 5925730 h 6858000"/>
              <a:gd name="connsiteX4378" fmla="*/ 5274527 w 6530564"/>
              <a:gd name="connsiteY4378" fmla="*/ 5928403 h 6858000"/>
              <a:gd name="connsiteX4379" fmla="*/ 5272531 w 6530564"/>
              <a:gd name="connsiteY4379" fmla="*/ 5919062 h 6858000"/>
              <a:gd name="connsiteX4380" fmla="*/ 5277203 w 6530564"/>
              <a:gd name="connsiteY4380" fmla="*/ 5918063 h 6858000"/>
              <a:gd name="connsiteX4381" fmla="*/ 5285546 w 6530564"/>
              <a:gd name="connsiteY4381" fmla="*/ 5911397 h 6858000"/>
              <a:gd name="connsiteX4382" fmla="*/ 5275207 w 6530564"/>
              <a:gd name="connsiteY4382" fmla="*/ 5908722 h 6858000"/>
              <a:gd name="connsiteX4383" fmla="*/ 5276205 w 6530564"/>
              <a:gd name="connsiteY4383" fmla="*/ 5913393 h 6858000"/>
              <a:gd name="connsiteX4384" fmla="*/ 5270536 w 6530564"/>
              <a:gd name="connsiteY4384" fmla="*/ 5909721 h 6858000"/>
              <a:gd name="connsiteX4385" fmla="*/ 5379329 w 6530564"/>
              <a:gd name="connsiteY4385" fmla="*/ 5847404 h 6858000"/>
              <a:gd name="connsiteX4386" fmla="*/ 5542857 w 6530564"/>
              <a:gd name="connsiteY4386" fmla="*/ 5744086 h 6858000"/>
              <a:gd name="connsiteX4387" fmla="*/ 5543855 w 6530564"/>
              <a:gd name="connsiteY4387" fmla="*/ 5748759 h 6858000"/>
              <a:gd name="connsiteX4388" fmla="*/ 5539183 w 6530564"/>
              <a:gd name="connsiteY4388" fmla="*/ 5749756 h 6858000"/>
              <a:gd name="connsiteX4389" fmla="*/ 5536507 w 6530564"/>
              <a:gd name="connsiteY4389" fmla="*/ 5760095 h 6858000"/>
              <a:gd name="connsiteX4390" fmla="*/ 5544853 w 6530564"/>
              <a:gd name="connsiteY4390" fmla="*/ 5753429 h 6858000"/>
              <a:gd name="connsiteX4391" fmla="*/ 5553195 w 6530564"/>
              <a:gd name="connsiteY4391" fmla="*/ 5746762 h 6858000"/>
              <a:gd name="connsiteX4392" fmla="*/ 5568208 w 6530564"/>
              <a:gd name="connsiteY4392" fmla="*/ 5748439 h 6858000"/>
              <a:gd name="connsiteX4393" fmla="*/ 5565793 w 6530564"/>
              <a:gd name="connsiteY4393" fmla="*/ 5742849 h 6858000"/>
              <a:gd name="connsiteX4394" fmla="*/ 5563150 w 6530564"/>
              <a:gd name="connsiteY4394" fmla="*/ 5743821 h 6858000"/>
              <a:gd name="connsiteX4395" fmla="*/ 5569884 w 6530564"/>
              <a:gd name="connsiteY4395" fmla="*/ 5733428 h 6858000"/>
              <a:gd name="connsiteX4396" fmla="*/ 5555871 w 6530564"/>
              <a:gd name="connsiteY4396" fmla="*/ 5736423 h 6858000"/>
              <a:gd name="connsiteX4397" fmla="*/ 5595597 w 6530564"/>
              <a:gd name="connsiteY4397" fmla="*/ 5693746 h 6858000"/>
              <a:gd name="connsiteX4398" fmla="*/ 5601265 w 6530564"/>
              <a:gd name="connsiteY4398" fmla="*/ 5697419 h 6858000"/>
              <a:gd name="connsiteX4399" fmla="*/ 5654005 w 6530564"/>
              <a:gd name="connsiteY4399" fmla="*/ 5647078 h 6858000"/>
              <a:gd name="connsiteX4400" fmla="*/ 5650333 w 6530564"/>
              <a:gd name="connsiteY4400" fmla="*/ 5652747 h 6858000"/>
              <a:gd name="connsiteX4401" fmla="*/ 5713411 w 6530564"/>
              <a:gd name="connsiteY4401" fmla="*/ 5605080 h 6858000"/>
              <a:gd name="connsiteX4402" fmla="*/ 5717085 w 6530564"/>
              <a:gd name="connsiteY4402" fmla="*/ 5599412 h 6858000"/>
              <a:gd name="connsiteX4403" fmla="*/ 5698401 w 6530564"/>
              <a:gd name="connsiteY4403" fmla="*/ 5603403 h 6858000"/>
              <a:gd name="connsiteX4404" fmla="*/ 5739123 w 6530564"/>
              <a:gd name="connsiteY4404" fmla="*/ 5565397 h 6858000"/>
              <a:gd name="connsiteX4405" fmla="*/ 5749465 w 6530564"/>
              <a:gd name="connsiteY4405" fmla="*/ 5568074 h 6858000"/>
              <a:gd name="connsiteX4406" fmla="*/ 5755813 w 6530564"/>
              <a:gd name="connsiteY4406" fmla="*/ 5552065 h 6858000"/>
              <a:gd name="connsiteX4407" fmla="*/ 5759485 w 6530564"/>
              <a:gd name="connsiteY4407" fmla="*/ 5546395 h 6858000"/>
              <a:gd name="connsiteX4408" fmla="*/ 5766831 w 6530564"/>
              <a:gd name="connsiteY4408" fmla="*/ 5535057 h 6858000"/>
              <a:gd name="connsiteX4409" fmla="*/ 5757489 w 6530564"/>
              <a:gd name="connsiteY4409" fmla="*/ 5537052 h 6858000"/>
              <a:gd name="connsiteX4410" fmla="*/ 5752817 w 6530564"/>
              <a:gd name="connsiteY4410" fmla="*/ 5538051 h 6858000"/>
              <a:gd name="connsiteX4411" fmla="*/ 5840612 w 6530564"/>
              <a:gd name="connsiteY4411" fmla="*/ 5446031 h 6858000"/>
              <a:gd name="connsiteX4412" fmla="*/ 5875984 w 6530564"/>
              <a:gd name="connsiteY4412" fmla="*/ 5428705 h 6858000"/>
              <a:gd name="connsiteX4413" fmla="*/ 5876981 w 6530564"/>
              <a:gd name="connsiteY4413" fmla="*/ 5433377 h 6858000"/>
              <a:gd name="connsiteX4414" fmla="*/ 5881654 w 6530564"/>
              <a:gd name="connsiteY4414" fmla="*/ 5432378 h 6858000"/>
              <a:gd name="connsiteX4415" fmla="*/ 5888999 w 6530564"/>
              <a:gd name="connsiteY4415" fmla="*/ 5421040 h 6858000"/>
              <a:gd name="connsiteX4416" fmla="*/ 5892673 w 6530564"/>
              <a:gd name="connsiteY4416" fmla="*/ 5415372 h 6858000"/>
              <a:gd name="connsiteX4417" fmla="*/ 5894349 w 6530564"/>
              <a:gd name="connsiteY4417" fmla="*/ 5400360 h 6858000"/>
              <a:gd name="connsiteX4418" fmla="*/ 5910040 w 6530564"/>
              <a:gd name="connsiteY4418" fmla="*/ 5382356 h 6858000"/>
              <a:gd name="connsiteX4419" fmla="*/ 5885009 w 6530564"/>
              <a:gd name="connsiteY4419" fmla="*/ 5402357 h 6858000"/>
              <a:gd name="connsiteX4420" fmla="*/ 5887003 w 6530564"/>
              <a:gd name="connsiteY4420" fmla="*/ 5411699 h 6858000"/>
              <a:gd name="connsiteX4421" fmla="*/ 5883331 w 6530564"/>
              <a:gd name="connsiteY4421" fmla="*/ 5417368 h 6858000"/>
              <a:gd name="connsiteX4422" fmla="*/ 5878661 w 6530564"/>
              <a:gd name="connsiteY4422" fmla="*/ 5418365 h 6858000"/>
              <a:gd name="connsiteX4423" fmla="*/ 5875984 w 6530564"/>
              <a:gd name="connsiteY4423" fmla="*/ 5428705 h 6858000"/>
              <a:gd name="connsiteX4424" fmla="*/ 5797893 w 6530564"/>
              <a:gd name="connsiteY4424" fmla="*/ 5474694 h 6858000"/>
              <a:gd name="connsiteX4425" fmla="*/ 5788553 w 6530564"/>
              <a:gd name="connsiteY4425" fmla="*/ 5476691 h 6858000"/>
              <a:gd name="connsiteX4426" fmla="*/ 5787554 w 6530564"/>
              <a:gd name="connsiteY4426" fmla="*/ 5472019 h 6858000"/>
              <a:gd name="connsiteX4427" fmla="*/ 5783880 w 6530564"/>
              <a:gd name="connsiteY4427" fmla="*/ 5477689 h 6858000"/>
              <a:gd name="connsiteX4428" fmla="*/ 5779209 w 6530564"/>
              <a:gd name="connsiteY4428" fmla="*/ 5478686 h 6858000"/>
              <a:gd name="connsiteX4429" fmla="*/ 5809467 w 6530564"/>
              <a:gd name="connsiteY4429" fmla="*/ 5437421 h 6858000"/>
              <a:gd name="connsiteX4430" fmla="*/ 5851753 w 6530564"/>
              <a:gd name="connsiteY4430" fmla="*/ 5406742 h 6858000"/>
              <a:gd name="connsiteX4431" fmla="*/ 5852311 w 6530564"/>
              <a:gd name="connsiteY4431" fmla="*/ 5409342 h 6858000"/>
              <a:gd name="connsiteX4432" fmla="*/ 5855983 w 6530564"/>
              <a:gd name="connsiteY4432" fmla="*/ 5403674 h 6858000"/>
              <a:gd name="connsiteX4433" fmla="*/ 5872672 w 6530564"/>
              <a:gd name="connsiteY4433" fmla="*/ 5390339 h 6858000"/>
              <a:gd name="connsiteX4434" fmla="*/ 5868998 w 6530564"/>
              <a:gd name="connsiteY4434" fmla="*/ 5396009 h 6858000"/>
              <a:gd name="connsiteX4435" fmla="*/ 5873671 w 6530564"/>
              <a:gd name="connsiteY4435" fmla="*/ 5395010 h 6858000"/>
              <a:gd name="connsiteX4436" fmla="*/ 5877343 w 6530564"/>
              <a:gd name="connsiteY4436" fmla="*/ 5389341 h 6858000"/>
              <a:gd name="connsiteX4437" fmla="*/ 5944096 w 6530564"/>
              <a:gd name="connsiteY4437" fmla="*/ 5336008 h 6858000"/>
              <a:gd name="connsiteX4438" fmla="*/ 5954436 w 6530564"/>
              <a:gd name="connsiteY4438" fmla="*/ 5338681 h 6858000"/>
              <a:gd name="connsiteX4439" fmla="*/ 5936071 w 6530564"/>
              <a:gd name="connsiteY4439" fmla="*/ 5367026 h 6858000"/>
              <a:gd name="connsiteX4440" fmla="*/ 6011847 w 6530564"/>
              <a:gd name="connsiteY4440" fmla="*/ 5287342 h 6858000"/>
              <a:gd name="connsiteX4441" fmla="*/ 6021190 w 6530564"/>
              <a:gd name="connsiteY4441" fmla="*/ 5285346 h 6858000"/>
              <a:gd name="connsiteX4442" fmla="*/ 6023863 w 6530564"/>
              <a:gd name="connsiteY4442" fmla="*/ 5275006 h 6858000"/>
              <a:gd name="connsiteX4443" fmla="*/ 6041233 w 6530564"/>
              <a:gd name="connsiteY4443" fmla="*/ 5241991 h 6858000"/>
              <a:gd name="connsiteX4444" fmla="*/ 6047899 w 6530564"/>
              <a:gd name="connsiteY4444" fmla="*/ 5250335 h 6858000"/>
              <a:gd name="connsiteX4445" fmla="*/ 6054247 w 6530564"/>
              <a:gd name="connsiteY4445" fmla="*/ 5234325 h 6858000"/>
              <a:gd name="connsiteX4446" fmla="*/ 6057920 w 6530564"/>
              <a:gd name="connsiteY4446" fmla="*/ 5228658 h 6858000"/>
              <a:gd name="connsiteX4447" fmla="*/ 6062591 w 6530564"/>
              <a:gd name="connsiteY4447" fmla="*/ 5227659 h 6858000"/>
              <a:gd name="connsiteX4448" fmla="*/ 6061593 w 6530564"/>
              <a:gd name="connsiteY4448" fmla="*/ 5222988 h 6858000"/>
              <a:gd name="connsiteX4449" fmla="*/ 6057920 w 6530564"/>
              <a:gd name="connsiteY4449" fmla="*/ 5228658 h 6858000"/>
              <a:gd name="connsiteX4450" fmla="*/ 6053250 w 6530564"/>
              <a:gd name="connsiteY4450" fmla="*/ 5229655 h 6858000"/>
              <a:gd name="connsiteX4451" fmla="*/ 6068941 w 6530564"/>
              <a:gd name="connsiteY4451" fmla="*/ 5211651 h 6858000"/>
              <a:gd name="connsiteX4452" fmla="*/ 6069937 w 6530564"/>
              <a:gd name="connsiteY4452" fmla="*/ 5216321 h 6858000"/>
              <a:gd name="connsiteX4453" fmla="*/ 6153103 w 6530564"/>
              <a:gd name="connsiteY4453" fmla="*/ 5056910 h 6858000"/>
              <a:gd name="connsiteX4454" fmla="*/ 6220259 w 6530564"/>
              <a:gd name="connsiteY4454" fmla="*/ 4891153 h 6858000"/>
              <a:gd name="connsiteX4455" fmla="*/ 6232593 w 6530564"/>
              <a:gd name="connsiteY4455" fmla="*/ 4903170 h 6858000"/>
              <a:gd name="connsiteX4456" fmla="*/ 6266691 w 6530564"/>
              <a:gd name="connsiteY4456" fmla="*/ 4788433 h 6858000"/>
              <a:gd name="connsiteX4457" fmla="*/ 6282822 w 6530564"/>
              <a:gd name="connsiteY4457" fmla="*/ 4732481 h 6858000"/>
              <a:gd name="connsiteX4458" fmla="*/ 6302855 w 6530564"/>
              <a:gd name="connsiteY4458" fmla="*/ 4672815 h 6858000"/>
              <a:gd name="connsiteX4459" fmla="*/ 6305460 w 6530564"/>
              <a:gd name="connsiteY4459" fmla="*/ 4672697 h 6858000"/>
              <a:gd name="connsiteX4460" fmla="*/ 6313804 w 6530564"/>
              <a:gd name="connsiteY4460" fmla="*/ 4666031 h 6858000"/>
              <a:gd name="connsiteX4461" fmla="*/ 6318475 w 6530564"/>
              <a:gd name="connsiteY4461" fmla="*/ 4665033 h 6858000"/>
              <a:gd name="connsiteX4462" fmla="*/ 6322827 w 6530564"/>
              <a:gd name="connsiteY4462" fmla="*/ 4639682 h 6858000"/>
              <a:gd name="connsiteX4463" fmla="*/ 6330175 w 6530564"/>
              <a:gd name="connsiteY4463" fmla="*/ 4628345 h 6858000"/>
              <a:gd name="connsiteX4464" fmla="*/ 6329177 w 6530564"/>
              <a:gd name="connsiteY4464" fmla="*/ 4623672 h 6858000"/>
              <a:gd name="connsiteX4465" fmla="*/ 6324505 w 6530564"/>
              <a:gd name="connsiteY4465" fmla="*/ 4624671 h 6858000"/>
              <a:gd name="connsiteX4466" fmla="*/ 6348900 w 6530564"/>
              <a:gd name="connsiteY4466" fmla="*/ 4555965 h 6858000"/>
              <a:gd name="connsiteX4467" fmla="*/ 6345907 w 6530564"/>
              <a:gd name="connsiteY4467" fmla="*/ 4541951 h 6858000"/>
              <a:gd name="connsiteX4468" fmla="*/ 6330216 w 6530564"/>
              <a:gd name="connsiteY4468" fmla="*/ 4559955 h 6858000"/>
              <a:gd name="connsiteX4469" fmla="*/ 6336883 w 6530564"/>
              <a:gd name="connsiteY4469" fmla="*/ 4568299 h 6858000"/>
              <a:gd name="connsiteX4470" fmla="*/ 6314844 w 6530564"/>
              <a:gd name="connsiteY4470" fmla="*/ 4602314 h 6858000"/>
              <a:gd name="connsiteX4471" fmla="*/ 6321192 w 6530564"/>
              <a:gd name="connsiteY4471" fmla="*/ 4586304 h 6858000"/>
              <a:gd name="connsiteX4472" fmla="*/ 6273761 w 6530564"/>
              <a:gd name="connsiteY4472" fmla="*/ 4684354 h 6858000"/>
              <a:gd name="connsiteX4473" fmla="*/ 6228327 w 6530564"/>
              <a:gd name="connsiteY4473" fmla="*/ 4791746 h 6858000"/>
              <a:gd name="connsiteX4474" fmla="*/ 6218983 w 6530564"/>
              <a:gd name="connsiteY4474" fmla="*/ 4793740 h 6858000"/>
              <a:gd name="connsiteX4475" fmla="*/ 6164885 w 6530564"/>
              <a:gd name="connsiteY4475" fmla="*/ 4883446 h 6858000"/>
              <a:gd name="connsiteX4476" fmla="*/ 6142846 w 6530564"/>
              <a:gd name="connsiteY4476" fmla="*/ 4917459 h 6858000"/>
              <a:gd name="connsiteX4477" fmla="*/ 6136497 w 6530564"/>
              <a:gd name="connsiteY4477" fmla="*/ 4933470 h 6858000"/>
              <a:gd name="connsiteX4478" fmla="*/ 6117135 w 6530564"/>
              <a:gd name="connsiteY4478" fmla="*/ 4957143 h 6858000"/>
              <a:gd name="connsiteX4479" fmla="*/ 6085074 w 6530564"/>
              <a:gd name="connsiteY4479" fmla="*/ 5012834 h 6858000"/>
              <a:gd name="connsiteX4480" fmla="*/ 6052017 w 6530564"/>
              <a:gd name="connsiteY4480" fmla="*/ 5063855 h 6858000"/>
              <a:gd name="connsiteX4481" fmla="*/ 5949849 w 6530564"/>
              <a:gd name="connsiteY4481" fmla="*/ 5202903 h 6858000"/>
              <a:gd name="connsiteX4482" fmla="*/ 5919467 w 6530564"/>
              <a:gd name="connsiteY4482" fmla="*/ 5243586 h 6858000"/>
              <a:gd name="connsiteX4483" fmla="*/ 5913797 w 6530564"/>
              <a:gd name="connsiteY4483" fmla="*/ 5239912 h 6858000"/>
              <a:gd name="connsiteX4484" fmla="*/ 5798296 w 6530564"/>
              <a:gd name="connsiteY4484" fmla="*/ 5362272 h 6858000"/>
              <a:gd name="connsiteX4485" fmla="*/ 5770589 w 6530564"/>
              <a:gd name="connsiteY4485" fmla="*/ 5392612 h 6858000"/>
              <a:gd name="connsiteX4486" fmla="*/ 5726193 w 6530564"/>
              <a:gd name="connsiteY4486" fmla="*/ 5436286 h 6858000"/>
              <a:gd name="connsiteX4487" fmla="*/ 5560309 w 6530564"/>
              <a:gd name="connsiteY4487" fmla="*/ 5574296 h 6858000"/>
              <a:gd name="connsiteX4488" fmla="*/ 5511241 w 6530564"/>
              <a:gd name="connsiteY4488" fmla="*/ 5618968 h 6858000"/>
              <a:gd name="connsiteX4489" fmla="*/ 5501899 w 6530564"/>
              <a:gd name="connsiteY4489" fmla="*/ 5620964 h 6858000"/>
              <a:gd name="connsiteX4490" fmla="*/ 5462853 w 6530564"/>
              <a:gd name="connsiteY4490" fmla="*/ 5643958 h 6858000"/>
              <a:gd name="connsiteX4491" fmla="*/ 5434147 w 6530564"/>
              <a:gd name="connsiteY4491" fmla="*/ 5669628 h 6858000"/>
              <a:gd name="connsiteX4492" fmla="*/ 5335695 w 6530564"/>
              <a:gd name="connsiteY4492" fmla="*/ 5734620 h 6858000"/>
              <a:gd name="connsiteX4493" fmla="*/ 5279961 w 6530564"/>
              <a:gd name="connsiteY4493" fmla="*/ 5770948 h 6858000"/>
              <a:gd name="connsiteX4494" fmla="*/ 5196201 w 6530564"/>
              <a:gd name="connsiteY4494" fmla="*/ 5813264 h 6858000"/>
              <a:gd name="connsiteX4495" fmla="*/ 5184185 w 6530564"/>
              <a:gd name="connsiteY4495" fmla="*/ 5825600 h 6858000"/>
              <a:gd name="connsiteX4496" fmla="*/ 5148811 w 6530564"/>
              <a:gd name="connsiteY4496" fmla="*/ 5842926 h 6858000"/>
              <a:gd name="connsiteX4497" fmla="*/ 5098429 w 6530564"/>
              <a:gd name="connsiteY4497" fmla="*/ 5858574 h 6858000"/>
              <a:gd name="connsiteX4498" fmla="*/ 5093078 w 6530564"/>
              <a:gd name="connsiteY4498" fmla="*/ 5879254 h 6858000"/>
              <a:gd name="connsiteX4499" fmla="*/ 5071717 w 6530564"/>
              <a:gd name="connsiteY4499" fmla="*/ 5893584 h 6858000"/>
              <a:gd name="connsiteX4500" fmla="*/ 4963607 w 6530564"/>
              <a:gd name="connsiteY4500" fmla="*/ 5936220 h 6858000"/>
              <a:gd name="connsiteX4501" fmla="*/ 4943924 w 6530564"/>
              <a:gd name="connsiteY4501" fmla="*/ 5935541 h 6858000"/>
              <a:gd name="connsiteX4502" fmla="*/ 4931907 w 6530564"/>
              <a:gd name="connsiteY4502" fmla="*/ 5947877 h 6858000"/>
              <a:gd name="connsiteX4503" fmla="*/ 4927236 w 6530564"/>
              <a:gd name="connsiteY4503" fmla="*/ 5948876 h 6858000"/>
              <a:gd name="connsiteX4504" fmla="*/ 4813453 w 6530564"/>
              <a:gd name="connsiteY4504" fmla="*/ 5987836 h 6858000"/>
              <a:gd name="connsiteX4505" fmla="*/ 4812455 w 6530564"/>
              <a:gd name="connsiteY4505" fmla="*/ 5983165 h 6858000"/>
              <a:gd name="connsiteX4506" fmla="*/ 4789099 w 6530564"/>
              <a:gd name="connsiteY4506" fmla="*/ 5988156 h 6858000"/>
              <a:gd name="connsiteX4507" fmla="*/ 4763071 w 6530564"/>
              <a:gd name="connsiteY4507" fmla="*/ 6003484 h 6858000"/>
              <a:gd name="connsiteX4508" fmla="*/ 4747061 w 6530564"/>
              <a:gd name="connsiteY4508" fmla="*/ 5997136 h 6858000"/>
              <a:gd name="connsiteX4509" fmla="*/ 4687335 w 6530564"/>
              <a:gd name="connsiteY4509" fmla="*/ 6014782 h 6858000"/>
              <a:gd name="connsiteX4510" fmla="*/ 4642621 w 6530564"/>
              <a:gd name="connsiteY4510" fmla="*/ 6034102 h 6858000"/>
              <a:gd name="connsiteX4511" fmla="*/ 4636952 w 6530564"/>
              <a:gd name="connsiteY4511" fmla="*/ 6030429 h 6858000"/>
              <a:gd name="connsiteX4512" fmla="*/ 4563214 w 6530564"/>
              <a:gd name="connsiteY4512" fmla="*/ 6051067 h 6858000"/>
              <a:gd name="connsiteX4513" fmla="*/ 4553871 w 6530564"/>
              <a:gd name="connsiteY4513" fmla="*/ 6053063 h 6858000"/>
              <a:gd name="connsiteX4514" fmla="*/ 4552873 w 6530564"/>
              <a:gd name="connsiteY4514" fmla="*/ 6048393 h 6858000"/>
              <a:gd name="connsiteX4515" fmla="*/ 4547205 w 6530564"/>
              <a:gd name="connsiteY4515" fmla="*/ 6044719 h 6858000"/>
              <a:gd name="connsiteX4516" fmla="*/ 4543531 w 6530564"/>
              <a:gd name="connsiteY4516" fmla="*/ 6050388 h 6858000"/>
              <a:gd name="connsiteX4517" fmla="*/ 4494145 w 6530564"/>
              <a:gd name="connsiteY4517" fmla="*/ 6070708 h 6858000"/>
              <a:gd name="connsiteX4518" fmla="*/ 4478137 w 6530564"/>
              <a:gd name="connsiteY4518" fmla="*/ 6064359 h 6858000"/>
              <a:gd name="connsiteX4519" fmla="*/ 4479134 w 6530564"/>
              <a:gd name="connsiteY4519" fmla="*/ 6069030 h 6858000"/>
              <a:gd name="connsiteX4520" fmla="*/ 4459453 w 6530564"/>
              <a:gd name="connsiteY4520" fmla="*/ 6068351 h 6858000"/>
              <a:gd name="connsiteX4521" fmla="*/ 4432425 w 6530564"/>
              <a:gd name="connsiteY4521" fmla="*/ 6079010 h 6858000"/>
              <a:gd name="connsiteX4522" fmla="*/ 4404399 w 6530564"/>
              <a:gd name="connsiteY4522" fmla="*/ 6084998 h 6858000"/>
              <a:gd name="connsiteX4523" fmla="*/ 4394059 w 6530564"/>
              <a:gd name="connsiteY4523" fmla="*/ 6082323 h 6858000"/>
              <a:gd name="connsiteX4524" fmla="*/ 4379047 w 6530564"/>
              <a:gd name="connsiteY4524" fmla="*/ 6080645 h 6858000"/>
              <a:gd name="connsiteX4525" fmla="*/ 4374376 w 6530564"/>
              <a:gd name="connsiteY4525" fmla="*/ 6081644 h 6858000"/>
              <a:gd name="connsiteX4526" fmla="*/ 4292971 w 6530564"/>
              <a:gd name="connsiteY4526" fmla="*/ 6089266 h 6858000"/>
              <a:gd name="connsiteX4527" fmla="*/ 4193882 w 6530564"/>
              <a:gd name="connsiteY4527" fmla="*/ 6105553 h 6858000"/>
              <a:gd name="connsiteX4528" fmla="*/ 4184541 w 6530564"/>
              <a:gd name="connsiteY4528" fmla="*/ 6107549 h 6858000"/>
              <a:gd name="connsiteX4529" fmla="*/ 4178872 w 6530564"/>
              <a:gd name="connsiteY4529" fmla="*/ 6103875 h 6858000"/>
              <a:gd name="connsiteX4530" fmla="*/ 4174201 w 6530564"/>
              <a:gd name="connsiteY4530" fmla="*/ 6104874 h 6858000"/>
              <a:gd name="connsiteX4531" fmla="*/ 4146175 w 6530564"/>
              <a:gd name="connsiteY4531" fmla="*/ 6110861 h 6858000"/>
              <a:gd name="connsiteX4532" fmla="*/ 4141503 w 6530564"/>
              <a:gd name="connsiteY4532" fmla="*/ 6111859 h 6858000"/>
              <a:gd name="connsiteX4533" fmla="*/ 4135835 w 6530564"/>
              <a:gd name="connsiteY4533" fmla="*/ 6108185 h 6858000"/>
              <a:gd name="connsiteX4534" fmla="*/ 4131163 w 6530564"/>
              <a:gd name="connsiteY4534" fmla="*/ 6109183 h 6858000"/>
              <a:gd name="connsiteX4535" fmla="*/ 4092798 w 6530564"/>
              <a:gd name="connsiteY4535" fmla="*/ 6112497 h 6858000"/>
              <a:gd name="connsiteX4536" fmla="*/ 4082458 w 6530564"/>
              <a:gd name="connsiteY4536" fmla="*/ 6109821 h 6858000"/>
              <a:gd name="connsiteX4537" fmla="*/ 4052435 w 6530564"/>
              <a:gd name="connsiteY4537" fmla="*/ 6106468 h 6858000"/>
              <a:gd name="connsiteX4538" fmla="*/ 4053433 w 6530564"/>
              <a:gd name="connsiteY4538" fmla="*/ 6111138 h 6858000"/>
              <a:gd name="connsiteX4539" fmla="*/ 4043093 w 6530564"/>
              <a:gd name="connsiteY4539" fmla="*/ 6108462 h 6858000"/>
              <a:gd name="connsiteX4540" fmla="*/ 4049935 w 6530564"/>
              <a:gd name="connsiteY4540" fmla="*/ 6103338 h 6858000"/>
              <a:gd name="connsiteX4541" fmla="*/ 4045742 w 6530564"/>
              <a:gd name="connsiteY4541" fmla="*/ 6095312 h 6858000"/>
              <a:gd name="connsiteX4542" fmla="*/ 4059782 w 6530564"/>
              <a:gd name="connsiteY4542" fmla="*/ 6095129 h 6858000"/>
              <a:gd name="connsiteX4543" fmla="*/ 4208575 w 6530564"/>
              <a:gd name="connsiteY4543" fmla="*/ 6082877 h 6858000"/>
              <a:gd name="connsiteX4544" fmla="*/ 4574233 w 6530564"/>
              <a:gd name="connsiteY4544" fmla="*/ 6034059 h 6858000"/>
              <a:gd name="connsiteX4545" fmla="*/ 4653639 w 6530564"/>
              <a:gd name="connsiteY4545" fmla="*/ 6017096 h 6858000"/>
              <a:gd name="connsiteX4546" fmla="*/ 4666657 w 6530564"/>
              <a:gd name="connsiteY4546" fmla="*/ 6009430 h 6858000"/>
              <a:gd name="connsiteX4547" fmla="*/ 4671326 w 6530564"/>
              <a:gd name="connsiteY4547" fmla="*/ 6008432 h 6858000"/>
              <a:gd name="connsiteX4548" fmla="*/ 4680669 w 6530564"/>
              <a:gd name="connsiteY4548" fmla="*/ 6006436 h 6858000"/>
              <a:gd name="connsiteX4549" fmla="*/ 4777762 w 6530564"/>
              <a:gd name="connsiteY4549" fmla="*/ 5980809 h 6858000"/>
              <a:gd name="connsiteX4550" fmla="*/ 4917575 w 6530564"/>
              <a:gd name="connsiteY4550" fmla="*/ 5926517 h 6858000"/>
              <a:gd name="connsiteX4551" fmla="*/ 5024691 w 6530564"/>
              <a:gd name="connsiteY4551" fmla="*/ 5879212 h 6858000"/>
              <a:gd name="connsiteX4552" fmla="*/ 5063735 w 6530564"/>
              <a:gd name="connsiteY4552" fmla="*/ 5856218 h 6858000"/>
              <a:gd name="connsiteX4553" fmla="*/ 5078746 w 6530564"/>
              <a:gd name="connsiteY4553" fmla="*/ 5857895 h 6858000"/>
              <a:gd name="connsiteX4554" fmla="*/ 5094437 w 6530564"/>
              <a:gd name="connsiteY4554" fmla="*/ 5839890 h 6858000"/>
              <a:gd name="connsiteX4555" fmla="*/ 5130807 w 6530564"/>
              <a:gd name="connsiteY4555" fmla="*/ 5827235 h 6858000"/>
              <a:gd name="connsiteX4556" fmla="*/ 5253613 w 6530564"/>
              <a:gd name="connsiteY4556" fmla="*/ 5761925 h 6858000"/>
              <a:gd name="connsiteX4557" fmla="*/ 5273974 w 6530564"/>
              <a:gd name="connsiteY4557" fmla="*/ 5742921 h 6858000"/>
              <a:gd name="connsiteX4558" fmla="*/ 5398457 w 6530564"/>
              <a:gd name="connsiteY4558" fmla="*/ 5662600 h 6858000"/>
              <a:gd name="connsiteX4559" fmla="*/ 5508927 w 6530564"/>
              <a:gd name="connsiteY4559" fmla="*/ 5585273 h 6858000"/>
              <a:gd name="connsiteX4560" fmla="*/ 5516272 w 6530564"/>
              <a:gd name="connsiteY4560" fmla="*/ 5573935 h 6858000"/>
              <a:gd name="connsiteX4561" fmla="*/ 5517271 w 6530564"/>
              <a:gd name="connsiteY4561" fmla="*/ 5578605 h 6858000"/>
              <a:gd name="connsiteX4562" fmla="*/ 5566338 w 6530564"/>
              <a:gd name="connsiteY4562" fmla="*/ 5533934 h 6858000"/>
              <a:gd name="connsiteX4563" fmla="*/ 5597039 w 6530564"/>
              <a:gd name="connsiteY4563" fmla="*/ 5517607 h 6858000"/>
              <a:gd name="connsiteX4564" fmla="*/ 5590371 w 6530564"/>
              <a:gd name="connsiteY4564" fmla="*/ 5509261 h 6858000"/>
              <a:gd name="connsiteX4565" fmla="*/ 5610733 w 6530564"/>
              <a:gd name="connsiteY4565" fmla="*/ 5490259 h 6858000"/>
              <a:gd name="connsiteX4566" fmla="*/ 5625744 w 6530564"/>
              <a:gd name="connsiteY4566" fmla="*/ 5491937 h 6858000"/>
              <a:gd name="connsiteX4567" fmla="*/ 5718210 w 6530564"/>
              <a:gd name="connsiteY4567" fmla="*/ 5398918 h 6858000"/>
              <a:gd name="connsiteX4568" fmla="*/ 5726553 w 6530564"/>
              <a:gd name="connsiteY4568" fmla="*/ 5392252 h 6858000"/>
              <a:gd name="connsiteX4569" fmla="*/ 5730227 w 6530564"/>
              <a:gd name="connsiteY4569" fmla="*/ 5386582 h 6858000"/>
              <a:gd name="connsiteX4570" fmla="*/ 5725555 w 6530564"/>
              <a:gd name="connsiteY4570" fmla="*/ 5387581 h 6858000"/>
              <a:gd name="connsiteX4571" fmla="*/ 5720884 w 6530564"/>
              <a:gd name="connsiteY4571" fmla="*/ 5388578 h 6858000"/>
              <a:gd name="connsiteX4572" fmla="*/ 5821693 w 6530564"/>
              <a:gd name="connsiteY4572" fmla="*/ 5288895 h 6858000"/>
              <a:gd name="connsiteX4573" fmla="*/ 5836704 w 6530564"/>
              <a:gd name="connsiteY4573" fmla="*/ 5290572 h 6858000"/>
              <a:gd name="connsiteX4574" fmla="*/ 5981591 w 6530564"/>
              <a:gd name="connsiteY4574" fmla="*/ 5122858 h 6858000"/>
              <a:gd name="connsiteX4575" fmla="*/ 6118812 w 6530564"/>
              <a:gd name="connsiteY4575" fmla="*/ 4942132 h 6858000"/>
              <a:gd name="connsiteX4576" fmla="*/ 6076412 w 6530564"/>
              <a:gd name="connsiteY4576" fmla="*/ 4995149 h 6858000"/>
              <a:gd name="connsiteX4577" fmla="*/ 6063397 w 6530564"/>
              <a:gd name="connsiteY4577" fmla="*/ 5002813 h 6858000"/>
              <a:gd name="connsiteX4578" fmla="*/ 5966579 w 6530564"/>
              <a:gd name="connsiteY4578" fmla="*/ 5121182 h 6858000"/>
              <a:gd name="connsiteX4579" fmla="*/ 5844729 w 6530564"/>
              <a:gd name="connsiteY4579" fmla="*/ 5259552 h 6858000"/>
              <a:gd name="connsiteX4580" fmla="*/ 5827043 w 6530564"/>
              <a:gd name="connsiteY4580" fmla="*/ 5268214 h 6858000"/>
              <a:gd name="connsiteX4581" fmla="*/ 5759611 w 6530564"/>
              <a:gd name="connsiteY4581" fmla="*/ 5341232 h 6858000"/>
              <a:gd name="connsiteX4582" fmla="*/ 5750269 w 6530564"/>
              <a:gd name="connsiteY4582" fmla="*/ 5343228 h 6858000"/>
              <a:gd name="connsiteX4583" fmla="*/ 5752265 w 6530564"/>
              <a:gd name="connsiteY4583" fmla="*/ 5352569 h 6858000"/>
              <a:gd name="connsiteX4584" fmla="*/ 5656807 w 6530564"/>
              <a:gd name="connsiteY4584" fmla="*/ 5431574 h 6858000"/>
              <a:gd name="connsiteX4585" fmla="*/ 5668823 w 6530564"/>
              <a:gd name="connsiteY4585" fmla="*/ 5419239 h 6858000"/>
              <a:gd name="connsiteX4586" fmla="*/ 5700204 w 6530564"/>
              <a:gd name="connsiteY4586" fmla="*/ 5383229 h 6858000"/>
              <a:gd name="connsiteX4587" fmla="*/ 5759291 w 6530564"/>
              <a:gd name="connsiteY4587" fmla="*/ 5316879 h 6858000"/>
              <a:gd name="connsiteX4588" fmla="*/ 5767637 w 6530564"/>
              <a:gd name="connsiteY4588" fmla="*/ 5310212 h 6858000"/>
              <a:gd name="connsiteX4589" fmla="*/ 5776978 w 6530564"/>
              <a:gd name="connsiteY4589" fmla="*/ 5308215 h 6858000"/>
              <a:gd name="connsiteX4590" fmla="*/ 5795344 w 6530564"/>
              <a:gd name="connsiteY4590" fmla="*/ 5279871 h 6858000"/>
              <a:gd name="connsiteX4591" fmla="*/ 5823052 w 6530564"/>
              <a:gd name="connsiteY4591" fmla="*/ 5249530 h 6858000"/>
              <a:gd name="connsiteX4592" fmla="*/ 5876789 w 6530564"/>
              <a:gd name="connsiteY4592" fmla="*/ 5203859 h 6858000"/>
              <a:gd name="connsiteX4593" fmla="*/ 5875791 w 6530564"/>
              <a:gd name="connsiteY4593" fmla="*/ 5199189 h 6858000"/>
              <a:gd name="connsiteX4594" fmla="*/ 5891483 w 6530564"/>
              <a:gd name="connsiteY4594" fmla="*/ 5181185 h 6858000"/>
              <a:gd name="connsiteX4595" fmla="*/ 5895155 w 6530564"/>
              <a:gd name="connsiteY4595" fmla="*/ 5175515 h 6858000"/>
              <a:gd name="connsiteX4596" fmla="*/ 5926536 w 6530564"/>
              <a:gd name="connsiteY4596" fmla="*/ 5139505 h 6858000"/>
              <a:gd name="connsiteX4597" fmla="*/ 5942227 w 6530564"/>
              <a:gd name="connsiteY4597" fmla="*/ 5121500 h 6858000"/>
              <a:gd name="connsiteX4598" fmla="*/ 5989296 w 6530564"/>
              <a:gd name="connsiteY4598" fmla="*/ 5067486 h 6858000"/>
              <a:gd name="connsiteX4599" fmla="*/ 6008661 w 6530564"/>
              <a:gd name="connsiteY4599" fmla="*/ 5043813 h 6858000"/>
              <a:gd name="connsiteX4600" fmla="*/ 6013332 w 6530564"/>
              <a:gd name="connsiteY4600" fmla="*/ 5042815 h 6858000"/>
              <a:gd name="connsiteX4601" fmla="*/ 6017005 w 6530564"/>
              <a:gd name="connsiteY4601" fmla="*/ 5037145 h 6858000"/>
              <a:gd name="connsiteX4602" fmla="*/ 6016007 w 6530564"/>
              <a:gd name="connsiteY4602" fmla="*/ 5032475 h 6858000"/>
              <a:gd name="connsiteX4603" fmla="*/ 6020679 w 6530564"/>
              <a:gd name="connsiteY4603" fmla="*/ 5031478 h 6858000"/>
              <a:gd name="connsiteX4604" fmla="*/ 6092463 w 6530564"/>
              <a:gd name="connsiteY4604" fmla="*/ 4933109 h 6858000"/>
              <a:gd name="connsiteX4605" fmla="*/ 6100805 w 6530564"/>
              <a:gd name="connsiteY4605" fmla="*/ 4926443 h 6858000"/>
              <a:gd name="connsiteX4606" fmla="*/ 6105477 w 6530564"/>
              <a:gd name="connsiteY4606" fmla="*/ 4925444 h 6858000"/>
              <a:gd name="connsiteX4607" fmla="*/ 6109151 w 6530564"/>
              <a:gd name="connsiteY4607" fmla="*/ 4919775 h 6858000"/>
              <a:gd name="connsiteX4608" fmla="*/ 6108152 w 6530564"/>
              <a:gd name="connsiteY4608" fmla="*/ 4915104 h 6858000"/>
              <a:gd name="connsiteX4609" fmla="*/ 6132867 w 6530564"/>
              <a:gd name="connsiteY4609" fmla="*/ 4870749 h 6858000"/>
              <a:gd name="connsiteX4610" fmla="*/ 6136541 w 6530564"/>
              <a:gd name="connsiteY4610" fmla="*/ 4865082 h 6858000"/>
              <a:gd name="connsiteX4611" fmla="*/ 6139215 w 6530564"/>
              <a:gd name="connsiteY4611" fmla="*/ 4854742 h 6858000"/>
              <a:gd name="connsiteX4612" fmla="*/ 6130068 w 6530564"/>
              <a:gd name="connsiteY4612" fmla="*/ 4856695 h 6858000"/>
              <a:gd name="connsiteX4613" fmla="*/ 6137803 w 6530564"/>
              <a:gd name="connsiteY4613" fmla="*/ 4845276 h 6858000"/>
              <a:gd name="connsiteX4614" fmla="*/ 6138892 w 6530564"/>
              <a:gd name="connsiteY4614" fmla="*/ 4830440 h 6858000"/>
              <a:gd name="connsiteX4615" fmla="*/ 6138972 w 6530564"/>
              <a:gd name="connsiteY4615" fmla="*/ 4830325 h 6858000"/>
              <a:gd name="connsiteX4616" fmla="*/ 6153373 w 6530564"/>
              <a:gd name="connsiteY4616" fmla="*/ 4818137 h 6858000"/>
              <a:gd name="connsiteX4617" fmla="*/ 6165606 w 6530564"/>
              <a:gd name="connsiteY4617" fmla="*/ 4795377 h 6858000"/>
              <a:gd name="connsiteX4618" fmla="*/ 6170277 w 6530564"/>
              <a:gd name="connsiteY4618" fmla="*/ 4794378 h 6858000"/>
              <a:gd name="connsiteX4619" fmla="*/ 6169280 w 6530564"/>
              <a:gd name="connsiteY4619" fmla="*/ 4789708 h 6858000"/>
              <a:gd name="connsiteX4620" fmla="*/ 6168281 w 6530564"/>
              <a:gd name="connsiteY4620" fmla="*/ 4785037 h 6858000"/>
              <a:gd name="connsiteX4621" fmla="*/ 6181297 w 6530564"/>
              <a:gd name="connsiteY4621" fmla="*/ 4777372 h 6858000"/>
              <a:gd name="connsiteX4622" fmla="*/ 6177623 w 6530564"/>
              <a:gd name="connsiteY4622" fmla="*/ 4783041 h 6858000"/>
              <a:gd name="connsiteX4623" fmla="*/ 6174949 w 6530564"/>
              <a:gd name="connsiteY4623" fmla="*/ 4793381 h 6858000"/>
              <a:gd name="connsiteX4624" fmla="*/ 6183293 w 6530564"/>
              <a:gd name="connsiteY4624" fmla="*/ 4786714 h 6858000"/>
              <a:gd name="connsiteX4625" fmla="*/ 6187964 w 6530564"/>
              <a:gd name="connsiteY4625" fmla="*/ 4785716 h 6858000"/>
              <a:gd name="connsiteX4626" fmla="*/ 6174269 w 6530564"/>
              <a:gd name="connsiteY4626" fmla="*/ 4813062 h 6858000"/>
              <a:gd name="connsiteX4627" fmla="*/ 6287136 w 6530564"/>
              <a:gd name="connsiteY4627" fmla="*/ 4632654 h 6858000"/>
              <a:gd name="connsiteX4628" fmla="*/ 6297159 w 6530564"/>
              <a:gd name="connsiteY4628" fmla="*/ 4610975 h 6858000"/>
              <a:gd name="connsiteX4629" fmla="*/ 6300830 w 6530564"/>
              <a:gd name="connsiteY4629" fmla="*/ 4605308 h 6858000"/>
              <a:gd name="connsiteX4630" fmla="*/ 6383677 w 6530564"/>
              <a:gd name="connsiteY4630" fmla="*/ 4421545 h 6858000"/>
              <a:gd name="connsiteX4631" fmla="*/ 6391023 w 6530564"/>
              <a:gd name="connsiteY4631" fmla="*/ 4410207 h 6858000"/>
              <a:gd name="connsiteX4632" fmla="*/ 6384674 w 6530564"/>
              <a:gd name="connsiteY4632" fmla="*/ 4426216 h 6858000"/>
              <a:gd name="connsiteX4633" fmla="*/ 6386671 w 6530564"/>
              <a:gd name="connsiteY4633" fmla="*/ 4435557 h 6858000"/>
              <a:gd name="connsiteX4634" fmla="*/ 6381321 w 6530564"/>
              <a:gd name="connsiteY4634" fmla="*/ 4456237 h 6858000"/>
              <a:gd name="connsiteX4635" fmla="*/ 6377647 w 6530564"/>
              <a:gd name="connsiteY4635" fmla="*/ 4461907 h 6858000"/>
              <a:gd name="connsiteX4636" fmla="*/ 6378645 w 6530564"/>
              <a:gd name="connsiteY4636" fmla="*/ 4466577 h 6858000"/>
              <a:gd name="connsiteX4637" fmla="*/ 6368942 w 6530564"/>
              <a:gd name="connsiteY4637" fmla="*/ 4512608 h 6858000"/>
              <a:gd name="connsiteX4638" fmla="*/ 6371617 w 6530564"/>
              <a:gd name="connsiteY4638" fmla="*/ 4502267 h 6858000"/>
              <a:gd name="connsiteX4639" fmla="*/ 6373613 w 6530564"/>
              <a:gd name="connsiteY4639" fmla="*/ 4511611 h 6858000"/>
              <a:gd name="connsiteX4640" fmla="*/ 6381957 w 6530564"/>
              <a:gd name="connsiteY4640" fmla="*/ 4504944 h 6858000"/>
              <a:gd name="connsiteX4641" fmla="*/ 6382956 w 6530564"/>
              <a:gd name="connsiteY4641" fmla="*/ 4509615 h 6858000"/>
              <a:gd name="connsiteX4642" fmla="*/ 6379282 w 6530564"/>
              <a:gd name="connsiteY4642" fmla="*/ 4515282 h 6858000"/>
              <a:gd name="connsiteX4643" fmla="*/ 6380281 w 6530564"/>
              <a:gd name="connsiteY4643" fmla="*/ 4519954 h 6858000"/>
              <a:gd name="connsiteX4644" fmla="*/ 6372255 w 6530564"/>
              <a:gd name="connsiteY4644" fmla="*/ 4550974 h 6858000"/>
              <a:gd name="connsiteX4645" fmla="*/ 6373253 w 6530564"/>
              <a:gd name="connsiteY4645" fmla="*/ 4555646 h 6858000"/>
              <a:gd name="connsiteX4646" fmla="*/ 6376927 w 6530564"/>
              <a:gd name="connsiteY4646" fmla="*/ 4549976 h 6858000"/>
              <a:gd name="connsiteX4647" fmla="*/ 6381598 w 6530564"/>
              <a:gd name="connsiteY4647" fmla="*/ 4548979 h 6858000"/>
              <a:gd name="connsiteX4648" fmla="*/ 6352849 w 6530564"/>
              <a:gd name="connsiteY4648" fmla="*/ 4643036 h 6858000"/>
              <a:gd name="connsiteX4649" fmla="*/ 6318434 w 6530564"/>
              <a:gd name="connsiteY4649" fmla="*/ 4733420 h 6858000"/>
              <a:gd name="connsiteX4650" fmla="*/ 6319431 w 6530564"/>
              <a:gd name="connsiteY4650" fmla="*/ 4738091 h 6858000"/>
              <a:gd name="connsiteX4651" fmla="*/ 6314760 w 6530564"/>
              <a:gd name="connsiteY4651" fmla="*/ 4739090 h 6858000"/>
              <a:gd name="connsiteX4652" fmla="*/ 6315757 w 6530564"/>
              <a:gd name="connsiteY4652" fmla="*/ 4743761 h 6858000"/>
              <a:gd name="connsiteX4653" fmla="*/ 6312085 w 6530564"/>
              <a:gd name="connsiteY4653" fmla="*/ 4749430 h 6858000"/>
              <a:gd name="connsiteX4654" fmla="*/ 6305737 w 6530564"/>
              <a:gd name="connsiteY4654" fmla="*/ 4765438 h 6858000"/>
              <a:gd name="connsiteX4655" fmla="*/ 6307733 w 6530564"/>
              <a:gd name="connsiteY4655" fmla="*/ 4774781 h 6858000"/>
              <a:gd name="connsiteX4656" fmla="*/ 6313083 w 6530564"/>
              <a:gd name="connsiteY4656" fmla="*/ 4754099 h 6858000"/>
              <a:gd name="connsiteX4657" fmla="*/ 6317755 w 6530564"/>
              <a:gd name="connsiteY4657" fmla="*/ 4753102 h 6858000"/>
              <a:gd name="connsiteX4658" fmla="*/ 6318753 w 6530564"/>
              <a:gd name="connsiteY4658" fmla="*/ 4757773 h 6858000"/>
              <a:gd name="connsiteX4659" fmla="*/ 6322425 w 6530564"/>
              <a:gd name="connsiteY4659" fmla="*/ 4752103 h 6858000"/>
              <a:gd name="connsiteX4660" fmla="*/ 6321427 w 6530564"/>
              <a:gd name="connsiteY4660" fmla="*/ 4747433 h 6858000"/>
              <a:gd name="connsiteX4661" fmla="*/ 6325101 w 6530564"/>
              <a:gd name="connsiteY4661" fmla="*/ 4741765 h 6858000"/>
              <a:gd name="connsiteX4662" fmla="*/ 6331449 w 6530564"/>
              <a:gd name="connsiteY4662" fmla="*/ 4725756 h 6858000"/>
              <a:gd name="connsiteX4663" fmla="*/ 6329453 w 6530564"/>
              <a:gd name="connsiteY4663" fmla="*/ 4716413 h 6858000"/>
              <a:gd name="connsiteX4664" fmla="*/ 6338795 w 6530564"/>
              <a:gd name="connsiteY4664" fmla="*/ 4714417 h 6858000"/>
              <a:gd name="connsiteX4665" fmla="*/ 6345823 w 6530564"/>
              <a:gd name="connsiteY4665" fmla="*/ 4678727 h 6858000"/>
              <a:gd name="connsiteX4666" fmla="*/ 6371215 w 6530564"/>
              <a:gd name="connsiteY4666" fmla="*/ 4614691 h 6858000"/>
              <a:gd name="connsiteX4667" fmla="*/ 6366544 w 6530564"/>
              <a:gd name="connsiteY4667" fmla="*/ 4615689 h 6858000"/>
              <a:gd name="connsiteX4668" fmla="*/ 6373891 w 6530564"/>
              <a:gd name="connsiteY4668" fmla="*/ 4604351 h 6858000"/>
              <a:gd name="connsiteX4669" fmla="*/ 6371895 w 6530564"/>
              <a:gd name="connsiteY4669" fmla="*/ 4595009 h 6858000"/>
              <a:gd name="connsiteX4670" fmla="*/ 6376566 w 6530564"/>
              <a:gd name="connsiteY4670" fmla="*/ 4594011 h 6858000"/>
              <a:gd name="connsiteX4671" fmla="*/ 6383911 w 6530564"/>
              <a:gd name="connsiteY4671" fmla="*/ 4582674 h 6858000"/>
              <a:gd name="connsiteX4672" fmla="*/ 6402637 w 6530564"/>
              <a:gd name="connsiteY4672" fmla="*/ 4510294 h 6858000"/>
              <a:gd name="connsiteX4673" fmla="*/ 6393296 w 6530564"/>
              <a:gd name="connsiteY4673" fmla="*/ 4512289 h 6858000"/>
              <a:gd name="connsiteX4674" fmla="*/ 6427395 w 6530564"/>
              <a:gd name="connsiteY4674" fmla="*/ 4397552 h 6858000"/>
              <a:gd name="connsiteX4675" fmla="*/ 6451471 w 6530564"/>
              <a:gd name="connsiteY4675" fmla="*/ 4304493 h 6858000"/>
              <a:gd name="connsiteX4676" fmla="*/ 6456141 w 6530564"/>
              <a:gd name="connsiteY4676" fmla="*/ 4303494 h 6858000"/>
              <a:gd name="connsiteX4677" fmla="*/ 6472191 w 6530564"/>
              <a:gd name="connsiteY4677" fmla="*/ 4241454 h 6858000"/>
              <a:gd name="connsiteX4678" fmla="*/ 6475185 w 6530564"/>
              <a:gd name="connsiteY4678" fmla="*/ 4255467 h 6858000"/>
              <a:gd name="connsiteX4679" fmla="*/ 6466523 w 6530564"/>
              <a:gd name="connsiteY4679" fmla="*/ 4237782 h 6858000"/>
              <a:gd name="connsiteX4680" fmla="*/ 6490918 w 6530564"/>
              <a:gd name="connsiteY4680" fmla="*/ 4169076 h 6858000"/>
              <a:gd name="connsiteX4681" fmla="*/ 6494591 w 6530564"/>
              <a:gd name="connsiteY4681" fmla="*/ 4163407 h 6858000"/>
              <a:gd name="connsiteX4682" fmla="*/ 6493593 w 6530564"/>
              <a:gd name="connsiteY4682" fmla="*/ 4158734 h 6858000"/>
              <a:gd name="connsiteX4683" fmla="*/ 6488922 w 6530564"/>
              <a:gd name="connsiteY4683" fmla="*/ 4159733 h 6858000"/>
              <a:gd name="connsiteX4684" fmla="*/ 6491597 w 6530564"/>
              <a:gd name="connsiteY4684" fmla="*/ 4149395 h 6858000"/>
              <a:gd name="connsiteX4685" fmla="*/ 6492596 w 6530564"/>
              <a:gd name="connsiteY4685" fmla="*/ 4154064 h 6858000"/>
              <a:gd name="connsiteX4686" fmla="*/ 6497267 w 6530564"/>
              <a:gd name="connsiteY4686" fmla="*/ 4153066 h 6858000"/>
              <a:gd name="connsiteX4687" fmla="*/ 6495271 w 6530564"/>
              <a:gd name="connsiteY4687" fmla="*/ 4143724 h 6858000"/>
              <a:gd name="connsiteX4688" fmla="*/ 6498943 w 6530564"/>
              <a:gd name="connsiteY4688" fmla="*/ 4138054 h 6858000"/>
              <a:gd name="connsiteX4689" fmla="*/ 6495950 w 6530564"/>
              <a:gd name="connsiteY4689" fmla="*/ 4124042 h 6858000"/>
              <a:gd name="connsiteX4690" fmla="*/ 6498625 w 6530564"/>
              <a:gd name="connsiteY4690" fmla="*/ 4113702 h 6858000"/>
              <a:gd name="connsiteX4691" fmla="*/ 6494951 w 6530564"/>
              <a:gd name="connsiteY4691" fmla="*/ 4119372 h 6858000"/>
              <a:gd name="connsiteX4692" fmla="*/ 6491279 w 6530564"/>
              <a:gd name="connsiteY4692" fmla="*/ 4125039 h 6858000"/>
              <a:gd name="connsiteX4693" fmla="*/ 6489284 w 6530564"/>
              <a:gd name="connsiteY4693" fmla="*/ 4115698 h 6858000"/>
              <a:gd name="connsiteX4694" fmla="*/ 6497309 w 6530564"/>
              <a:gd name="connsiteY4694" fmla="*/ 4084679 h 6858000"/>
              <a:gd name="connsiteX4695" fmla="*/ 6509686 w 6530564"/>
              <a:gd name="connsiteY4695" fmla="*/ 4028308 h 6858000"/>
              <a:gd name="connsiteX4696" fmla="*/ 6513359 w 6530564"/>
              <a:gd name="connsiteY4696" fmla="*/ 4022638 h 6858000"/>
              <a:gd name="connsiteX4697" fmla="*/ 6512361 w 6530564"/>
              <a:gd name="connsiteY4697" fmla="*/ 4017968 h 6858000"/>
              <a:gd name="connsiteX4698" fmla="*/ 6516714 w 6530564"/>
              <a:gd name="connsiteY4698" fmla="*/ 3992617 h 6858000"/>
              <a:gd name="connsiteX4699" fmla="*/ 6517393 w 6530564"/>
              <a:gd name="connsiteY4699" fmla="*/ 3972936 h 6858000"/>
              <a:gd name="connsiteX4700" fmla="*/ 6529091 w 6530564"/>
              <a:gd name="connsiteY4700" fmla="*/ 3936247 h 6858000"/>
              <a:gd name="connsiteX4701" fmla="*/ 6530564 w 6530564"/>
              <a:gd name="connsiteY4701" fmla="*/ 3935932 h 6858000"/>
              <a:gd name="connsiteX4702" fmla="*/ 6530564 w 6530564"/>
              <a:gd name="connsiteY4702" fmla="*/ 4704434 h 6858000"/>
              <a:gd name="connsiteX4703" fmla="*/ 6484646 w 6530564"/>
              <a:gd name="connsiteY4703" fmla="*/ 4808415 h 6858000"/>
              <a:gd name="connsiteX4704" fmla="*/ 5551795 w 6530564"/>
              <a:gd name="connsiteY4704" fmla="*/ 5854513 h 6858000"/>
              <a:gd name="connsiteX4705" fmla="*/ 5547125 w 6530564"/>
              <a:gd name="connsiteY4705" fmla="*/ 5855512 h 6858000"/>
              <a:gd name="connsiteX4706" fmla="*/ 5542455 w 6530564"/>
              <a:gd name="connsiteY4706" fmla="*/ 5856509 h 6858000"/>
              <a:gd name="connsiteX4707" fmla="*/ 5536785 w 6530564"/>
              <a:gd name="connsiteY4707" fmla="*/ 5852838 h 6858000"/>
              <a:gd name="connsiteX4708" fmla="*/ 5545129 w 6530564"/>
              <a:gd name="connsiteY4708" fmla="*/ 5846171 h 6858000"/>
              <a:gd name="connsiteX4709" fmla="*/ 5543133 w 6530564"/>
              <a:gd name="connsiteY4709" fmla="*/ 5836827 h 6858000"/>
              <a:gd name="connsiteX4710" fmla="*/ 5534788 w 6530564"/>
              <a:gd name="connsiteY4710" fmla="*/ 5843494 h 6858000"/>
              <a:gd name="connsiteX4711" fmla="*/ 5531117 w 6530564"/>
              <a:gd name="connsiteY4711" fmla="*/ 5849164 h 6858000"/>
              <a:gd name="connsiteX4712" fmla="*/ 5526445 w 6530564"/>
              <a:gd name="connsiteY4712" fmla="*/ 5850162 h 6858000"/>
              <a:gd name="connsiteX4713" fmla="*/ 5511435 w 6530564"/>
              <a:gd name="connsiteY4713" fmla="*/ 5848485 h 6858000"/>
              <a:gd name="connsiteX4714" fmla="*/ 5509757 w 6530564"/>
              <a:gd name="connsiteY4714" fmla="*/ 5863495 h 6858000"/>
              <a:gd name="connsiteX4715" fmla="*/ 5518102 w 6530564"/>
              <a:gd name="connsiteY4715" fmla="*/ 5856829 h 6858000"/>
              <a:gd name="connsiteX4716" fmla="*/ 5515425 w 6530564"/>
              <a:gd name="connsiteY4716" fmla="*/ 5867169 h 6858000"/>
              <a:gd name="connsiteX4717" fmla="*/ 5528441 w 6530564"/>
              <a:gd name="connsiteY4717" fmla="*/ 5859504 h 6858000"/>
              <a:gd name="connsiteX4718" fmla="*/ 5532115 w 6530564"/>
              <a:gd name="connsiteY4718" fmla="*/ 5853836 h 6858000"/>
              <a:gd name="connsiteX4719" fmla="*/ 5529439 w 6530564"/>
              <a:gd name="connsiteY4719" fmla="*/ 5864176 h 6858000"/>
              <a:gd name="connsiteX4720" fmla="*/ 5524768 w 6530564"/>
              <a:gd name="connsiteY4720" fmla="*/ 5865173 h 6858000"/>
              <a:gd name="connsiteX4721" fmla="*/ 5521095 w 6530564"/>
              <a:gd name="connsiteY4721" fmla="*/ 5870842 h 6858000"/>
              <a:gd name="connsiteX4722" fmla="*/ 5522093 w 6530564"/>
              <a:gd name="connsiteY4722" fmla="*/ 5875511 h 6858000"/>
              <a:gd name="connsiteX4723" fmla="*/ 5336527 w 6530564"/>
              <a:gd name="connsiteY4723" fmla="*/ 5986393 h 6858000"/>
              <a:gd name="connsiteX4724" fmla="*/ 5474406 w 6530564"/>
              <a:gd name="connsiteY4724" fmla="*/ 5921652 h 6858000"/>
              <a:gd name="connsiteX4725" fmla="*/ 5743583 w 6530564"/>
              <a:gd name="connsiteY4725" fmla="*/ 5764408 h 6858000"/>
              <a:gd name="connsiteX4726" fmla="*/ 5973095 w 6530564"/>
              <a:gd name="connsiteY4726" fmla="*/ 5598350 h 6858000"/>
              <a:gd name="connsiteX4727" fmla="*/ 5987645 w 6530564"/>
              <a:gd name="connsiteY4727" fmla="*/ 5585565 h 6858000"/>
              <a:gd name="connsiteX4728" fmla="*/ 6396010 w 6530564"/>
              <a:gd name="connsiteY4728" fmla="*/ 5084383 h 6858000"/>
              <a:gd name="connsiteX4729" fmla="*/ 6530564 w 6530564"/>
              <a:gd name="connsiteY4729" fmla="*/ 4845456 h 6858000"/>
              <a:gd name="connsiteX4730" fmla="*/ 6530564 w 6530564"/>
              <a:gd name="connsiteY4730" fmla="*/ 6858000 h 6858000"/>
              <a:gd name="connsiteX4731" fmla="*/ 1733020 w 6530564"/>
              <a:gd name="connsiteY4731" fmla="*/ 6858000 h 6858000"/>
              <a:gd name="connsiteX4732" fmla="*/ 1622264 w 6530564"/>
              <a:gd name="connsiteY4732" fmla="*/ 6769480 h 6858000"/>
              <a:gd name="connsiteX4733" fmla="*/ 1446345 w 6530564"/>
              <a:gd name="connsiteY4733" fmla="*/ 6620355 h 6858000"/>
              <a:gd name="connsiteX4734" fmla="*/ 1021180 w 6530564"/>
              <a:gd name="connsiteY4734" fmla="*/ 6222127 h 6858000"/>
              <a:gd name="connsiteX4735" fmla="*/ 994270 w 6530564"/>
              <a:gd name="connsiteY4735" fmla="*/ 6189838 h 6858000"/>
              <a:gd name="connsiteX4736" fmla="*/ 1002343 w 6530564"/>
              <a:gd name="connsiteY4736" fmla="*/ 6138714 h 6858000"/>
              <a:gd name="connsiteX4737" fmla="*/ 1040015 w 6530564"/>
              <a:gd name="connsiteY4737" fmla="*/ 6154859 h 6858000"/>
              <a:gd name="connsiteX4738" fmla="*/ 1255290 w 6530564"/>
              <a:gd name="connsiteY4738" fmla="*/ 6372807 h 6858000"/>
              <a:gd name="connsiteX4739" fmla="*/ 1301035 w 6530564"/>
              <a:gd name="connsiteY4739" fmla="*/ 6399714 h 6858000"/>
              <a:gd name="connsiteX4740" fmla="*/ 1311799 w 6530564"/>
              <a:gd name="connsiteY4740" fmla="*/ 6399714 h 6858000"/>
              <a:gd name="connsiteX4741" fmla="*/ 1306417 w 6530564"/>
              <a:gd name="connsiteY4741" fmla="*/ 6391643 h 6858000"/>
              <a:gd name="connsiteX4742" fmla="*/ 924306 w 6530564"/>
              <a:gd name="connsiteY4742" fmla="*/ 5969198 h 6858000"/>
              <a:gd name="connsiteX4743" fmla="*/ 811288 w 6530564"/>
              <a:gd name="connsiteY4743" fmla="*/ 5831971 h 6858000"/>
              <a:gd name="connsiteX4744" fmla="*/ 770924 w 6530564"/>
              <a:gd name="connsiteY4744" fmla="*/ 5805064 h 6858000"/>
              <a:gd name="connsiteX4745" fmla="*/ 894705 w 6530564"/>
              <a:gd name="connsiteY4745" fmla="*/ 6068755 h 6858000"/>
              <a:gd name="connsiteX4746" fmla="*/ 267721 w 6530564"/>
              <a:gd name="connsiteY4746" fmla="*/ 5019370 h 6858000"/>
              <a:gd name="connsiteX4747" fmla="*/ 326921 w 6530564"/>
              <a:gd name="connsiteY4747" fmla="*/ 5086639 h 6858000"/>
              <a:gd name="connsiteX4748" fmla="*/ 375357 w 6530564"/>
              <a:gd name="connsiteY4748" fmla="*/ 5167361 h 6858000"/>
              <a:gd name="connsiteX4749" fmla="*/ 493757 w 6530564"/>
              <a:gd name="connsiteY4749" fmla="*/ 5385309 h 6858000"/>
              <a:gd name="connsiteX4750" fmla="*/ 509903 w 6530564"/>
              <a:gd name="connsiteY4750" fmla="*/ 5377237 h 6858000"/>
              <a:gd name="connsiteX4751" fmla="*/ 386121 w 6530564"/>
              <a:gd name="connsiteY4751" fmla="*/ 5159289 h 6858000"/>
              <a:gd name="connsiteX4752" fmla="*/ 87429 w 6530564"/>
              <a:gd name="connsiteY4752" fmla="*/ 4255203 h 6858000"/>
              <a:gd name="connsiteX4753" fmla="*/ 146628 w 6530564"/>
              <a:gd name="connsiteY4753" fmla="*/ 2328641 h 6858000"/>
              <a:gd name="connsiteX4754" fmla="*/ 251574 w 6530564"/>
              <a:gd name="connsiteY4754" fmla="*/ 1973465 h 6858000"/>
              <a:gd name="connsiteX4755" fmla="*/ 273102 w 6530564"/>
              <a:gd name="connsiteY4755" fmla="*/ 1946557 h 6858000"/>
              <a:gd name="connsiteX4756" fmla="*/ 281175 w 6530564"/>
              <a:gd name="connsiteY4756" fmla="*/ 1965393 h 6858000"/>
              <a:gd name="connsiteX4757" fmla="*/ 65900 w 6530564"/>
              <a:gd name="connsiteY4757" fmla="*/ 3133169 h 6858000"/>
              <a:gd name="connsiteX4758" fmla="*/ 76665 w 6530564"/>
              <a:gd name="connsiteY4758" fmla="*/ 3754727 h 6858000"/>
              <a:gd name="connsiteX4759" fmla="*/ 79356 w 6530564"/>
              <a:gd name="connsiteY4759" fmla="*/ 3830068 h 6858000"/>
              <a:gd name="connsiteX4760" fmla="*/ 95501 w 6530564"/>
              <a:gd name="connsiteY4760" fmla="*/ 3862357 h 6858000"/>
              <a:gd name="connsiteX4761" fmla="*/ 117029 w 6530564"/>
              <a:gd name="connsiteY4761" fmla="*/ 3827377 h 6858000"/>
              <a:gd name="connsiteX4762" fmla="*/ 95501 w 6530564"/>
              <a:gd name="connsiteY4762" fmla="*/ 3534088 h 6858000"/>
              <a:gd name="connsiteX4763" fmla="*/ 711722 w 6530564"/>
              <a:gd name="connsiteY4763" fmla="*/ 1290020 h 6858000"/>
              <a:gd name="connsiteX4764" fmla="*/ 722486 w 6530564"/>
              <a:gd name="connsiteY4764" fmla="*/ 1273875 h 6858000"/>
              <a:gd name="connsiteX4765" fmla="*/ 741323 w 6530564"/>
              <a:gd name="connsiteY4765" fmla="*/ 1268493 h 6858000"/>
              <a:gd name="connsiteX4766" fmla="*/ 671359 w 6530564"/>
              <a:gd name="connsiteY4766" fmla="*/ 1411102 h 6858000"/>
              <a:gd name="connsiteX4767" fmla="*/ 238121 w 6530564"/>
              <a:gd name="connsiteY4767" fmla="*/ 2506229 h 6858000"/>
              <a:gd name="connsiteX4768" fmla="*/ 219284 w 6530564"/>
              <a:gd name="connsiteY4768" fmla="*/ 2638075 h 6858000"/>
              <a:gd name="connsiteX4769" fmla="*/ 230049 w 6530564"/>
              <a:gd name="connsiteY4769" fmla="*/ 2667673 h 6858000"/>
              <a:gd name="connsiteX4770" fmla="*/ 259647 w 6530564"/>
              <a:gd name="connsiteY4770" fmla="*/ 2648838 h 6858000"/>
              <a:gd name="connsiteX4771" fmla="*/ 289247 w 6530564"/>
              <a:gd name="connsiteY4771" fmla="*/ 2608477 h 6858000"/>
              <a:gd name="connsiteX4772" fmla="*/ 240811 w 6530564"/>
              <a:gd name="connsiteY4772" fmla="*/ 3528707 h 6858000"/>
              <a:gd name="connsiteX4773" fmla="*/ 256956 w 6530564"/>
              <a:gd name="connsiteY4773" fmla="*/ 3674006 h 6858000"/>
              <a:gd name="connsiteX4774" fmla="*/ 251574 w 6530564"/>
              <a:gd name="connsiteY4774" fmla="*/ 3528707 h 6858000"/>
              <a:gd name="connsiteX4775" fmla="*/ 302703 w 6530564"/>
              <a:gd name="connsiteY4775" fmla="*/ 2764539 h 6858000"/>
              <a:gd name="connsiteX4776" fmla="*/ 789760 w 6530564"/>
              <a:gd name="connsiteY4776" fmla="*/ 1427247 h 6858000"/>
              <a:gd name="connsiteX4777" fmla="*/ 811288 w 6530564"/>
              <a:gd name="connsiteY4777" fmla="*/ 1411102 h 6858000"/>
              <a:gd name="connsiteX4778" fmla="*/ 329611 w 6530564"/>
              <a:gd name="connsiteY4778" fmla="*/ 3267706 h 6858000"/>
              <a:gd name="connsiteX4779" fmla="*/ 353829 w 6530564"/>
              <a:gd name="connsiteY4779" fmla="*/ 3017468 h 6858000"/>
              <a:gd name="connsiteX4780" fmla="*/ 480303 w 6530564"/>
              <a:gd name="connsiteY4780" fmla="*/ 2377074 h 6858000"/>
              <a:gd name="connsiteX4781" fmla="*/ 536812 w 6530564"/>
              <a:gd name="connsiteY4781" fmla="*/ 2148363 h 6858000"/>
              <a:gd name="connsiteX4782" fmla="*/ 579867 w 6530564"/>
              <a:gd name="connsiteY4782" fmla="*/ 2126836 h 6858000"/>
              <a:gd name="connsiteX4783" fmla="*/ 604086 w 6530564"/>
              <a:gd name="connsiteY4783" fmla="*/ 2108002 h 6858000"/>
              <a:gd name="connsiteX4784" fmla="*/ 878561 w 6530564"/>
              <a:gd name="connsiteY4784" fmla="*/ 1516040 h 6858000"/>
              <a:gd name="connsiteX4785" fmla="*/ 916234 w 6530564"/>
              <a:gd name="connsiteY4785" fmla="*/ 1486443 h 6858000"/>
              <a:gd name="connsiteX4786" fmla="*/ 921615 w 6530564"/>
              <a:gd name="connsiteY4786" fmla="*/ 1537567 h 6858000"/>
              <a:gd name="connsiteX4787" fmla="*/ 813979 w 6530564"/>
              <a:gd name="connsiteY4787" fmla="*/ 1747443 h 6858000"/>
              <a:gd name="connsiteX4788" fmla="*/ 811288 w 6530564"/>
              <a:gd name="connsiteY4788" fmla="*/ 1763588 h 6858000"/>
              <a:gd name="connsiteX4789" fmla="*/ 822051 w 6530564"/>
              <a:gd name="connsiteY4789" fmla="*/ 1755515 h 6858000"/>
              <a:gd name="connsiteX4790" fmla="*/ 916234 w 6530564"/>
              <a:gd name="connsiteY4790" fmla="*/ 1664031 h 6858000"/>
              <a:gd name="connsiteX4791" fmla="*/ 1408672 w 6530564"/>
              <a:gd name="connsiteY4791" fmla="*/ 961751 h 6858000"/>
              <a:gd name="connsiteX4792" fmla="*/ 1849984 w 6530564"/>
              <a:gd name="connsiteY4792" fmla="*/ 576976 h 6858000"/>
              <a:gd name="connsiteX4793" fmla="*/ 1876892 w 6530564"/>
              <a:gd name="connsiteY4793" fmla="*/ 560831 h 6858000"/>
              <a:gd name="connsiteX4794" fmla="*/ 3989439 w 6530564"/>
              <a:gd name="connsiteY4794" fmla="*/ 394434 h 6858000"/>
              <a:gd name="connsiteX4795" fmla="*/ 4081738 w 6530564"/>
              <a:gd name="connsiteY4795" fmla="*/ 396538 h 6858000"/>
              <a:gd name="connsiteX4796" fmla="*/ 4080500 w 6530564"/>
              <a:gd name="connsiteY4796" fmla="*/ 396329 h 6858000"/>
              <a:gd name="connsiteX4797" fmla="*/ 4071877 w 6530564"/>
              <a:gd name="connsiteY4797" fmla="*/ 395619 h 6858000"/>
              <a:gd name="connsiteX4798" fmla="*/ 3502109 w 6530564"/>
              <a:gd name="connsiteY4798" fmla="*/ 0 h 6858000"/>
              <a:gd name="connsiteX4799" fmla="*/ 4589616 w 6530564"/>
              <a:gd name="connsiteY4799" fmla="*/ 0 h 6858000"/>
              <a:gd name="connsiteX4800" fmla="*/ 4634080 w 6530564"/>
              <a:gd name="connsiteY4800" fmla="*/ 6163 h 6858000"/>
              <a:gd name="connsiteX4801" fmla="*/ 5022582 w 6530564"/>
              <a:gd name="connsiteY4801" fmla="*/ 89954 h 6858000"/>
              <a:gd name="connsiteX4802" fmla="*/ 5418149 w 6530564"/>
              <a:gd name="connsiteY4802" fmla="*/ 216418 h 6858000"/>
              <a:gd name="connsiteX4803" fmla="*/ 5515022 w 6530564"/>
              <a:gd name="connsiteY4803" fmla="*/ 278306 h 6858000"/>
              <a:gd name="connsiteX4804" fmla="*/ 5679169 w 6530564"/>
              <a:gd name="connsiteY4804" fmla="*/ 353645 h 6858000"/>
              <a:gd name="connsiteX4805" fmla="*/ 5910587 w 6530564"/>
              <a:gd name="connsiteY4805" fmla="*/ 496254 h 6858000"/>
              <a:gd name="connsiteX4806" fmla="*/ 5940187 w 6530564"/>
              <a:gd name="connsiteY4806" fmla="*/ 531233 h 6858000"/>
              <a:gd name="connsiteX4807" fmla="*/ 6314226 w 6530564"/>
              <a:gd name="connsiteY4807" fmla="*/ 835286 h 6858000"/>
              <a:gd name="connsiteX4808" fmla="*/ 6400336 w 6530564"/>
              <a:gd name="connsiteY4808" fmla="*/ 878338 h 6858000"/>
              <a:gd name="connsiteX4809" fmla="*/ 6330373 w 6530564"/>
              <a:gd name="connsiteY4809" fmla="*/ 786854 h 6858000"/>
              <a:gd name="connsiteX4810" fmla="*/ 6136625 w 6530564"/>
              <a:gd name="connsiteY4810" fmla="*/ 638863 h 6858000"/>
              <a:gd name="connsiteX4811" fmla="*/ 6096262 w 6530564"/>
              <a:gd name="connsiteY4811" fmla="*/ 593120 h 6858000"/>
              <a:gd name="connsiteX4812" fmla="*/ 6077425 w 6530564"/>
              <a:gd name="connsiteY4812" fmla="*/ 555450 h 6858000"/>
              <a:gd name="connsiteX4813" fmla="*/ 5800259 w 6530564"/>
              <a:gd name="connsiteY4813" fmla="*/ 321356 h 6858000"/>
              <a:gd name="connsiteX4814" fmla="*/ 5560767 w 6530564"/>
              <a:gd name="connsiteY4814" fmla="*/ 197583 h 6858000"/>
              <a:gd name="connsiteX4815" fmla="*/ 4990292 w 6530564"/>
              <a:gd name="connsiteY4815" fmla="*/ 25376 h 6858000"/>
              <a:gd name="connsiteX4816" fmla="*/ 4858639 w 6530564"/>
              <a:gd name="connsiteY4816" fmla="*/ 0 h 6858000"/>
              <a:gd name="connsiteX4817" fmla="*/ 5574004 w 6530564"/>
              <a:gd name="connsiteY4817" fmla="*/ 0 h 6858000"/>
              <a:gd name="connsiteX4818" fmla="*/ 5574348 w 6530564"/>
              <a:gd name="connsiteY4818" fmla="*/ 150 h 6858000"/>
              <a:gd name="connsiteX4819" fmla="*/ 5641495 w 6530564"/>
              <a:gd name="connsiteY4819" fmla="*/ 17304 h 6858000"/>
              <a:gd name="connsiteX4820" fmla="*/ 5693716 w 6530564"/>
              <a:gd name="connsiteY4820" fmla="*/ 15413 h 6858000"/>
              <a:gd name="connsiteX4821" fmla="*/ 5701308 w 6530564"/>
              <a:gd name="connsiteY4821" fmla="*/ 0 h 6858000"/>
              <a:gd name="connsiteX4822" fmla="*/ 5893094 w 6530564"/>
              <a:gd name="connsiteY4822" fmla="*/ 0 h 6858000"/>
              <a:gd name="connsiteX4823" fmla="*/ 5928120 w 6530564"/>
              <a:gd name="connsiteY4823" fmla="*/ 15497 h 6858000"/>
              <a:gd name="connsiteX4824" fmla="*/ 6037061 w 6530564"/>
              <a:gd name="connsiteY4824" fmla="*/ 65738 h 6858000"/>
              <a:gd name="connsiteX4825" fmla="*/ 6287317 w 6530564"/>
              <a:gd name="connsiteY4825" fmla="*/ 211037 h 6858000"/>
              <a:gd name="connsiteX4826" fmla="*/ 6050517 w 6530564"/>
              <a:gd name="connsiteY4826" fmla="*/ 54974 h 6858000"/>
              <a:gd name="connsiteX4827" fmla="*/ 5964995 w 6530564"/>
              <a:gd name="connsiteY4827" fmla="*/ 3094 h 6858000"/>
              <a:gd name="connsiteX4828" fmla="*/ 5958708 w 6530564"/>
              <a:gd name="connsiteY4828" fmla="*/ 0 h 6858000"/>
              <a:gd name="connsiteX4829" fmla="*/ 6034737 w 6530564"/>
              <a:gd name="connsiteY4829" fmla="*/ 0 h 6858000"/>
              <a:gd name="connsiteX4830" fmla="*/ 6100298 w 6530564"/>
              <a:gd name="connsiteY4830" fmla="*/ 33785 h 6858000"/>
              <a:gd name="connsiteX4831" fmla="*/ 6333063 w 6530564"/>
              <a:gd name="connsiteY4831" fmla="*/ 176056 h 6858000"/>
              <a:gd name="connsiteX4832" fmla="*/ 6349209 w 6530564"/>
              <a:gd name="connsiteY4832" fmla="*/ 178747 h 6858000"/>
              <a:gd name="connsiteX4833" fmla="*/ 6319607 w 6530564"/>
              <a:gd name="connsiteY4833" fmla="*/ 100717 h 6858000"/>
              <a:gd name="connsiteX4834" fmla="*/ 6159296 w 6530564"/>
              <a:gd name="connsiteY4834" fmla="*/ 0 h 6858000"/>
              <a:gd name="connsiteX4835" fmla="*/ 6494412 w 6530564"/>
              <a:gd name="connsiteY4835" fmla="*/ 0 h 6858000"/>
              <a:gd name="connsiteX4836" fmla="*/ 6530564 w 6530564"/>
              <a:gd name="connsiteY4836" fmla="*/ 24963 h 6858000"/>
              <a:gd name="connsiteX4837" fmla="*/ 6530564 w 6530564"/>
              <a:gd name="connsiteY4837" fmla="*/ 2283869 h 6858000"/>
              <a:gd name="connsiteX4838" fmla="*/ 6452592 w 6530564"/>
              <a:gd name="connsiteY4838" fmla="*/ 2135053 h 6858000"/>
              <a:gd name="connsiteX4839" fmla="*/ 6165817 w 6530564"/>
              <a:gd name="connsiteY4839" fmla="*/ 1732932 h 6858000"/>
              <a:gd name="connsiteX4840" fmla="*/ 5773745 w 6530564"/>
              <a:gd name="connsiteY4840" fmla="*/ 1338044 h 6858000"/>
              <a:gd name="connsiteX4841" fmla="*/ 5784085 w 6530564"/>
              <a:gd name="connsiteY4841" fmla="*/ 1340719 h 6858000"/>
              <a:gd name="connsiteX4842" fmla="*/ 5718731 w 6530564"/>
              <a:gd name="connsiteY4842" fmla="*/ 1286303 h 6858000"/>
              <a:gd name="connsiteX4843" fmla="*/ 5679049 w 6530564"/>
              <a:gd name="connsiteY4843" fmla="*/ 1260591 h 6858000"/>
              <a:gd name="connsiteX4844" fmla="*/ 5559003 w 6530564"/>
              <a:gd name="connsiteY4844" fmla="*/ 1178786 h 6858000"/>
              <a:gd name="connsiteX4845" fmla="*/ 5513651 w 6530564"/>
              <a:gd name="connsiteY4845" fmla="*/ 1149403 h 6858000"/>
              <a:gd name="connsiteX4846" fmla="*/ 5089115 w 6530564"/>
              <a:gd name="connsiteY4846" fmla="*/ 922629 h 6858000"/>
              <a:gd name="connsiteX4847" fmla="*/ 5219861 w 6530564"/>
              <a:gd name="connsiteY4847" fmla="*/ 963072 h 6858000"/>
              <a:gd name="connsiteX4848" fmla="*/ 5243535 w 6530564"/>
              <a:gd name="connsiteY4848" fmla="*/ 982437 h 6858000"/>
              <a:gd name="connsiteX4849" fmla="*/ 5376279 w 6530564"/>
              <a:gd name="connsiteY4849" fmla="*/ 1032223 h 6858000"/>
              <a:gd name="connsiteX4850" fmla="*/ 5339271 w 6530564"/>
              <a:gd name="connsiteY4850" fmla="*/ 996174 h 6858000"/>
              <a:gd name="connsiteX4851" fmla="*/ 5227209 w 6530564"/>
              <a:gd name="connsiteY4851" fmla="*/ 951735 h 6858000"/>
              <a:gd name="connsiteX4852" fmla="*/ 5203535 w 6530564"/>
              <a:gd name="connsiteY4852" fmla="*/ 932372 h 6858000"/>
              <a:gd name="connsiteX4853" fmla="*/ 5115146 w 6530564"/>
              <a:gd name="connsiteY4853" fmla="*/ 907298 h 6858000"/>
              <a:gd name="connsiteX4854" fmla="*/ 5028434 w 6530564"/>
              <a:gd name="connsiteY4854" fmla="*/ 867212 h 6858000"/>
              <a:gd name="connsiteX4855" fmla="*/ 5004080 w 6530564"/>
              <a:gd name="connsiteY4855" fmla="*/ 867531 h 6858000"/>
              <a:gd name="connsiteX4856" fmla="*/ 4965395 w 6530564"/>
              <a:gd name="connsiteY4856" fmla="*/ 846491 h 6858000"/>
              <a:gd name="connsiteX4857" fmla="*/ 4917369 w 6530564"/>
              <a:gd name="connsiteY4857" fmla="*/ 827446 h 6858000"/>
              <a:gd name="connsiteX4858" fmla="*/ 4859320 w 6530564"/>
              <a:gd name="connsiteY4858" fmla="*/ 830080 h 6858000"/>
              <a:gd name="connsiteX4859" fmla="*/ 4876327 w 6530564"/>
              <a:gd name="connsiteY4859" fmla="*/ 841099 h 6858000"/>
              <a:gd name="connsiteX4860" fmla="*/ 3393185 w 6530564"/>
              <a:gd name="connsiteY4860" fmla="*/ 757460 h 6858000"/>
              <a:gd name="connsiteX4861" fmla="*/ 3342975 w 6530564"/>
              <a:gd name="connsiteY4861" fmla="*/ 770687 h 6858000"/>
              <a:gd name="connsiteX4862" fmla="*/ 3291917 w 6530564"/>
              <a:gd name="connsiteY4862" fmla="*/ 780409 h 6858000"/>
              <a:gd name="connsiteX4863" fmla="*/ 2400079 w 6530564"/>
              <a:gd name="connsiteY4863" fmla="*/ 1173988 h 6858000"/>
              <a:gd name="connsiteX4864" fmla="*/ 2269683 w 6530564"/>
              <a:gd name="connsiteY4864" fmla="*/ 1256599 h 6858000"/>
              <a:gd name="connsiteX4865" fmla="*/ 2246824 w 6530564"/>
              <a:gd name="connsiteY4865" fmla="*/ 1263510 h 6858000"/>
              <a:gd name="connsiteX4866" fmla="*/ 2244901 w 6530564"/>
              <a:gd name="connsiteY4866" fmla="*/ 1235531 h 6858000"/>
              <a:gd name="connsiteX4867" fmla="*/ 2297569 w 6530564"/>
              <a:gd name="connsiteY4867" fmla="*/ 1187778 h 6858000"/>
              <a:gd name="connsiteX4868" fmla="*/ 2654790 w 6530564"/>
              <a:gd name="connsiteY4868" fmla="*/ 989786 h 6858000"/>
              <a:gd name="connsiteX4869" fmla="*/ 2604795 w 6530564"/>
              <a:gd name="connsiteY4869" fmla="*/ 974104 h 6858000"/>
              <a:gd name="connsiteX4870" fmla="*/ 2728393 w 6530564"/>
              <a:gd name="connsiteY4870" fmla="*/ 907142 h 6858000"/>
              <a:gd name="connsiteX4871" fmla="*/ 3647056 w 6530564"/>
              <a:gd name="connsiteY4871" fmla="*/ 660175 h 6858000"/>
              <a:gd name="connsiteX4872" fmla="*/ 4318016 w 6530564"/>
              <a:gd name="connsiteY4872" fmla="*/ 687170 h 6858000"/>
              <a:gd name="connsiteX4873" fmla="*/ 4516487 w 6530564"/>
              <a:gd name="connsiteY4873" fmla="*/ 723856 h 6858000"/>
              <a:gd name="connsiteX4874" fmla="*/ 4557781 w 6530564"/>
              <a:gd name="connsiteY4874" fmla="*/ 698810 h 6858000"/>
              <a:gd name="connsiteX4875" fmla="*/ 4518180 w 6530564"/>
              <a:gd name="connsiteY4875" fmla="*/ 674824 h 6858000"/>
              <a:gd name="connsiteX4876" fmla="*/ 4454063 w 6530564"/>
              <a:gd name="connsiteY4876" fmla="*/ 649993 h 6858000"/>
              <a:gd name="connsiteX4877" fmla="*/ 4809052 w 6530564"/>
              <a:gd name="connsiteY4877" fmla="*/ 697851 h 6858000"/>
              <a:gd name="connsiteX4878" fmla="*/ 5011799 w 6530564"/>
              <a:gd name="connsiteY4878" fmla="*/ 764041 h 6858000"/>
              <a:gd name="connsiteX4879" fmla="*/ 4817092 w 6530564"/>
              <a:gd name="connsiteY4879" fmla="*/ 688021 h 6858000"/>
              <a:gd name="connsiteX4880" fmla="*/ 4528741 w 6530564"/>
              <a:gd name="connsiteY4880" fmla="*/ 619842 h 6858000"/>
              <a:gd name="connsiteX4881" fmla="*/ 3716648 w 6530564"/>
              <a:gd name="connsiteY4881" fmla="*/ 568249 h 6858000"/>
              <a:gd name="connsiteX4882" fmla="*/ 3612199 w 6530564"/>
              <a:gd name="connsiteY4882" fmla="*/ 582452 h 6858000"/>
              <a:gd name="connsiteX4883" fmla="*/ 3645435 w 6530564"/>
              <a:gd name="connsiteY4883" fmla="*/ 595629 h 6858000"/>
              <a:gd name="connsiteX4884" fmla="*/ 4335789 w 6530564"/>
              <a:gd name="connsiteY4884" fmla="*/ 618481 h 6858000"/>
              <a:gd name="connsiteX4885" fmla="*/ 4369439 w 6530564"/>
              <a:gd name="connsiteY4885" fmla="*/ 633599 h 6858000"/>
              <a:gd name="connsiteX4886" fmla="*/ 4330367 w 6530564"/>
              <a:gd name="connsiteY4886" fmla="*/ 650057 h 6858000"/>
              <a:gd name="connsiteX4887" fmla="*/ 4109450 w 6530564"/>
              <a:gd name="connsiteY4887" fmla="*/ 622223 h 6858000"/>
              <a:gd name="connsiteX4888" fmla="*/ 3144894 w 6530564"/>
              <a:gd name="connsiteY4888" fmla="*/ 720819 h 6858000"/>
              <a:gd name="connsiteX4889" fmla="*/ 2449900 w 6530564"/>
              <a:gd name="connsiteY4889" fmla="*/ 1027476 h 6858000"/>
              <a:gd name="connsiteX4890" fmla="*/ 2308845 w 6530564"/>
              <a:gd name="connsiteY4890" fmla="*/ 1098169 h 6858000"/>
              <a:gd name="connsiteX4891" fmla="*/ 3399136 w 6530564"/>
              <a:gd name="connsiteY4891" fmla="*/ 619861 h 6858000"/>
              <a:gd name="connsiteX4892" fmla="*/ 3330855 w 6530564"/>
              <a:gd name="connsiteY4892" fmla="*/ 604030 h 6858000"/>
              <a:gd name="connsiteX4893" fmla="*/ 3520230 w 6530564"/>
              <a:gd name="connsiteY4893" fmla="*/ 569654 h 6858000"/>
              <a:gd name="connsiteX4894" fmla="*/ 3790217 w 6530564"/>
              <a:gd name="connsiteY4894" fmla="*/ 542392 h 6858000"/>
              <a:gd name="connsiteX4895" fmla="*/ 3810723 w 6530564"/>
              <a:gd name="connsiteY4895" fmla="*/ 533954 h 6858000"/>
              <a:gd name="connsiteX4896" fmla="*/ 3790368 w 6530564"/>
              <a:gd name="connsiteY4896" fmla="*/ 524109 h 6858000"/>
              <a:gd name="connsiteX4897" fmla="*/ 3455830 w 6530564"/>
              <a:gd name="connsiteY4897" fmla="*/ 552995 h 6858000"/>
              <a:gd name="connsiteX4898" fmla="*/ 3373410 w 6530564"/>
              <a:gd name="connsiteY4898" fmla="*/ 556409 h 6858000"/>
              <a:gd name="connsiteX4899" fmla="*/ 3041191 w 6530564"/>
              <a:gd name="connsiteY4899" fmla="*/ 643608 h 6858000"/>
              <a:gd name="connsiteX4900" fmla="*/ 2341622 w 6530564"/>
              <a:gd name="connsiteY4900" fmla="*/ 957326 h 6858000"/>
              <a:gd name="connsiteX4901" fmla="*/ 1953599 w 6530564"/>
              <a:gd name="connsiteY4901" fmla="*/ 1238958 h 6858000"/>
              <a:gd name="connsiteX4902" fmla="*/ 1914658 w 6530564"/>
              <a:gd name="connsiteY4902" fmla="*/ 1265528 h 6858000"/>
              <a:gd name="connsiteX4903" fmla="*/ 1953768 w 6530564"/>
              <a:gd name="connsiteY4903" fmla="*/ 1192281 h 6858000"/>
              <a:gd name="connsiteX4904" fmla="*/ 2273195 w 6530564"/>
              <a:gd name="connsiteY4904" fmla="*/ 959778 h 6858000"/>
              <a:gd name="connsiteX4905" fmla="*/ 3429259 w 6530564"/>
              <a:gd name="connsiteY4905" fmla="*/ 514058 h 6858000"/>
              <a:gd name="connsiteX4906" fmla="*/ 3947467 w 6530564"/>
              <a:gd name="connsiteY4906" fmla="*/ 490544 h 6858000"/>
              <a:gd name="connsiteX4907" fmla="*/ 4596509 w 6530564"/>
              <a:gd name="connsiteY4907" fmla="*/ 566835 h 6858000"/>
              <a:gd name="connsiteX4908" fmla="*/ 4640121 w 6530564"/>
              <a:gd name="connsiteY4908" fmla="*/ 600103 h 6858000"/>
              <a:gd name="connsiteX4909" fmla="*/ 4657014 w 6530564"/>
              <a:gd name="connsiteY4909" fmla="*/ 612717 h 6858000"/>
              <a:gd name="connsiteX4910" fmla="*/ 5039385 w 6530564"/>
              <a:gd name="connsiteY4910" fmla="*/ 731785 h 6858000"/>
              <a:gd name="connsiteX4911" fmla="*/ 5051435 w 6530564"/>
              <a:gd name="connsiteY4911" fmla="*/ 731238 h 6858000"/>
              <a:gd name="connsiteX4912" fmla="*/ 5018085 w 6530564"/>
              <a:gd name="connsiteY4912" fmla="*/ 679555 h 6858000"/>
              <a:gd name="connsiteX4913" fmla="*/ 4427845 w 6530564"/>
              <a:gd name="connsiteY4913" fmla="*/ 489308 h 6858000"/>
              <a:gd name="connsiteX4914" fmla="*/ 4310509 w 6530564"/>
              <a:gd name="connsiteY4914" fmla="*/ 471335 h 6858000"/>
              <a:gd name="connsiteX4915" fmla="*/ 4176892 w 6530564"/>
              <a:gd name="connsiteY4915" fmla="*/ 462604 h 6858000"/>
              <a:gd name="connsiteX4916" fmla="*/ 3954287 w 6530564"/>
              <a:gd name="connsiteY4916" fmla="*/ 461274 h 6858000"/>
              <a:gd name="connsiteX4917" fmla="*/ 3706721 w 6530564"/>
              <a:gd name="connsiteY4917" fmla="*/ 469347 h 6858000"/>
              <a:gd name="connsiteX4918" fmla="*/ 3819638 w 6530564"/>
              <a:gd name="connsiteY4918" fmla="*/ 441228 h 6858000"/>
              <a:gd name="connsiteX4919" fmla="*/ 3678438 w 6530564"/>
              <a:gd name="connsiteY4919" fmla="*/ 446944 h 6858000"/>
              <a:gd name="connsiteX4920" fmla="*/ 3428450 w 6530564"/>
              <a:gd name="connsiteY4920" fmla="*/ 481785 h 6858000"/>
              <a:gd name="connsiteX4921" fmla="*/ 2876370 w 6530564"/>
              <a:gd name="connsiteY4921" fmla="*/ 622042 h 6858000"/>
              <a:gd name="connsiteX4922" fmla="*/ 2659974 w 6530564"/>
              <a:gd name="connsiteY4922" fmla="*/ 672328 h 6858000"/>
              <a:gd name="connsiteX4923" fmla="*/ 3002779 w 6530564"/>
              <a:gd name="connsiteY4923" fmla="*/ 546873 h 6858000"/>
              <a:gd name="connsiteX4924" fmla="*/ 3243522 w 6530564"/>
              <a:gd name="connsiteY4924" fmla="*/ 482631 h 6858000"/>
              <a:gd name="connsiteX4925" fmla="*/ 3245900 w 6530564"/>
              <a:gd name="connsiteY4925" fmla="*/ 478428 h 6858000"/>
              <a:gd name="connsiteX4926" fmla="*/ 3260028 w 6530564"/>
              <a:gd name="connsiteY4926" fmla="*/ 466656 h 6858000"/>
              <a:gd name="connsiteX4927" fmla="*/ 3251955 w 6530564"/>
              <a:gd name="connsiteY4927" fmla="*/ 461274 h 6858000"/>
              <a:gd name="connsiteX4928" fmla="*/ 3098571 w 6530564"/>
              <a:gd name="connsiteY4928" fmla="*/ 490872 h 6858000"/>
              <a:gd name="connsiteX4929" fmla="*/ 2651879 w 6530564"/>
              <a:gd name="connsiteY4929" fmla="*/ 673842 h 6858000"/>
              <a:gd name="connsiteX4930" fmla="*/ 2549624 w 6530564"/>
              <a:gd name="connsiteY4930" fmla="*/ 692677 h 6858000"/>
              <a:gd name="connsiteX4931" fmla="*/ 2455442 w 6530564"/>
              <a:gd name="connsiteY4931" fmla="*/ 727656 h 6858000"/>
              <a:gd name="connsiteX4932" fmla="*/ 2291295 w 6530564"/>
              <a:gd name="connsiteY4932" fmla="*/ 751874 h 6858000"/>
              <a:gd name="connsiteX4933" fmla="*/ 3763231 w 6530564"/>
              <a:gd name="connsiteY4933" fmla="*/ 200274 h 6858000"/>
              <a:gd name="connsiteX4934" fmla="*/ 2579224 w 6530564"/>
              <a:gd name="connsiteY4934" fmla="*/ 507017 h 6858000"/>
              <a:gd name="connsiteX4935" fmla="*/ 3604465 w 6530564"/>
              <a:gd name="connsiteY4935" fmla="*/ 146459 h 6858000"/>
              <a:gd name="connsiteX4936" fmla="*/ 4702363 w 6530564"/>
              <a:gd name="connsiteY4936" fmla="*/ 165295 h 6858000"/>
              <a:gd name="connsiteX4937" fmla="*/ 4632399 w 6530564"/>
              <a:gd name="connsiteY4937" fmla="*/ 133006 h 6858000"/>
              <a:gd name="connsiteX4938" fmla="*/ 3854723 w 6530564"/>
              <a:gd name="connsiteY4938" fmla="*/ 89954 h 6858000"/>
              <a:gd name="connsiteX4939" fmla="*/ 3763231 w 6530564"/>
              <a:gd name="connsiteY4939" fmla="*/ 76501 h 6858000"/>
              <a:gd name="connsiteX4940" fmla="*/ 3728249 w 6530564"/>
              <a:gd name="connsiteY4940" fmla="*/ 73810 h 6858000"/>
              <a:gd name="connsiteX4941" fmla="*/ 3356901 w 6530564"/>
              <a:gd name="connsiteY4941" fmla="*/ 157222 h 6858000"/>
              <a:gd name="connsiteX4942" fmla="*/ 2633042 w 6530564"/>
              <a:gd name="connsiteY4942" fmla="*/ 383243 h 6858000"/>
              <a:gd name="connsiteX4943" fmla="*/ 2565769 w 6530564"/>
              <a:gd name="connsiteY4943" fmla="*/ 396697 h 6858000"/>
              <a:gd name="connsiteX4944" fmla="*/ 3141627 w 6530564"/>
              <a:gd name="connsiteY4944" fmla="*/ 151840 h 6858000"/>
              <a:gd name="connsiteX4945" fmla="*/ 2756825 w 6530564"/>
              <a:gd name="connsiteY4945" fmla="*/ 229872 h 6858000"/>
              <a:gd name="connsiteX4946" fmla="*/ 2861770 w 6530564"/>
              <a:gd name="connsiteY4946" fmla="*/ 170676 h 6858000"/>
              <a:gd name="connsiteX4947" fmla="*/ 3120100 w 6530564"/>
              <a:gd name="connsiteY4947" fmla="*/ 103408 h 6858000"/>
              <a:gd name="connsiteX4948" fmla="*/ 3319228 w 6530564"/>
              <a:gd name="connsiteY4948" fmla="*/ 76501 h 6858000"/>
              <a:gd name="connsiteX4949" fmla="*/ 3399956 w 6530564"/>
              <a:gd name="connsiteY4949" fmla="*/ 33449 h 6858000"/>
              <a:gd name="connsiteX4950" fmla="*/ 3456465 w 6530564"/>
              <a:gd name="connsiteY4950" fmla="*/ 6542 h 6858000"/>
              <a:gd name="connsiteX4951" fmla="*/ 2942330 w 6530564"/>
              <a:gd name="connsiteY4951" fmla="*/ 0 h 6858000"/>
              <a:gd name="connsiteX4952" fmla="*/ 3174123 w 6530564"/>
              <a:gd name="connsiteY4952" fmla="*/ 0 h 6858000"/>
              <a:gd name="connsiteX4953" fmla="*/ 3100717 w 6530564"/>
              <a:gd name="connsiteY4953" fmla="*/ 23190 h 6858000"/>
              <a:gd name="connsiteX4954" fmla="*/ 3012463 w 6530564"/>
              <a:gd name="connsiteY4954" fmla="*/ 63047 h 6858000"/>
              <a:gd name="connsiteX4955" fmla="*/ 2439295 w 6530564"/>
              <a:gd name="connsiteY4955" fmla="*/ 291759 h 6858000"/>
              <a:gd name="connsiteX4956" fmla="*/ 2380096 w 6530564"/>
              <a:gd name="connsiteY4956" fmla="*/ 291759 h 6858000"/>
              <a:gd name="connsiteX4957" fmla="*/ 2396241 w 6530564"/>
              <a:gd name="connsiteY4957" fmla="*/ 229872 h 6858000"/>
              <a:gd name="connsiteX4958" fmla="*/ 2452751 w 6530564"/>
              <a:gd name="connsiteY4958" fmla="*/ 189511 h 6858000"/>
              <a:gd name="connsiteX4959" fmla="*/ 2834861 w 6530564"/>
              <a:gd name="connsiteY4959" fmla="*/ 39503 h 6858000"/>
              <a:gd name="connsiteX4960" fmla="*/ 2576296 w 6530564"/>
              <a:gd name="connsiteY4960" fmla="*/ 0 h 6858000"/>
              <a:gd name="connsiteX4961" fmla="*/ 2746997 w 6530564"/>
              <a:gd name="connsiteY4961" fmla="*/ 0 h 6858000"/>
              <a:gd name="connsiteX4962" fmla="*/ 2705697 w 6530564"/>
              <a:gd name="connsiteY4962" fmla="*/ 14613 h 6858000"/>
              <a:gd name="connsiteX4963" fmla="*/ 2509260 w 6530564"/>
              <a:gd name="connsiteY4963" fmla="*/ 87263 h 6858000"/>
              <a:gd name="connsiteX4964" fmla="*/ 2476969 w 6530564"/>
              <a:gd name="connsiteY4964" fmla="*/ 89954 h 6858000"/>
              <a:gd name="connsiteX4965" fmla="*/ 2482350 w 6530564"/>
              <a:gd name="connsiteY4965" fmla="*/ 52283 h 6858000"/>
              <a:gd name="connsiteX4966" fmla="*/ 2565769 w 6530564"/>
              <a:gd name="connsiteY4966" fmla="*/ 38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Lst>
            <a:rect l="l" t="t" r="r" b="b"/>
            <a:pathLst>
              <a:path w="6530564" h="6858000">
                <a:moveTo>
                  <a:pt x="4044771" y="6093451"/>
                </a:moveTo>
                <a:lnTo>
                  <a:pt x="4045742" y="6095312"/>
                </a:lnTo>
                <a:lnTo>
                  <a:pt x="4035428" y="6095447"/>
                </a:lnTo>
                <a:cubicBezTo>
                  <a:pt x="4040099" y="6094449"/>
                  <a:pt x="4040099" y="6094449"/>
                  <a:pt x="4044771" y="6093451"/>
                </a:cubicBezTo>
                <a:close/>
                <a:moveTo>
                  <a:pt x="4313376" y="6001876"/>
                </a:moveTo>
                <a:cubicBezTo>
                  <a:pt x="4319045" y="6005548"/>
                  <a:pt x="4328387" y="6003552"/>
                  <a:pt x="4333057" y="6002555"/>
                </a:cubicBezTo>
                <a:cubicBezTo>
                  <a:pt x="4334056" y="6007226"/>
                  <a:pt x="4334056" y="6007226"/>
                  <a:pt x="4334056" y="6007226"/>
                </a:cubicBezTo>
                <a:cubicBezTo>
                  <a:pt x="4334056" y="6007226"/>
                  <a:pt x="4334056" y="6007226"/>
                  <a:pt x="4335053" y="6011898"/>
                </a:cubicBezTo>
                <a:cubicBezTo>
                  <a:pt x="4315371" y="6011217"/>
                  <a:pt x="4278005" y="6019202"/>
                  <a:pt x="4253651" y="6019520"/>
                </a:cubicBezTo>
                <a:cubicBezTo>
                  <a:pt x="4261995" y="6012854"/>
                  <a:pt x="4310701" y="6012216"/>
                  <a:pt x="4308706" y="6002875"/>
                </a:cubicBezTo>
                <a:close/>
                <a:moveTo>
                  <a:pt x="4371425" y="5999243"/>
                </a:moveTo>
                <a:lnTo>
                  <a:pt x="4381959" y="5999606"/>
                </a:lnTo>
                <a:lnTo>
                  <a:pt x="4343399" y="6005230"/>
                </a:lnTo>
                <a:cubicBezTo>
                  <a:pt x="4348069" y="6004231"/>
                  <a:pt x="4348069" y="6004231"/>
                  <a:pt x="4348069" y="6004231"/>
                </a:cubicBezTo>
                <a:cubicBezTo>
                  <a:pt x="4348069" y="6004231"/>
                  <a:pt x="4348069" y="6004231"/>
                  <a:pt x="4352740" y="6003234"/>
                </a:cubicBezTo>
                <a:cubicBezTo>
                  <a:pt x="4357411" y="6002237"/>
                  <a:pt x="4366753" y="6000241"/>
                  <a:pt x="4371425" y="5999243"/>
                </a:cubicBezTo>
                <a:close/>
                <a:moveTo>
                  <a:pt x="5313770" y="5992063"/>
                </a:moveTo>
                <a:cubicBezTo>
                  <a:pt x="5311185" y="5991394"/>
                  <a:pt x="5307682" y="5992143"/>
                  <a:pt x="5303509" y="5995476"/>
                </a:cubicBezTo>
                <a:cubicBezTo>
                  <a:pt x="5304507" y="6000145"/>
                  <a:pt x="5304507" y="6000145"/>
                  <a:pt x="5304507" y="6000145"/>
                </a:cubicBezTo>
                <a:lnTo>
                  <a:pt x="5254793" y="6024769"/>
                </a:lnTo>
                <a:lnTo>
                  <a:pt x="5317025" y="5995549"/>
                </a:lnTo>
                <a:close/>
                <a:moveTo>
                  <a:pt x="4434660" y="5991919"/>
                </a:moveTo>
                <a:lnTo>
                  <a:pt x="4395777" y="5998924"/>
                </a:lnTo>
                <a:cubicBezTo>
                  <a:pt x="4395777" y="5998924"/>
                  <a:pt x="4395777" y="5998924"/>
                  <a:pt x="4391107" y="5999922"/>
                </a:cubicBezTo>
                <a:lnTo>
                  <a:pt x="4381959" y="5999606"/>
                </a:lnTo>
                <a:close/>
                <a:moveTo>
                  <a:pt x="5563150" y="5743821"/>
                </a:moveTo>
                <a:lnTo>
                  <a:pt x="5562539" y="5744767"/>
                </a:lnTo>
                <a:cubicBezTo>
                  <a:pt x="5562539" y="5744767"/>
                  <a:pt x="5562539" y="5744767"/>
                  <a:pt x="5557868" y="5745764"/>
                </a:cubicBezTo>
                <a:close/>
                <a:moveTo>
                  <a:pt x="2418715" y="5683798"/>
                </a:moveTo>
                <a:lnTo>
                  <a:pt x="2423109" y="5687744"/>
                </a:lnTo>
                <a:lnTo>
                  <a:pt x="2419712" y="5688470"/>
                </a:lnTo>
                <a:cubicBezTo>
                  <a:pt x="2419712" y="5688470"/>
                  <a:pt x="2419712" y="5688470"/>
                  <a:pt x="2418715" y="5683798"/>
                </a:cubicBezTo>
                <a:close/>
                <a:moveTo>
                  <a:pt x="5855983" y="5403674"/>
                </a:moveTo>
                <a:lnTo>
                  <a:pt x="5851753" y="5406742"/>
                </a:lnTo>
                <a:lnTo>
                  <a:pt x="5851313" y="5404671"/>
                </a:lnTo>
                <a:cubicBezTo>
                  <a:pt x="5851313" y="5404671"/>
                  <a:pt x="5851313" y="5404671"/>
                  <a:pt x="5855983" y="5403674"/>
                </a:cubicBezTo>
                <a:close/>
                <a:moveTo>
                  <a:pt x="4512474" y="5165146"/>
                </a:moveTo>
                <a:lnTo>
                  <a:pt x="4513179" y="5165335"/>
                </a:lnTo>
                <a:lnTo>
                  <a:pt x="4508315" y="5167547"/>
                </a:lnTo>
                <a:cubicBezTo>
                  <a:pt x="4508315" y="5167547"/>
                  <a:pt x="4512474" y="5165146"/>
                  <a:pt x="4512474" y="5165146"/>
                </a:cubicBezTo>
                <a:close/>
                <a:moveTo>
                  <a:pt x="4373541" y="5128612"/>
                </a:moveTo>
                <a:lnTo>
                  <a:pt x="4362165" y="5131201"/>
                </a:lnTo>
                <a:lnTo>
                  <a:pt x="4370545" y="5130631"/>
                </a:lnTo>
                <a:close/>
                <a:moveTo>
                  <a:pt x="3626785" y="5124711"/>
                </a:moveTo>
                <a:cubicBezTo>
                  <a:pt x="3633346" y="5126470"/>
                  <a:pt x="3636626" y="5127349"/>
                  <a:pt x="3639907" y="5128227"/>
                </a:cubicBezTo>
                <a:cubicBezTo>
                  <a:pt x="3635747" y="5130630"/>
                  <a:pt x="3632467" y="5129750"/>
                  <a:pt x="3629186" y="5128871"/>
                </a:cubicBezTo>
                <a:cubicBezTo>
                  <a:pt x="3629186" y="5128871"/>
                  <a:pt x="3629186" y="5128871"/>
                  <a:pt x="3625905" y="5127992"/>
                </a:cubicBezTo>
                <a:cubicBezTo>
                  <a:pt x="3622627" y="5127114"/>
                  <a:pt x="3622627" y="5127114"/>
                  <a:pt x="3622627" y="5127114"/>
                </a:cubicBezTo>
                <a:lnTo>
                  <a:pt x="3619346" y="5126234"/>
                </a:lnTo>
                <a:cubicBezTo>
                  <a:pt x="3619346" y="5126234"/>
                  <a:pt x="3622627" y="5127114"/>
                  <a:pt x="3626785" y="5124711"/>
                </a:cubicBezTo>
                <a:close/>
                <a:moveTo>
                  <a:pt x="3360612" y="5081517"/>
                </a:moveTo>
                <a:cubicBezTo>
                  <a:pt x="3363892" y="5082396"/>
                  <a:pt x="3363892" y="5082396"/>
                  <a:pt x="3363892" y="5082396"/>
                </a:cubicBezTo>
                <a:cubicBezTo>
                  <a:pt x="3360612" y="5081517"/>
                  <a:pt x="3359734" y="5084797"/>
                  <a:pt x="3359734" y="5084797"/>
                </a:cubicBezTo>
                <a:cubicBezTo>
                  <a:pt x="3360612" y="5081517"/>
                  <a:pt x="3360612" y="5081517"/>
                  <a:pt x="3360612" y="5081517"/>
                </a:cubicBezTo>
                <a:close/>
                <a:moveTo>
                  <a:pt x="3200777" y="5049024"/>
                </a:moveTo>
                <a:lnTo>
                  <a:pt x="3203804" y="5050048"/>
                </a:lnTo>
                <a:cubicBezTo>
                  <a:pt x="3203804" y="5050048"/>
                  <a:pt x="3203804" y="5050048"/>
                  <a:pt x="3200523" y="5049169"/>
                </a:cubicBezTo>
                <a:close/>
                <a:moveTo>
                  <a:pt x="3219693" y="5047769"/>
                </a:moveTo>
                <a:cubicBezTo>
                  <a:pt x="3221616" y="5047130"/>
                  <a:pt x="3223933" y="5047092"/>
                  <a:pt x="3228523" y="5049640"/>
                </a:cubicBezTo>
                <a:cubicBezTo>
                  <a:pt x="3227645" y="5052921"/>
                  <a:pt x="3227645" y="5052921"/>
                  <a:pt x="3230924" y="5053799"/>
                </a:cubicBezTo>
                <a:cubicBezTo>
                  <a:pt x="3234205" y="5054678"/>
                  <a:pt x="3234205" y="5054678"/>
                  <a:pt x="3234205" y="5054678"/>
                </a:cubicBezTo>
                <a:cubicBezTo>
                  <a:pt x="3233325" y="5057959"/>
                  <a:pt x="3233325" y="5057959"/>
                  <a:pt x="3236606" y="5058838"/>
                </a:cubicBezTo>
                <a:cubicBezTo>
                  <a:pt x="3236606" y="5058838"/>
                  <a:pt x="3236606" y="5058838"/>
                  <a:pt x="3239886" y="5059716"/>
                </a:cubicBezTo>
                <a:cubicBezTo>
                  <a:pt x="3240766" y="5056436"/>
                  <a:pt x="3237485" y="5055556"/>
                  <a:pt x="3240766" y="5056436"/>
                </a:cubicBezTo>
                <a:cubicBezTo>
                  <a:pt x="3250605" y="5059072"/>
                  <a:pt x="3259569" y="5064990"/>
                  <a:pt x="3267886" y="5060188"/>
                </a:cubicBezTo>
                <a:cubicBezTo>
                  <a:pt x="3263727" y="5062589"/>
                  <a:pt x="3263727" y="5062589"/>
                  <a:pt x="3267006" y="5063467"/>
                </a:cubicBezTo>
                <a:cubicBezTo>
                  <a:pt x="3269409" y="5067627"/>
                  <a:pt x="3273569" y="5065226"/>
                  <a:pt x="3273569" y="5065226"/>
                </a:cubicBezTo>
                <a:cubicBezTo>
                  <a:pt x="3273569" y="5065226"/>
                  <a:pt x="3273569" y="5065226"/>
                  <a:pt x="3276848" y="5066104"/>
                </a:cubicBezTo>
                <a:cubicBezTo>
                  <a:pt x="3284930" y="5075301"/>
                  <a:pt x="3297408" y="5068098"/>
                  <a:pt x="3308771" y="5078174"/>
                </a:cubicBezTo>
                <a:cubicBezTo>
                  <a:pt x="3309651" y="5074894"/>
                  <a:pt x="3309651" y="5074894"/>
                  <a:pt x="3309651" y="5074894"/>
                </a:cubicBezTo>
                <a:cubicBezTo>
                  <a:pt x="3308771" y="5078174"/>
                  <a:pt x="3312052" y="5079053"/>
                  <a:pt x="3312052" y="5079053"/>
                </a:cubicBezTo>
                <a:cubicBezTo>
                  <a:pt x="3315333" y="5079933"/>
                  <a:pt x="3315333" y="5079933"/>
                  <a:pt x="3316211" y="5076651"/>
                </a:cubicBezTo>
                <a:cubicBezTo>
                  <a:pt x="3326051" y="5079288"/>
                  <a:pt x="3335893" y="5081925"/>
                  <a:pt x="3335893" y="5081925"/>
                </a:cubicBezTo>
                <a:cubicBezTo>
                  <a:pt x="3345734" y="5084562"/>
                  <a:pt x="3330211" y="5076888"/>
                  <a:pt x="3346612" y="5081283"/>
                </a:cubicBezTo>
                <a:cubicBezTo>
                  <a:pt x="3342454" y="5083684"/>
                  <a:pt x="3344855" y="5087843"/>
                  <a:pt x="3349015" y="5085441"/>
                </a:cubicBezTo>
                <a:cubicBezTo>
                  <a:pt x="3353173" y="5083040"/>
                  <a:pt x="3337650" y="5075365"/>
                  <a:pt x="3354053" y="5079760"/>
                </a:cubicBezTo>
                <a:cubicBezTo>
                  <a:pt x="3354053" y="5079760"/>
                  <a:pt x="3354053" y="5079760"/>
                  <a:pt x="3353173" y="5083040"/>
                </a:cubicBezTo>
                <a:cubicBezTo>
                  <a:pt x="3353173" y="5083040"/>
                  <a:pt x="3353173" y="5083040"/>
                  <a:pt x="3356453" y="5083919"/>
                </a:cubicBezTo>
                <a:cubicBezTo>
                  <a:pt x="3356453" y="5083919"/>
                  <a:pt x="3359734" y="5084797"/>
                  <a:pt x="3359734" y="5084797"/>
                </a:cubicBezTo>
                <a:cubicBezTo>
                  <a:pt x="3363013" y="5085677"/>
                  <a:pt x="3363013" y="5085677"/>
                  <a:pt x="3363013" y="5085677"/>
                </a:cubicBezTo>
                <a:cubicBezTo>
                  <a:pt x="3366295" y="5086556"/>
                  <a:pt x="3366295" y="5086556"/>
                  <a:pt x="3366295" y="5086556"/>
                </a:cubicBezTo>
                <a:cubicBezTo>
                  <a:pt x="3365415" y="5089835"/>
                  <a:pt x="3368696" y="5090715"/>
                  <a:pt x="3371975" y="5091594"/>
                </a:cubicBezTo>
                <a:cubicBezTo>
                  <a:pt x="3372854" y="5088314"/>
                  <a:pt x="3376135" y="5089193"/>
                  <a:pt x="3379415" y="5090071"/>
                </a:cubicBezTo>
                <a:cubicBezTo>
                  <a:pt x="3381816" y="5094231"/>
                  <a:pt x="3391657" y="5096868"/>
                  <a:pt x="3398218" y="5098625"/>
                </a:cubicBezTo>
                <a:cubicBezTo>
                  <a:pt x="3371975" y="5091594"/>
                  <a:pt x="3362135" y="5088957"/>
                  <a:pt x="3338294" y="5086085"/>
                </a:cubicBezTo>
                <a:cubicBezTo>
                  <a:pt x="3339815" y="5093525"/>
                  <a:pt x="3325815" y="5093289"/>
                  <a:pt x="3309415" y="5088893"/>
                </a:cubicBezTo>
                <a:cubicBezTo>
                  <a:pt x="3293014" y="5084499"/>
                  <a:pt x="3276613" y="5080105"/>
                  <a:pt x="3275734" y="5083385"/>
                </a:cubicBezTo>
                <a:cubicBezTo>
                  <a:pt x="3258454" y="5082271"/>
                  <a:pt x="3237249" y="5069557"/>
                  <a:pt x="3221727" y="5061883"/>
                </a:cubicBezTo>
                <a:cubicBezTo>
                  <a:pt x="3225009" y="5062762"/>
                  <a:pt x="3225009" y="5062762"/>
                  <a:pt x="3225887" y="5059480"/>
                </a:cubicBezTo>
                <a:cubicBezTo>
                  <a:pt x="3225887" y="5059480"/>
                  <a:pt x="3222606" y="5058602"/>
                  <a:pt x="3222606" y="5058602"/>
                </a:cubicBezTo>
                <a:cubicBezTo>
                  <a:pt x="3210364" y="5051805"/>
                  <a:pt x="3210364" y="5051805"/>
                  <a:pt x="3210364" y="5051805"/>
                </a:cubicBezTo>
                <a:cubicBezTo>
                  <a:pt x="3207083" y="5050927"/>
                  <a:pt x="3207083" y="5050927"/>
                  <a:pt x="3207083" y="5050927"/>
                </a:cubicBezTo>
                <a:lnTo>
                  <a:pt x="3207921" y="5047800"/>
                </a:lnTo>
                <a:lnTo>
                  <a:pt x="3213235" y="5049498"/>
                </a:lnTo>
                <a:cubicBezTo>
                  <a:pt x="3216244" y="5049646"/>
                  <a:pt x="3217771" y="5048407"/>
                  <a:pt x="3219693" y="5047769"/>
                </a:cubicBezTo>
                <a:close/>
                <a:moveTo>
                  <a:pt x="3204682" y="5046768"/>
                </a:moveTo>
                <a:cubicBezTo>
                  <a:pt x="3204682" y="5046768"/>
                  <a:pt x="3204682" y="5046768"/>
                  <a:pt x="3207964" y="5047647"/>
                </a:cubicBezTo>
                <a:lnTo>
                  <a:pt x="3207921" y="5047800"/>
                </a:lnTo>
                <a:close/>
                <a:moveTo>
                  <a:pt x="1727225" y="5030520"/>
                </a:moveTo>
                <a:lnTo>
                  <a:pt x="1725536" y="5030881"/>
                </a:lnTo>
                <a:lnTo>
                  <a:pt x="1727974" y="5034027"/>
                </a:lnTo>
                <a:close/>
                <a:moveTo>
                  <a:pt x="4899046" y="4955822"/>
                </a:moveTo>
                <a:cubicBezTo>
                  <a:pt x="4899046" y="4955822"/>
                  <a:pt x="4902327" y="4956701"/>
                  <a:pt x="4902327" y="4956701"/>
                </a:cubicBezTo>
                <a:cubicBezTo>
                  <a:pt x="4902327" y="4956701"/>
                  <a:pt x="4901447" y="4959982"/>
                  <a:pt x="4898167" y="4959102"/>
                </a:cubicBezTo>
                <a:cubicBezTo>
                  <a:pt x="4899046" y="4955822"/>
                  <a:pt x="4899046" y="4955822"/>
                  <a:pt x="4899046" y="4955822"/>
                </a:cubicBezTo>
                <a:close/>
                <a:moveTo>
                  <a:pt x="4909765" y="4955178"/>
                </a:moveTo>
                <a:lnTo>
                  <a:pt x="4908886" y="4958459"/>
                </a:lnTo>
                <a:cubicBezTo>
                  <a:pt x="4905607" y="4957581"/>
                  <a:pt x="4905607" y="4957581"/>
                  <a:pt x="4904727" y="4960860"/>
                </a:cubicBezTo>
                <a:close/>
                <a:moveTo>
                  <a:pt x="4886804" y="4949025"/>
                </a:moveTo>
                <a:cubicBezTo>
                  <a:pt x="4885925" y="4952305"/>
                  <a:pt x="4885925" y="4952305"/>
                  <a:pt x="4885925" y="4952305"/>
                </a:cubicBezTo>
                <a:cubicBezTo>
                  <a:pt x="4880887" y="4957988"/>
                  <a:pt x="4880887" y="4957988"/>
                  <a:pt x="4882645" y="4951427"/>
                </a:cubicBezTo>
                <a:cubicBezTo>
                  <a:pt x="4886804" y="4949025"/>
                  <a:pt x="4886804" y="4949025"/>
                  <a:pt x="4886804" y="4949025"/>
                </a:cubicBezTo>
                <a:close/>
                <a:moveTo>
                  <a:pt x="1904088" y="4943893"/>
                </a:moveTo>
                <a:lnTo>
                  <a:pt x="1909757" y="4947566"/>
                </a:lnTo>
                <a:cubicBezTo>
                  <a:pt x="1909757" y="4947566"/>
                  <a:pt x="1909757" y="4947566"/>
                  <a:pt x="1905087" y="4948563"/>
                </a:cubicBezTo>
                <a:close/>
                <a:moveTo>
                  <a:pt x="4977467" y="4879455"/>
                </a:moveTo>
                <a:lnTo>
                  <a:pt x="4858971" y="4948076"/>
                </a:lnTo>
                <a:cubicBezTo>
                  <a:pt x="4794519" y="4983128"/>
                  <a:pt x="4728689" y="5015573"/>
                  <a:pt x="4660094" y="5042804"/>
                </a:cubicBezTo>
                <a:cubicBezTo>
                  <a:pt x="4588740" y="5070496"/>
                  <a:pt x="4516871" y="5093703"/>
                  <a:pt x="4444457" y="5112467"/>
                </a:cubicBezTo>
                <a:lnTo>
                  <a:pt x="4389558" y="5124965"/>
                </a:lnTo>
                <a:lnTo>
                  <a:pt x="4383717" y="5128009"/>
                </a:lnTo>
                <a:cubicBezTo>
                  <a:pt x="4371129" y="5132548"/>
                  <a:pt x="4352545" y="5135479"/>
                  <a:pt x="4343187" y="5140882"/>
                </a:cubicBezTo>
                <a:cubicBezTo>
                  <a:pt x="4343187" y="5140882"/>
                  <a:pt x="4339907" y="5140002"/>
                  <a:pt x="4339907" y="5140002"/>
                </a:cubicBezTo>
                <a:cubicBezTo>
                  <a:pt x="4336627" y="5139123"/>
                  <a:pt x="4336627" y="5139123"/>
                  <a:pt x="4336627" y="5139123"/>
                </a:cubicBezTo>
                <a:cubicBezTo>
                  <a:pt x="4336627" y="5139123"/>
                  <a:pt x="4335748" y="5142403"/>
                  <a:pt x="4335748" y="5142403"/>
                </a:cubicBezTo>
                <a:cubicBezTo>
                  <a:pt x="4324149" y="5146327"/>
                  <a:pt x="4325027" y="5143047"/>
                  <a:pt x="4317590" y="5144570"/>
                </a:cubicBezTo>
                <a:cubicBezTo>
                  <a:pt x="4317590" y="5144570"/>
                  <a:pt x="4314308" y="5143691"/>
                  <a:pt x="4314308" y="5143691"/>
                </a:cubicBezTo>
                <a:cubicBezTo>
                  <a:pt x="4314308" y="5143691"/>
                  <a:pt x="4310149" y="5146092"/>
                  <a:pt x="4310149" y="5146092"/>
                </a:cubicBezTo>
                <a:cubicBezTo>
                  <a:pt x="4313430" y="5146971"/>
                  <a:pt x="4313430" y="5146971"/>
                  <a:pt x="4313430" y="5146971"/>
                </a:cubicBezTo>
                <a:cubicBezTo>
                  <a:pt x="4294391" y="5152417"/>
                  <a:pt x="4283671" y="5153060"/>
                  <a:pt x="4271193" y="5160265"/>
                </a:cubicBezTo>
                <a:cubicBezTo>
                  <a:pt x="4272073" y="5156984"/>
                  <a:pt x="4272073" y="5156984"/>
                  <a:pt x="4272073" y="5156984"/>
                </a:cubicBezTo>
                <a:lnTo>
                  <a:pt x="4268793" y="5156105"/>
                </a:lnTo>
                <a:cubicBezTo>
                  <a:pt x="4265512" y="5155227"/>
                  <a:pt x="4264633" y="5158507"/>
                  <a:pt x="4264633" y="5158507"/>
                </a:cubicBezTo>
                <a:cubicBezTo>
                  <a:pt x="4264633" y="5158507"/>
                  <a:pt x="4264633" y="5158507"/>
                  <a:pt x="4263755" y="5161788"/>
                </a:cubicBezTo>
                <a:cubicBezTo>
                  <a:pt x="4260474" y="5160908"/>
                  <a:pt x="4260474" y="5160908"/>
                  <a:pt x="4260474" y="5160908"/>
                </a:cubicBezTo>
                <a:cubicBezTo>
                  <a:pt x="4248875" y="5164832"/>
                  <a:pt x="4246475" y="5160672"/>
                  <a:pt x="4239034" y="5162195"/>
                </a:cubicBezTo>
                <a:cubicBezTo>
                  <a:pt x="4238156" y="5165476"/>
                  <a:pt x="4241437" y="5166354"/>
                  <a:pt x="4233996" y="5167877"/>
                </a:cubicBezTo>
                <a:cubicBezTo>
                  <a:pt x="4230715" y="5166997"/>
                  <a:pt x="4229837" y="5170278"/>
                  <a:pt x="4226557" y="5169398"/>
                </a:cubicBezTo>
                <a:cubicBezTo>
                  <a:pt x="4227435" y="5166119"/>
                  <a:pt x="4227435" y="5166119"/>
                  <a:pt x="4224157" y="5165240"/>
                </a:cubicBezTo>
                <a:cubicBezTo>
                  <a:pt x="4224157" y="5165240"/>
                  <a:pt x="4220876" y="5164361"/>
                  <a:pt x="4219997" y="5167641"/>
                </a:cubicBezTo>
                <a:cubicBezTo>
                  <a:pt x="4219997" y="5167641"/>
                  <a:pt x="4216716" y="5166762"/>
                  <a:pt x="4215837" y="5170042"/>
                </a:cubicBezTo>
                <a:cubicBezTo>
                  <a:pt x="4208397" y="5171565"/>
                  <a:pt x="4177761" y="5180935"/>
                  <a:pt x="4181921" y="5178534"/>
                </a:cubicBezTo>
                <a:cubicBezTo>
                  <a:pt x="4183441" y="5185973"/>
                  <a:pt x="4194398" y="5171329"/>
                  <a:pt x="4195921" y="5178768"/>
                </a:cubicBezTo>
                <a:cubicBezTo>
                  <a:pt x="4200079" y="5176367"/>
                  <a:pt x="4204239" y="5173966"/>
                  <a:pt x="4211678" y="5172443"/>
                </a:cubicBezTo>
                <a:cubicBezTo>
                  <a:pt x="4211678" y="5172443"/>
                  <a:pt x="4211678" y="5172443"/>
                  <a:pt x="4214959" y="5173322"/>
                </a:cubicBezTo>
                <a:cubicBezTo>
                  <a:pt x="4214959" y="5173322"/>
                  <a:pt x="4218239" y="5174202"/>
                  <a:pt x="4218239" y="5174202"/>
                </a:cubicBezTo>
                <a:cubicBezTo>
                  <a:pt x="4221518" y="5175080"/>
                  <a:pt x="4225678" y="5172679"/>
                  <a:pt x="4225678" y="5172679"/>
                </a:cubicBezTo>
                <a:cubicBezTo>
                  <a:pt x="4235519" y="5175316"/>
                  <a:pt x="4241437" y="5166354"/>
                  <a:pt x="4256315" y="5163309"/>
                </a:cubicBezTo>
                <a:cubicBezTo>
                  <a:pt x="4255435" y="5166590"/>
                  <a:pt x="4258715" y="5167468"/>
                  <a:pt x="4262875" y="5165067"/>
                </a:cubicBezTo>
                <a:cubicBezTo>
                  <a:pt x="4266157" y="5165946"/>
                  <a:pt x="4266157" y="5165946"/>
                  <a:pt x="4266157" y="5165946"/>
                </a:cubicBezTo>
                <a:cubicBezTo>
                  <a:pt x="4266157" y="5165946"/>
                  <a:pt x="4269436" y="5166824"/>
                  <a:pt x="4272717" y="5167703"/>
                </a:cubicBezTo>
                <a:cubicBezTo>
                  <a:pt x="4273595" y="5164424"/>
                  <a:pt x="4276877" y="5165302"/>
                  <a:pt x="4273595" y="5164424"/>
                </a:cubicBezTo>
                <a:cubicBezTo>
                  <a:pt x="4273595" y="5164424"/>
                  <a:pt x="4274474" y="5161144"/>
                  <a:pt x="4274474" y="5161144"/>
                </a:cubicBezTo>
                <a:cubicBezTo>
                  <a:pt x="4284315" y="5163779"/>
                  <a:pt x="4282792" y="5156341"/>
                  <a:pt x="4290233" y="5154819"/>
                </a:cubicBezTo>
                <a:cubicBezTo>
                  <a:pt x="4300952" y="5154174"/>
                  <a:pt x="4308392" y="5152652"/>
                  <a:pt x="4312551" y="5150251"/>
                </a:cubicBezTo>
                <a:cubicBezTo>
                  <a:pt x="4312551" y="5150251"/>
                  <a:pt x="4315831" y="5151131"/>
                  <a:pt x="4315831" y="5151131"/>
                </a:cubicBezTo>
                <a:cubicBezTo>
                  <a:pt x="4315831" y="5151131"/>
                  <a:pt x="4315831" y="5151131"/>
                  <a:pt x="4319110" y="5152009"/>
                </a:cubicBezTo>
                <a:cubicBezTo>
                  <a:pt x="4327430" y="5147207"/>
                  <a:pt x="4327430" y="5147207"/>
                  <a:pt x="4334869" y="5145684"/>
                </a:cubicBezTo>
                <a:cubicBezTo>
                  <a:pt x="4331589" y="5144804"/>
                  <a:pt x="4331589" y="5144804"/>
                  <a:pt x="4330709" y="5148085"/>
                </a:cubicBezTo>
                <a:cubicBezTo>
                  <a:pt x="4330709" y="5148085"/>
                  <a:pt x="4330709" y="5148085"/>
                  <a:pt x="4333989" y="5148964"/>
                </a:cubicBezTo>
                <a:cubicBezTo>
                  <a:pt x="4333989" y="5148964"/>
                  <a:pt x="4338149" y="5146563"/>
                  <a:pt x="4338149" y="5146563"/>
                </a:cubicBezTo>
                <a:cubicBezTo>
                  <a:pt x="4342309" y="5144162"/>
                  <a:pt x="4342309" y="5144162"/>
                  <a:pt x="4342309" y="5144162"/>
                </a:cubicBezTo>
                <a:cubicBezTo>
                  <a:pt x="4345588" y="5145042"/>
                  <a:pt x="4345588" y="5145042"/>
                  <a:pt x="4353029" y="5143519"/>
                </a:cubicBezTo>
                <a:cubicBezTo>
                  <a:pt x="4349748" y="5142639"/>
                  <a:pt x="4353907" y="5140237"/>
                  <a:pt x="4361347" y="5138715"/>
                </a:cubicBezTo>
                <a:cubicBezTo>
                  <a:pt x="4360467" y="5141996"/>
                  <a:pt x="4357187" y="5141116"/>
                  <a:pt x="4356309" y="5144397"/>
                </a:cubicBezTo>
                <a:cubicBezTo>
                  <a:pt x="4367906" y="5140474"/>
                  <a:pt x="4361347" y="5138715"/>
                  <a:pt x="4368785" y="5137194"/>
                </a:cubicBezTo>
                <a:cubicBezTo>
                  <a:pt x="4379505" y="5136549"/>
                  <a:pt x="4372066" y="5138072"/>
                  <a:pt x="4387825" y="5131747"/>
                </a:cubicBezTo>
                <a:cubicBezTo>
                  <a:pt x="4390225" y="5135906"/>
                  <a:pt x="4386065" y="5138307"/>
                  <a:pt x="4385187" y="5141588"/>
                </a:cubicBezTo>
                <a:cubicBezTo>
                  <a:pt x="4393506" y="5136784"/>
                  <a:pt x="4397665" y="5134383"/>
                  <a:pt x="4401825" y="5131982"/>
                </a:cubicBezTo>
                <a:cubicBezTo>
                  <a:pt x="4400945" y="5135263"/>
                  <a:pt x="4400945" y="5135263"/>
                  <a:pt x="4400945" y="5135263"/>
                </a:cubicBezTo>
                <a:cubicBezTo>
                  <a:pt x="4400945" y="5135263"/>
                  <a:pt x="4400945" y="5135263"/>
                  <a:pt x="4404225" y="5136142"/>
                </a:cubicBezTo>
                <a:cubicBezTo>
                  <a:pt x="4404225" y="5136142"/>
                  <a:pt x="4405105" y="5132862"/>
                  <a:pt x="4408385" y="5133740"/>
                </a:cubicBezTo>
                <a:cubicBezTo>
                  <a:pt x="4412543" y="5131339"/>
                  <a:pt x="4419984" y="5129816"/>
                  <a:pt x="4420862" y="5126537"/>
                </a:cubicBezTo>
                <a:cubicBezTo>
                  <a:pt x="4420862" y="5126537"/>
                  <a:pt x="4425022" y="5124136"/>
                  <a:pt x="4428303" y="5125014"/>
                </a:cubicBezTo>
                <a:cubicBezTo>
                  <a:pt x="4428303" y="5125014"/>
                  <a:pt x="4428303" y="5125014"/>
                  <a:pt x="4432461" y="5122611"/>
                </a:cubicBezTo>
                <a:cubicBezTo>
                  <a:pt x="4432461" y="5122611"/>
                  <a:pt x="4432461" y="5122611"/>
                  <a:pt x="4429181" y="5121733"/>
                </a:cubicBezTo>
                <a:cubicBezTo>
                  <a:pt x="4429181" y="5121733"/>
                  <a:pt x="4429181" y="5121733"/>
                  <a:pt x="4425901" y="5120854"/>
                </a:cubicBezTo>
                <a:cubicBezTo>
                  <a:pt x="4438378" y="5113651"/>
                  <a:pt x="4449097" y="5113006"/>
                  <a:pt x="4456537" y="5111486"/>
                </a:cubicBezTo>
                <a:cubicBezTo>
                  <a:pt x="4455658" y="5114765"/>
                  <a:pt x="4451499" y="5117167"/>
                  <a:pt x="4450621" y="5120446"/>
                </a:cubicBezTo>
                <a:cubicBezTo>
                  <a:pt x="4469658" y="5115001"/>
                  <a:pt x="4488695" y="5109553"/>
                  <a:pt x="4475575" y="5106039"/>
                </a:cubicBezTo>
                <a:cubicBezTo>
                  <a:pt x="4493735" y="5103872"/>
                  <a:pt x="4493735" y="5103872"/>
                  <a:pt x="4506211" y="5096669"/>
                </a:cubicBezTo>
                <a:cubicBezTo>
                  <a:pt x="4506211" y="5096669"/>
                  <a:pt x="4505333" y="5099949"/>
                  <a:pt x="4502053" y="5099070"/>
                </a:cubicBezTo>
                <a:cubicBezTo>
                  <a:pt x="4502053" y="5099070"/>
                  <a:pt x="4501174" y="5102350"/>
                  <a:pt x="4501174" y="5102350"/>
                </a:cubicBezTo>
                <a:cubicBezTo>
                  <a:pt x="4497015" y="5104753"/>
                  <a:pt x="4500295" y="5105631"/>
                  <a:pt x="4500295" y="5105631"/>
                </a:cubicBezTo>
                <a:cubicBezTo>
                  <a:pt x="4503575" y="5106509"/>
                  <a:pt x="4503575" y="5106509"/>
                  <a:pt x="4507735" y="5104109"/>
                </a:cubicBezTo>
                <a:cubicBezTo>
                  <a:pt x="4506857" y="5107388"/>
                  <a:pt x="4506857" y="5107388"/>
                  <a:pt x="4506857" y="5107388"/>
                </a:cubicBezTo>
                <a:cubicBezTo>
                  <a:pt x="4503575" y="5106509"/>
                  <a:pt x="4502697" y="5109791"/>
                  <a:pt x="4502697" y="5109791"/>
                </a:cubicBezTo>
                <a:cubicBezTo>
                  <a:pt x="4499417" y="5108911"/>
                  <a:pt x="4499417" y="5108911"/>
                  <a:pt x="4499417" y="5108911"/>
                </a:cubicBezTo>
                <a:cubicBezTo>
                  <a:pt x="4499417" y="5108911"/>
                  <a:pt x="4495258" y="5111312"/>
                  <a:pt x="4495258" y="5111312"/>
                </a:cubicBezTo>
                <a:cubicBezTo>
                  <a:pt x="4495258" y="5111312"/>
                  <a:pt x="4491098" y="5113713"/>
                  <a:pt x="4491098" y="5113713"/>
                </a:cubicBezTo>
                <a:cubicBezTo>
                  <a:pt x="4448861" y="5127007"/>
                  <a:pt x="4410786" y="5137900"/>
                  <a:pt x="4368551" y="5151193"/>
                </a:cubicBezTo>
                <a:cubicBezTo>
                  <a:pt x="4365269" y="5150314"/>
                  <a:pt x="4365269" y="5150314"/>
                  <a:pt x="4365269" y="5150314"/>
                </a:cubicBezTo>
                <a:cubicBezTo>
                  <a:pt x="4361990" y="5149436"/>
                  <a:pt x="4361112" y="5152715"/>
                  <a:pt x="4361112" y="5152715"/>
                </a:cubicBezTo>
                <a:cubicBezTo>
                  <a:pt x="4348633" y="5159921"/>
                  <a:pt x="4349512" y="5156639"/>
                  <a:pt x="4337913" y="5160563"/>
                </a:cubicBezTo>
                <a:cubicBezTo>
                  <a:pt x="4334634" y="5159684"/>
                  <a:pt x="4331353" y="5158804"/>
                  <a:pt x="4327194" y="5161207"/>
                </a:cubicBezTo>
                <a:cubicBezTo>
                  <a:pt x="4323913" y="5160327"/>
                  <a:pt x="4323035" y="5163608"/>
                  <a:pt x="4323035" y="5163608"/>
                </a:cubicBezTo>
                <a:cubicBezTo>
                  <a:pt x="4311437" y="5167532"/>
                  <a:pt x="4300716" y="5168175"/>
                  <a:pt x="4295678" y="5173857"/>
                </a:cubicBezTo>
                <a:cubicBezTo>
                  <a:pt x="4295678" y="5173857"/>
                  <a:pt x="4291519" y="5176258"/>
                  <a:pt x="4291519" y="5176258"/>
                </a:cubicBezTo>
                <a:cubicBezTo>
                  <a:pt x="4288238" y="5175378"/>
                  <a:pt x="4284959" y="5174500"/>
                  <a:pt x="4281679" y="5173621"/>
                </a:cubicBezTo>
                <a:cubicBezTo>
                  <a:pt x="4280799" y="5176901"/>
                  <a:pt x="4262641" y="5179066"/>
                  <a:pt x="4254323" y="5183870"/>
                </a:cubicBezTo>
                <a:cubicBezTo>
                  <a:pt x="4254323" y="5183870"/>
                  <a:pt x="4251042" y="5182990"/>
                  <a:pt x="4250163" y="5186271"/>
                </a:cubicBezTo>
                <a:cubicBezTo>
                  <a:pt x="4246882" y="5185391"/>
                  <a:pt x="4246882" y="5185391"/>
                  <a:pt x="4246882" y="5185391"/>
                </a:cubicBezTo>
                <a:cubicBezTo>
                  <a:pt x="4213843" y="5190603"/>
                  <a:pt x="4177525" y="5194934"/>
                  <a:pt x="4143607" y="5203426"/>
                </a:cubicBezTo>
                <a:cubicBezTo>
                  <a:pt x="4140328" y="5202547"/>
                  <a:pt x="4136170" y="5204948"/>
                  <a:pt x="4132010" y="5207349"/>
                </a:cubicBezTo>
                <a:cubicBezTo>
                  <a:pt x="4128729" y="5206471"/>
                  <a:pt x="4125449" y="5205591"/>
                  <a:pt x="4122169" y="5204713"/>
                </a:cubicBezTo>
                <a:cubicBezTo>
                  <a:pt x="4125449" y="5205591"/>
                  <a:pt x="4121291" y="5207992"/>
                  <a:pt x="4120410" y="5211273"/>
                </a:cubicBezTo>
                <a:cubicBezTo>
                  <a:pt x="4117131" y="5210395"/>
                  <a:pt x="4112971" y="5212796"/>
                  <a:pt x="4112971" y="5212796"/>
                </a:cubicBezTo>
                <a:cubicBezTo>
                  <a:pt x="4094811" y="5214961"/>
                  <a:pt x="4077531" y="5213847"/>
                  <a:pt x="4062652" y="5216892"/>
                </a:cubicBezTo>
                <a:cubicBezTo>
                  <a:pt x="4062652" y="5216892"/>
                  <a:pt x="4059373" y="5216012"/>
                  <a:pt x="4059373" y="5216012"/>
                </a:cubicBezTo>
                <a:cubicBezTo>
                  <a:pt x="4056092" y="5215134"/>
                  <a:pt x="4056092" y="5215134"/>
                  <a:pt x="4052812" y="5214255"/>
                </a:cubicBezTo>
                <a:cubicBezTo>
                  <a:pt x="4051933" y="5217535"/>
                  <a:pt x="4051933" y="5217535"/>
                  <a:pt x="4051933" y="5217535"/>
                </a:cubicBezTo>
                <a:cubicBezTo>
                  <a:pt x="4029616" y="5222103"/>
                  <a:pt x="4010575" y="5227548"/>
                  <a:pt x="3996577" y="5227313"/>
                </a:cubicBezTo>
                <a:cubicBezTo>
                  <a:pt x="3984100" y="5234517"/>
                  <a:pt x="3952819" y="5233166"/>
                  <a:pt x="3923940" y="5235976"/>
                </a:cubicBezTo>
                <a:cubicBezTo>
                  <a:pt x="3915620" y="5240778"/>
                  <a:pt x="3891781" y="5237907"/>
                  <a:pt x="3884340" y="5239430"/>
                </a:cubicBezTo>
                <a:cubicBezTo>
                  <a:pt x="3884340" y="5239430"/>
                  <a:pt x="3881060" y="5238550"/>
                  <a:pt x="3881060" y="5238550"/>
                </a:cubicBezTo>
                <a:cubicBezTo>
                  <a:pt x="3881060" y="5238550"/>
                  <a:pt x="3877781" y="5237671"/>
                  <a:pt x="3877781" y="5237671"/>
                </a:cubicBezTo>
                <a:cubicBezTo>
                  <a:pt x="3874499" y="5236793"/>
                  <a:pt x="3874499" y="5236793"/>
                  <a:pt x="3874499" y="5236793"/>
                </a:cubicBezTo>
                <a:cubicBezTo>
                  <a:pt x="3870340" y="5239194"/>
                  <a:pt x="3870340" y="5239194"/>
                  <a:pt x="3873621" y="5240072"/>
                </a:cubicBezTo>
                <a:cubicBezTo>
                  <a:pt x="3862901" y="5240716"/>
                  <a:pt x="3869461" y="5242475"/>
                  <a:pt x="3868581" y="5245755"/>
                </a:cubicBezTo>
                <a:cubicBezTo>
                  <a:pt x="3859621" y="5239836"/>
                  <a:pt x="3856984" y="5249678"/>
                  <a:pt x="3843864" y="5246161"/>
                </a:cubicBezTo>
                <a:cubicBezTo>
                  <a:pt x="3846263" y="5250321"/>
                  <a:pt x="3836423" y="5247684"/>
                  <a:pt x="3835544" y="5250965"/>
                </a:cubicBezTo>
                <a:cubicBezTo>
                  <a:pt x="3850423" y="5247920"/>
                  <a:pt x="3874265" y="5250791"/>
                  <a:pt x="3879302" y="5245111"/>
                </a:cubicBezTo>
                <a:cubicBezTo>
                  <a:pt x="3879302" y="5245111"/>
                  <a:pt x="3882583" y="5245989"/>
                  <a:pt x="3885863" y="5246869"/>
                </a:cubicBezTo>
                <a:cubicBezTo>
                  <a:pt x="3885863" y="5246869"/>
                  <a:pt x="3889143" y="5247748"/>
                  <a:pt x="3890023" y="5244468"/>
                </a:cubicBezTo>
                <a:cubicBezTo>
                  <a:pt x="3909704" y="5249742"/>
                  <a:pt x="3928742" y="5244294"/>
                  <a:pt x="3946901" y="5242128"/>
                </a:cubicBezTo>
                <a:cubicBezTo>
                  <a:pt x="3993940" y="5237154"/>
                  <a:pt x="4040099" y="5235459"/>
                  <a:pt x="4080577" y="5228726"/>
                </a:cubicBezTo>
                <a:cubicBezTo>
                  <a:pt x="4113616" y="5223516"/>
                  <a:pt x="4163054" y="5222700"/>
                  <a:pt x="4208569" y="5210285"/>
                </a:cubicBezTo>
                <a:cubicBezTo>
                  <a:pt x="4216010" y="5208762"/>
                  <a:pt x="4221047" y="5203081"/>
                  <a:pt x="4227607" y="5204840"/>
                </a:cubicBezTo>
                <a:cubicBezTo>
                  <a:pt x="4261525" y="5196348"/>
                  <a:pt x="4293683" y="5194417"/>
                  <a:pt x="4320161" y="5187449"/>
                </a:cubicBezTo>
                <a:cubicBezTo>
                  <a:pt x="4340080" y="5178723"/>
                  <a:pt x="4328481" y="5182645"/>
                  <a:pt x="4350799" y="5178079"/>
                </a:cubicBezTo>
                <a:cubicBezTo>
                  <a:pt x="4376397" y="5174391"/>
                  <a:pt x="4399595" y="5166543"/>
                  <a:pt x="4416232" y="5156937"/>
                </a:cubicBezTo>
                <a:cubicBezTo>
                  <a:pt x="4449271" y="5151726"/>
                  <a:pt x="4497423" y="5129472"/>
                  <a:pt x="4528059" y="5120102"/>
                </a:cubicBezTo>
                <a:cubicBezTo>
                  <a:pt x="4539658" y="5116178"/>
                  <a:pt x="4537257" y="5112018"/>
                  <a:pt x="4548856" y="5108094"/>
                </a:cubicBezTo>
                <a:cubicBezTo>
                  <a:pt x="4550379" y="5115535"/>
                  <a:pt x="4570295" y="5106807"/>
                  <a:pt x="4582773" y="5099604"/>
                </a:cubicBezTo>
                <a:cubicBezTo>
                  <a:pt x="4582773" y="5099604"/>
                  <a:pt x="4583652" y="5096324"/>
                  <a:pt x="4587811" y="5093923"/>
                </a:cubicBezTo>
                <a:cubicBezTo>
                  <a:pt x="4600289" y="5086718"/>
                  <a:pt x="4625008" y="5086310"/>
                  <a:pt x="4642524" y="5073425"/>
                </a:cubicBezTo>
                <a:cubicBezTo>
                  <a:pt x="4646684" y="5071024"/>
                  <a:pt x="4644283" y="5066864"/>
                  <a:pt x="4652601" y="5062062"/>
                </a:cubicBezTo>
                <a:cubicBezTo>
                  <a:pt x="4652601" y="5062062"/>
                  <a:pt x="4662441" y="5064699"/>
                  <a:pt x="4667481" y="5059017"/>
                </a:cubicBezTo>
                <a:cubicBezTo>
                  <a:pt x="4710595" y="5042443"/>
                  <a:pt x="4761384" y="5010346"/>
                  <a:pt x="4798817" y="4988734"/>
                </a:cubicBezTo>
                <a:cubicBezTo>
                  <a:pt x="4815454" y="4979129"/>
                  <a:pt x="4835371" y="4970403"/>
                  <a:pt x="4856167" y="4958396"/>
                </a:cubicBezTo>
                <a:cubicBezTo>
                  <a:pt x="4864486" y="4953593"/>
                  <a:pt x="4874561" y="4942231"/>
                  <a:pt x="4882880" y="4937426"/>
                </a:cubicBezTo>
                <a:cubicBezTo>
                  <a:pt x="4882880" y="4937426"/>
                  <a:pt x="4894479" y="4933504"/>
                  <a:pt x="4894479" y="4933504"/>
                </a:cubicBezTo>
                <a:cubicBezTo>
                  <a:pt x="4902797" y="4928700"/>
                  <a:pt x="4903677" y="4925420"/>
                  <a:pt x="4907835" y="4923019"/>
                </a:cubicBezTo>
                <a:cubicBezTo>
                  <a:pt x="4911115" y="4923898"/>
                  <a:pt x="4911115" y="4923898"/>
                  <a:pt x="4911115" y="4923898"/>
                </a:cubicBezTo>
                <a:cubicBezTo>
                  <a:pt x="4908479" y="4933738"/>
                  <a:pt x="4891198" y="4932624"/>
                  <a:pt x="4896879" y="4937664"/>
                </a:cubicBezTo>
                <a:cubicBezTo>
                  <a:pt x="4896879" y="4937664"/>
                  <a:pt x="4896879" y="4937664"/>
                  <a:pt x="4893599" y="4936784"/>
                </a:cubicBezTo>
                <a:cubicBezTo>
                  <a:pt x="4888561" y="4942464"/>
                  <a:pt x="4888561" y="4942464"/>
                  <a:pt x="4888561" y="4942464"/>
                </a:cubicBezTo>
                <a:cubicBezTo>
                  <a:pt x="4888561" y="4942464"/>
                  <a:pt x="4887682" y="4945746"/>
                  <a:pt x="4887682" y="4945746"/>
                </a:cubicBezTo>
                <a:cubicBezTo>
                  <a:pt x="4887682" y="4945746"/>
                  <a:pt x="4884403" y="4944867"/>
                  <a:pt x="4883523" y="4948147"/>
                </a:cubicBezTo>
                <a:cubicBezTo>
                  <a:pt x="4883523" y="4948147"/>
                  <a:pt x="4882645" y="4951427"/>
                  <a:pt x="4882645" y="4951427"/>
                </a:cubicBezTo>
                <a:cubicBezTo>
                  <a:pt x="4870167" y="4958630"/>
                  <a:pt x="4873447" y="4959510"/>
                  <a:pt x="4860969" y="4966714"/>
                </a:cubicBezTo>
                <a:cubicBezTo>
                  <a:pt x="4860969" y="4966714"/>
                  <a:pt x="4856811" y="4969115"/>
                  <a:pt x="4856811" y="4969115"/>
                </a:cubicBezTo>
                <a:cubicBezTo>
                  <a:pt x="4856811" y="4969115"/>
                  <a:pt x="4856811" y="4969115"/>
                  <a:pt x="4855931" y="4972396"/>
                </a:cubicBezTo>
                <a:cubicBezTo>
                  <a:pt x="4855931" y="4972396"/>
                  <a:pt x="4852651" y="4971516"/>
                  <a:pt x="4852651" y="4971516"/>
                </a:cubicBezTo>
                <a:cubicBezTo>
                  <a:pt x="4845213" y="4973039"/>
                  <a:pt x="4859447" y="4959275"/>
                  <a:pt x="4850250" y="4967358"/>
                </a:cubicBezTo>
                <a:cubicBezTo>
                  <a:pt x="4846091" y="4969759"/>
                  <a:pt x="4848491" y="4973919"/>
                  <a:pt x="4842575" y="4982879"/>
                </a:cubicBezTo>
                <a:cubicBezTo>
                  <a:pt x="4831855" y="4983523"/>
                  <a:pt x="4830097" y="4990084"/>
                  <a:pt x="4810180" y="4998810"/>
                </a:cubicBezTo>
                <a:cubicBezTo>
                  <a:pt x="4811059" y="4995529"/>
                  <a:pt x="4811059" y="4995529"/>
                  <a:pt x="4811059" y="4995529"/>
                </a:cubicBezTo>
                <a:cubicBezTo>
                  <a:pt x="4806900" y="4997932"/>
                  <a:pt x="4806900" y="4997932"/>
                  <a:pt x="4806900" y="4997932"/>
                </a:cubicBezTo>
                <a:cubicBezTo>
                  <a:pt x="4800339" y="4996174"/>
                  <a:pt x="4811937" y="4992250"/>
                  <a:pt x="4812817" y="4988970"/>
                </a:cubicBezTo>
                <a:cubicBezTo>
                  <a:pt x="4801219" y="4992893"/>
                  <a:pt x="4800339" y="4996174"/>
                  <a:pt x="4798581" y="5002734"/>
                </a:cubicBezTo>
                <a:cubicBezTo>
                  <a:pt x="4795301" y="5001856"/>
                  <a:pt x="4795301" y="5001856"/>
                  <a:pt x="4791141" y="5004257"/>
                </a:cubicBezTo>
                <a:cubicBezTo>
                  <a:pt x="4787862" y="5003379"/>
                  <a:pt x="4786983" y="5006658"/>
                  <a:pt x="4786983" y="5006658"/>
                </a:cubicBezTo>
                <a:cubicBezTo>
                  <a:pt x="4789383" y="5010818"/>
                  <a:pt x="4789383" y="5010818"/>
                  <a:pt x="4789383" y="5010818"/>
                </a:cubicBezTo>
                <a:cubicBezTo>
                  <a:pt x="4775384" y="5010582"/>
                  <a:pt x="4783467" y="5019780"/>
                  <a:pt x="4764429" y="5025225"/>
                </a:cubicBezTo>
                <a:cubicBezTo>
                  <a:pt x="4760269" y="5027626"/>
                  <a:pt x="4760269" y="5027626"/>
                  <a:pt x="4760269" y="5027626"/>
                </a:cubicBezTo>
                <a:cubicBezTo>
                  <a:pt x="4760269" y="5027626"/>
                  <a:pt x="4759391" y="5030907"/>
                  <a:pt x="4759391" y="5030907"/>
                </a:cubicBezTo>
                <a:cubicBezTo>
                  <a:pt x="4726995" y="5046837"/>
                  <a:pt x="4702041" y="5061246"/>
                  <a:pt x="4680365" y="5076532"/>
                </a:cubicBezTo>
                <a:cubicBezTo>
                  <a:pt x="4681245" y="5073251"/>
                  <a:pt x="4668123" y="5069736"/>
                  <a:pt x="4669645" y="5077175"/>
                </a:cubicBezTo>
                <a:cubicBezTo>
                  <a:pt x="4677086" y="5075654"/>
                  <a:pt x="4672047" y="5081335"/>
                  <a:pt x="4664607" y="5082858"/>
                </a:cubicBezTo>
                <a:cubicBezTo>
                  <a:pt x="4648849" y="5089182"/>
                  <a:pt x="4623894" y="5103591"/>
                  <a:pt x="4596538" y="5113840"/>
                </a:cubicBezTo>
                <a:cubicBezTo>
                  <a:pt x="4572461" y="5124967"/>
                  <a:pt x="4545105" y="5135216"/>
                  <a:pt x="4525187" y="5143943"/>
                </a:cubicBezTo>
                <a:cubicBezTo>
                  <a:pt x="4529347" y="5141541"/>
                  <a:pt x="4515347" y="5141307"/>
                  <a:pt x="4514467" y="5144586"/>
                </a:cubicBezTo>
                <a:cubicBezTo>
                  <a:pt x="4521908" y="5143064"/>
                  <a:pt x="4521029" y="5146344"/>
                  <a:pt x="4516869" y="5148745"/>
                </a:cubicBezTo>
                <a:cubicBezTo>
                  <a:pt x="4510309" y="5146988"/>
                  <a:pt x="4490391" y="5155714"/>
                  <a:pt x="4474633" y="5162039"/>
                </a:cubicBezTo>
                <a:cubicBezTo>
                  <a:pt x="4458876" y="5168364"/>
                  <a:pt x="4446398" y="5175569"/>
                  <a:pt x="4447277" y="5172288"/>
                </a:cubicBezTo>
                <a:cubicBezTo>
                  <a:pt x="4430639" y="5181894"/>
                  <a:pt x="4415760" y="5184937"/>
                  <a:pt x="4400883" y="5187983"/>
                </a:cubicBezTo>
                <a:cubicBezTo>
                  <a:pt x="4381843" y="5193428"/>
                  <a:pt x="4363683" y="5195595"/>
                  <a:pt x="4339608" y="5206722"/>
                </a:cubicBezTo>
                <a:cubicBezTo>
                  <a:pt x="4339608" y="5206722"/>
                  <a:pt x="4336327" y="5205844"/>
                  <a:pt x="4333047" y="5204965"/>
                </a:cubicBezTo>
                <a:cubicBezTo>
                  <a:pt x="4326252" y="5217207"/>
                  <a:pt x="4280971" y="5215622"/>
                  <a:pt x="4265213" y="5221947"/>
                </a:cubicBezTo>
                <a:cubicBezTo>
                  <a:pt x="4261055" y="5224349"/>
                  <a:pt x="4264334" y="5225227"/>
                  <a:pt x="4256895" y="5226749"/>
                </a:cubicBezTo>
                <a:cubicBezTo>
                  <a:pt x="4245297" y="5230673"/>
                  <a:pt x="4235455" y="5228037"/>
                  <a:pt x="4223857" y="5231960"/>
                </a:cubicBezTo>
                <a:cubicBezTo>
                  <a:pt x="4216417" y="5233481"/>
                  <a:pt x="4212257" y="5235884"/>
                  <a:pt x="4203941" y="5240686"/>
                </a:cubicBezTo>
                <a:cubicBezTo>
                  <a:pt x="4181621" y="5245253"/>
                  <a:pt x="4150341" y="5243904"/>
                  <a:pt x="4124741" y="5247592"/>
                </a:cubicBezTo>
                <a:cubicBezTo>
                  <a:pt x="4094985" y="5253681"/>
                  <a:pt x="4052106" y="5256255"/>
                  <a:pt x="4019067" y="5261465"/>
                </a:cubicBezTo>
                <a:cubicBezTo>
                  <a:pt x="4008347" y="5262109"/>
                  <a:pt x="3996749" y="5266033"/>
                  <a:pt x="3989310" y="5267556"/>
                </a:cubicBezTo>
                <a:cubicBezTo>
                  <a:pt x="3989310" y="5267556"/>
                  <a:pt x="3993469" y="5265155"/>
                  <a:pt x="3993469" y="5265155"/>
                </a:cubicBezTo>
                <a:cubicBezTo>
                  <a:pt x="3979469" y="5264919"/>
                  <a:pt x="3964589" y="5267964"/>
                  <a:pt x="3953870" y="5268607"/>
                </a:cubicBezTo>
                <a:cubicBezTo>
                  <a:pt x="3950590" y="5267728"/>
                  <a:pt x="3944029" y="5265970"/>
                  <a:pt x="3944029" y="5265970"/>
                </a:cubicBezTo>
                <a:cubicBezTo>
                  <a:pt x="3908589" y="5267022"/>
                  <a:pt x="3862430" y="5268717"/>
                  <a:pt x="3830272" y="5270646"/>
                </a:cubicBezTo>
                <a:cubicBezTo>
                  <a:pt x="3830272" y="5270646"/>
                  <a:pt x="3830272" y="5270646"/>
                  <a:pt x="3831150" y="5267367"/>
                </a:cubicBezTo>
                <a:cubicBezTo>
                  <a:pt x="3831150" y="5267367"/>
                  <a:pt x="3827869" y="5266488"/>
                  <a:pt x="3827869" y="5266488"/>
                </a:cubicBezTo>
                <a:cubicBezTo>
                  <a:pt x="3827869" y="5266488"/>
                  <a:pt x="3823711" y="5268887"/>
                  <a:pt x="3823711" y="5268887"/>
                </a:cubicBezTo>
                <a:cubicBezTo>
                  <a:pt x="3812990" y="5269532"/>
                  <a:pt x="3776029" y="5263143"/>
                  <a:pt x="3784991" y="5269060"/>
                </a:cubicBezTo>
                <a:cubicBezTo>
                  <a:pt x="3781710" y="5268182"/>
                  <a:pt x="3781710" y="5268182"/>
                  <a:pt x="3781710" y="5268182"/>
                </a:cubicBezTo>
                <a:cubicBezTo>
                  <a:pt x="3778430" y="5267303"/>
                  <a:pt x="3778430" y="5267303"/>
                  <a:pt x="3778430" y="5267303"/>
                </a:cubicBezTo>
                <a:cubicBezTo>
                  <a:pt x="3777550" y="5270583"/>
                  <a:pt x="3777550" y="5270583"/>
                  <a:pt x="3777550" y="5270583"/>
                </a:cubicBezTo>
                <a:cubicBezTo>
                  <a:pt x="3780831" y="5271463"/>
                  <a:pt x="3780831" y="5271463"/>
                  <a:pt x="3780831" y="5271463"/>
                </a:cubicBezTo>
                <a:cubicBezTo>
                  <a:pt x="3782354" y="5278902"/>
                  <a:pt x="3770111" y="5272106"/>
                  <a:pt x="3766831" y="5271227"/>
                </a:cubicBezTo>
                <a:cubicBezTo>
                  <a:pt x="3772513" y="5276265"/>
                  <a:pt x="3751074" y="5277552"/>
                  <a:pt x="3765073" y="5277788"/>
                </a:cubicBezTo>
                <a:cubicBezTo>
                  <a:pt x="3765953" y="5274507"/>
                  <a:pt x="3775793" y="5277144"/>
                  <a:pt x="3775793" y="5277144"/>
                </a:cubicBezTo>
                <a:cubicBezTo>
                  <a:pt x="3768353" y="5278666"/>
                  <a:pt x="3771633" y="5279545"/>
                  <a:pt x="3774913" y="5280425"/>
                </a:cubicBezTo>
                <a:cubicBezTo>
                  <a:pt x="3779953" y="5274743"/>
                  <a:pt x="3793073" y="5278258"/>
                  <a:pt x="3804672" y="5274334"/>
                </a:cubicBezTo>
                <a:cubicBezTo>
                  <a:pt x="3804672" y="5274334"/>
                  <a:pt x="3807952" y="5275214"/>
                  <a:pt x="3811233" y="5276093"/>
                </a:cubicBezTo>
                <a:cubicBezTo>
                  <a:pt x="3811233" y="5276093"/>
                  <a:pt x="3814512" y="5276971"/>
                  <a:pt x="3814512" y="5276971"/>
                </a:cubicBezTo>
                <a:cubicBezTo>
                  <a:pt x="3817794" y="5277850"/>
                  <a:pt x="3817794" y="5277850"/>
                  <a:pt x="3817794" y="5277850"/>
                </a:cubicBezTo>
                <a:cubicBezTo>
                  <a:pt x="3817794" y="5277850"/>
                  <a:pt x="3818672" y="5274569"/>
                  <a:pt x="3818672" y="5274569"/>
                </a:cubicBezTo>
                <a:cubicBezTo>
                  <a:pt x="3821953" y="5275449"/>
                  <a:pt x="3821953" y="5275449"/>
                  <a:pt x="3825233" y="5276327"/>
                </a:cubicBezTo>
                <a:cubicBezTo>
                  <a:pt x="3827635" y="5280487"/>
                  <a:pt x="3821074" y="5278728"/>
                  <a:pt x="3820193" y="5282009"/>
                </a:cubicBezTo>
                <a:cubicBezTo>
                  <a:pt x="3826754" y="5283768"/>
                  <a:pt x="3827635" y="5280487"/>
                  <a:pt x="3830914" y="5281367"/>
                </a:cubicBezTo>
                <a:cubicBezTo>
                  <a:pt x="3830914" y="5281367"/>
                  <a:pt x="3830914" y="5281367"/>
                  <a:pt x="3834196" y="5282245"/>
                </a:cubicBezTo>
                <a:cubicBezTo>
                  <a:pt x="3834196" y="5282245"/>
                  <a:pt x="3837475" y="5283124"/>
                  <a:pt x="3837475" y="5283124"/>
                </a:cubicBezTo>
                <a:cubicBezTo>
                  <a:pt x="3840755" y="5284004"/>
                  <a:pt x="3840755" y="5284004"/>
                  <a:pt x="3840755" y="5284004"/>
                </a:cubicBezTo>
                <a:cubicBezTo>
                  <a:pt x="3854755" y="5284238"/>
                  <a:pt x="3854755" y="5284238"/>
                  <a:pt x="3854755" y="5284238"/>
                </a:cubicBezTo>
                <a:cubicBezTo>
                  <a:pt x="3858913" y="5281837"/>
                  <a:pt x="3858913" y="5281837"/>
                  <a:pt x="3858913" y="5281837"/>
                </a:cubicBezTo>
                <a:cubicBezTo>
                  <a:pt x="3861316" y="5285997"/>
                  <a:pt x="3862195" y="5282716"/>
                  <a:pt x="3862195" y="5282716"/>
                </a:cubicBezTo>
                <a:lnTo>
                  <a:pt x="3858913" y="5281837"/>
                </a:lnTo>
                <a:cubicBezTo>
                  <a:pt x="3880353" y="5280550"/>
                  <a:pt x="3873793" y="5278792"/>
                  <a:pt x="3894353" y="5280786"/>
                </a:cubicBezTo>
                <a:cubicBezTo>
                  <a:pt x="3897635" y="5281665"/>
                  <a:pt x="3897635" y="5281665"/>
                  <a:pt x="3900914" y="5282543"/>
                </a:cubicBezTo>
                <a:cubicBezTo>
                  <a:pt x="3905073" y="5280142"/>
                  <a:pt x="3905073" y="5280142"/>
                  <a:pt x="3901794" y="5279264"/>
                </a:cubicBezTo>
                <a:cubicBezTo>
                  <a:pt x="3911633" y="5281901"/>
                  <a:pt x="3928914" y="5283015"/>
                  <a:pt x="3933953" y="5277333"/>
                </a:cubicBezTo>
                <a:cubicBezTo>
                  <a:pt x="3926513" y="5278855"/>
                  <a:pt x="3927392" y="5275574"/>
                  <a:pt x="3934831" y="5274053"/>
                </a:cubicBezTo>
                <a:lnTo>
                  <a:pt x="3938111" y="5274932"/>
                </a:lnTo>
                <a:cubicBezTo>
                  <a:pt x="3937233" y="5278211"/>
                  <a:pt x="3937233" y="5278211"/>
                  <a:pt x="3937233" y="5278211"/>
                </a:cubicBezTo>
                <a:cubicBezTo>
                  <a:pt x="3937233" y="5278211"/>
                  <a:pt x="3937233" y="5278211"/>
                  <a:pt x="3940514" y="5279091"/>
                </a:cubicBezTo>
                <a:cubicBezTo>
                  <a:pt x="3940514" y="5279091"/>
                  <a:pt x="3940514" y="5279091"/>
                  <a:pt x="3944673" y="5276690"/>
                </a:cubicBezTo>
                <a:cubicBezTo>
                  <a:pt x="3964353" y="5281963"/>
                  <a:pt x="4019711" y="5272185"/>
                  <a:pt x="4044429" y="5271777"/>
                </a:cubicBezTo>
                <a:cubicBezTo>
                  <a:pt x="4058431" y="5272013"/>
                  <a:pt x="4060832" y="5276173"/>
                  <a:pt x="4072431" y="5272249"/>
                </a:cubicBezTo>
                <a:cubicBezTo>
                  <a:pt x="4078990" y="5274006"/>
                  <a:pt x="4084029" y="5268325"/>
                  <a:pt x="4091468" y="5266803"/>
                </a:cubicBezTo>
                <a:cubicBezTo>
                  <a:pt x="4105469" y="5267037"/>
                  <a:pt x="4115309" y="5269674"/>
                  <a:pt x="4121227" y="5260712"/>
                </a:cubicBezTo>
                <a:cubicBezTo>
                  <a:pt x="4188825" y="5257732"/>
                  <a:pt x="4267380" y="5240106"/>
                  <a:pt x="4336092" y="5219844"/>
                </a:cubicBezTo>
                <a:cubicBezTo>
                  <a:pt x="4338495" y="5224004"/>
                  <a:pt x="4338495" y="5224004"/>
                  <a:pt x="4341775" y="5224882"/>
                </a:cubicBezTo>
                <a:cubicBezTo>
                  <a:pt x="4341775" y="5224882"/>
                  <a:pt x="4338495" y="5224004"/>
                  <a:pt x="4338495" y="5224004"/>
                </a:cubicBezTo>
                <a:cubicBezTo>
                  <a:pt x="4337615" y="5227283"/>
                  <a:pt x="4337615" y="5227283"/>
                  <a:pt x="4337615" y="5227283"/>
                </a:cubicBezTo>
                <a:cubicBezTo>
                  <a:pt x="4337615" y="5227283"/>
                  <a:pt x="4340895" y="5228162"/>
                  <a:pt x="4345054" y="5225760"/>
                </a:cubicBezTo>
                <a:cubicBezTo>
                  <a:pt x="4348334" y="5226639"/>
                  <a:pt x="4347456" y="5229920"/>
                  <a:pt x="4354895" y="5228397"/>
                </a:cubicBezTo>
                <a:cubicBezTo>
                  <a:pt x="4352494" y="5224238"/>
                  <a:pt x="4356653" y="5221837"/>
                  <a:pt x="4368253" y="5217913"/>
                </a:cubicBezTo>
                <a:cubicBezTo>
                  <a:pt x="4371531" y="5218791"/>
                  <a:pt x="4371531" y="5218791"/>
                  <a:pt x="4371531" y="5218791"/>
                </a:cubicBezTo>
                <a:cubicBezTo>
                  <a:pt x="4371531" y="5218791"/>
                  <a:pt x="4372409" y="5215512"/>
                  <a:pt x="4375691" y="5216392"/>
                </a:cubicBezTo>
                <a:cubicBezTo>
                  <a:pt x="4375691" y="5216392"/>
                  <a:pt x="4378971" y="5217270"/>
                  <a:pt x="4378971" y="5217270"/>
                </a:cubicBezTo>
                <a:cubicBezTo>
                  <a:pt x="4379850" y="5213989"/>
                  <a:pt x="4379850" y="5213989"/>
                  <a:pt x="4379850" y="5213989"/>
                </a:cubicBezTo>
                <a:cubicBezTo>
                  <a:pt x="4383131" y="5214869"/>
                  <a:pt x="4383131" y="5214869"/>
                  <a:pt x="4387291" y="5212466"/>
                </a:cubicBezTo>
                <a:cubicBezTo>
                  <a:pt x="4392972" y="5217505"/>
                  <a:pt x="4406328" y="5207020"/>
                  <a:pt x="4405449" y="5210302"/>
                </a:cubicBezTo>
                <a:cubicBezTo>
                  <a:pt x="4405449" y="5210302"/>
                  <a:pt x="4404569" y="5213581"/>
                  <a:pt x="4404569" y="5213581"/>
                </a:cubicBezTo>
                <a:cubicBezTo>
                  <a:pt x="4401290" y="5212703"/>
                  <a:pt x="4400411" y="5215984"/>
                  <a:pt x="4400411" y="5215984"/>
                </a:cubicBezTo>
                <a:cubicBezTo>
                  <a:pt x="4403691" y="5216862"/>
                  <a:pt x="4404569" y="5213581"/>
                  <a:pt x="4407849" y="5214461"/>
                </a:cubicBezTo>
                <a:cubicBezTo>
                  <a:pt x="4407849" y="5214461"/>
                  <a:pt x="4412009" y="5212060"/>
                  <a:pt x="4412009" y="5212060"/>
                </a:cubicBezTo>
                <a:cubicBezTo>
                  <a:pt x="4419449" y="5210537"/>
                  <a:pt x="4426889" y="5209014"/>
                  <a:pt x="4427767" y="5205735"/>
                </a:cubicBezTo>
                <a:cubicBezTo>
                  <a:pt x="4427767" y="5205735"/>
                  <a:pt x="4427767" y="5205735"/>
                  <a:pt x="4431047" y="5206613"/>
                </a:cubicBezTo>
                <a:cubicBezTo>
                  <a:pt x="4431047" y="5206613"/>
                  <a:pt x="4434327" y="5207492"/>
                  <a:pt x="4438487" y="5205091"/>
                </a:cubicBezTo>
                <a:cubicBezTo>
                  <a:pt x="4438487" y="5205091"/>
                  <a:pt x="4439367" y="5201811"/>
                  <a:pt x="4439367" y="5201811"/>
                </a:cubicBezTo>
                <a:cubicBezTo>
                  <a:pt x="4439367" y="5201811"/>
                  <a:pt x="4436087" y="5200931"/>
                  <a:pt x="4436087" y="5200931"/>
                </a:cubicBezTo>
                <a:cubicBezTo>
                  <a:pt x="4439367" y="5201811"/>
                  <a:pt x="4442646" y="5202689"/>
                  <a:pt x="4446805" y="5200288"/>
                </a:cubicBezTo>
                <a:cubicBezTo>
                  <a:pt x="4443525" y="5199408"/>
                  <a:pt x="4444403" y="5196129"/>
                  <a:pt x="4448563" y="5193727"/>
                </a:cubicBezTo>
                <a:cubicBezTo>
                  <a:pt x="4447685" y="5197007"/>
                  <a:pt x="4451843" y="5194606"/>
                  <a:pt x="4455124" y="5195484"/>
                </a:cubicBezTo>
                <a:cubicBezTo>
                  <a:pt x="4459284" y="5193083"/>
                  <a:pt x="4459284" y="5193083"/>
                  <a:pt x="4459284" y="5193083"/>
                </a:cubicBezTo>
                <a:cubicBezTo>
                  <a:pt x="4462565" y="5193963"/>
                  <a:pt x="4462565" y="5193963"/>
                  <a:pt x="4462565" y="5193963"/>
                </a:cubicBezTo>
                <a:cubicBezTo>
                  <a:pt x="4463443" y="5190682"/>
                  <a:pt x="4463443" y="5190682"/>
                  <a:pt x="4463443" y="5190682"/>
                </a:cubicBezTo>
                <a:cubicBezTo>
                  <a:pt x="4463443" y="5190682"/>
                  <a:pt x="4463443" y="5190682"/>
                  <a:pt x="4460162" y="5189804"/>
                </a:cubicBezTo>
                <a:cubicBezTo>
                  <a:pt x="4479199" y="5184357"/>
                  <a:pt x="4498239" y="5178912"/>
                  <a:pt x="4503277" y="5173230"/>
                </a:cubicBezTo>
                <a:cubicBezTo>
                  <a:pt x="4507437" y="5170828"/>
                  <a:pt x="4507437" y="5170828"/>
                  <a:pt x="4510717" y="5171707"/>
                </a:cubicBezTo>
                <a:cubicBezTo>
                  <a:pt x="4514875" y="5169306"/>
                  <a:pt x="4514875" y="5169306"/>
                  <a:pt x="4515755" y="5166027"/>
                </a:cubicBezTo>
                <a:lnTo>
                  <a:pt x="4513179" y="5165335"/>
                </a:lnTo>
                <a:lnTo>
                  <a:pt x="4525643" y="5159666"/>
                </a:lnTo>
                <a:cubicBezTo>
                  <a:pt x="4539955" y="5153613"/>
                  <a:pt x="4547709" y="5151736"/>
                  <a:pt x="4571346" y="5142247"/>
                </a:cubicBezTo>
                <a:cubicBezTo>
                  <a:pt x="4580543" y="5134165"/>
                  <a:pt x="4584703" y="5131765"/>
                  <a:pt x="4585583" y="5128483"/>
                </a:cubicBezTo>
                <a:cubicBezTo>
                  <a:pt x="4588862" y="5129361"/>
                  <a:pt x="4587983" y="5132643"/>
                  <a:pt x="4595423" y="5131120"/>
                </a:cubicBezTo>
                <a:cubicBezTo>
                  <a:pt x="4597181" y="5124559"/>
                  <a:pt x="4607021" y="5127196"/>
                  <a:pt x="4619500" y="5119991"/>
                </a:cubicBezTo>
                <a:cubicBezTo>
                  <a:pt x="4631977" y="5112788"/>
                  <a:pt x="4613817" y="5114955"/>
                  <a:pt x="4629575" y="5108629"/>
                </a:cubicBezTo>
                <a:cubicBezTo>
                  <a:pt x="4620378" y="5116712"/>
                  <a:pt x="4636137" y="5110387"/>
                  <a:pt x="4648615" y="5103183"/>
                </a:cubicBezTo>
                <a:cubicBezTo>
                  <a:pt x="4647735" y="5106463"/>
                  <a:pt x="4647735" y="5106463"/>
                  <a:pt x="4647735" y="5106463"/>
                </a:cubicBezTo>
                <a:cubicBezTo>
                  <a:pt x="4643575" y="5108864"/>
                  <a:pt x="4639415" y="5111267"/>
                  <a:pt x="4642697" y="5112145"/>
                </a:cubicBezTo>
                <a:cubicBezTo>
                  <a:pt x="4642697" y="5112145"/>
                  <a:pt x="4645978" y="5113024"/>
                  <a:pt x="4650136" y="5110622"/>
                </a:cubicBezTo>
                <a:cubicBezTo>
                  <a:pt x="4654296" y="5108221"/>
                  <a:pt x="4654296" y="5108221"/>
                  <a:pt x="4654296" y="5108221"/>
                </a:cubicBezTo>
                <a:cubicBezTo>
                  <a:pt x="4653417" y="5111501"/>
                  <a:pt x="4642697" y="5112145"/>
                  <a:pt x="4645099" y="5116303"/>
                </a:cubicBezTo>
                <a:cubicBezTo>
                  <a:pt x="4653417" y="5111501"/>
                  <a:pt x="4660855" y="5109978"/>
                  <a:pt x="4661735" y="5106698"/>
                </a:cubicBezTo>
                <a:cubicBezTo>
                  <a:pt x="4662613" y="5103419"/>
                  <a:pt x="4662613" y="5103419"/>
                  <a:pt x="4665893" y="5104297"/>
                </a:cubicBezTo>
                <a:cubicBezTo>
                  <a:pt x="4670053" y="5101897"/>
                  <a:pt x="4674211" y="5099495"/>
                  <a:pt x="4675091" y="5096214"/>
                </a:cubicBezTo>
                <a:cubicBezTo>
                  <a:pt x="4675091" y="5096214"/>
                  <a:pt x="4671812" y="5095335"/>
                  <a:pt x="4667651" y="5097736"/>
                </a:cubicBezTo>
                <a:cubicBezTo>
                  <a:pt x="4664372" y="5096858"/>
                  <a:pt x="4664372" y="5096858"/>
                  <a:pt x="4664372" y="5096858"/>
                </a:cubicBezTo>
                <a:cubicBezTo>
                  <a:pt x="4669409" y="5091176"/>
                  <a:pt x="4662850" y="5089418"/>
                  <a:pt x="4676849" y="5089653"/>
                </a:cubicBezTo>
                <a:cubicBezTo>
                  <a:pt x="4674449" y="5085494"/>
                  <a:pt x="4666129" y="5090297"/>
                  <a:pt x="4662850" y="5089418"/>
                </a:cubicBezTo>
                <a:cubicBezTo>
                  <a:pt x="4678607" y="5083093"/>
                  <a:pt x="4681009" y="5087252"/>
                  <a:pt x="4689327" y="5082449"/>
                </a:cubicBezTo>
                <a:cubicBezTo>
                  <a:pt x="4688447" y="5085731"/>
                  <a:pt x="4685169" y="5084851"/>
                  <a:pt x="4685169" y="5084851"/>
                </a:cubicBezTo>
                <a:cubicBezTo>
                  <a:pt x="4681009" y="5087252"/>
                  <a:pt x="4681009" y="5087252"/>
                  <a:pt x="4683411" y="5091411"/>
                </a:cubicBezTo>
                <a:cubicBezTo>
                  <a:pt x="4683411" y="5091411"/>
                  <a:pt x="4687569" y="5089010"/>
                  <a:pt x="4691728" y="5086609"/>
                </a:cubicBezTo>
                <a:cubicBezTo>
                  <a:pt x="4686690" y="5092290"/>
                  <a:pt x="4689971" y="5093170"/>
                  <a:pt x="4695008" y="5087488"/>
                </a:cubicBezTo>
                <a:cubicBezTo>
                  <a:pt x="4698289" y="5088368"/>
                  <a:pt x="4698289" y="5088368"/>
                  <a:pt x="4698289" y="5088368"/>
                </a:cubicBezTo>
                <a:cubicBezTo>
                  <a:pt x="4694130" y="5090767"/>
                  <a:pt x="4697411" y="5091647"/>
                  <a:pt x="4697411" y="5091647"/>
                </a:cubicBezTo>
                <a:cubicBezTo>
                  <a:pt x="4701569" y="5089246"/>
                  <a:pt x="4701569" y="5089246"/>
                  <a:pt x="4702449" y="5085965"/>
                </a:cubicBezTo>
                <a:cubicBezTo>
                  <a:pt x="4705727" y="5086845"/>
                  <a:pt x="4705727" y="5086845"/>
                  <a:pt x="4706607" y="5083564"/>
                </a:cubicBezTo>
                <a:cubicBezTo>
                  <a:pt x="4714047" y="5082041"/>
                  <a:pt x="4714047" y="5082041"/>
                  <a:pt x="4721486" y="5080520"/>
                </a:cubicBezTo>
                <a:cubicBezTo>
                  <a:pt x="4717327" y="5082921"/>
                  <a:pt x="4717327" y="5082921"/>
                  <a:pt x="4717327" y="5082921"/>
                </a:cubicBezTo>
                <a:cubicBezTo>
                  <a:pt x="4713168" y="5085322"/>
                  <a:pt x="4712289" y="5088602"/>
                  <a:pt x="4712289" y="5088602"/>
                </a:cubicBezTo>
                <a:cubicBezTo>
                  <a:pt x="4715569" y="5089482"/>
                  <a:pt x="4719729" y="5087079"/>
                  <a:pt x="4723887" y="5084678"/>
                </a:cubicBezTo>
                <a:cubicBezTo>
                  <a:pt x="4728047" y="5082277"/>
                  <a:pt x="4728047" y="5082277"/>
                  <a:pt x="4728047" y="5082277"/>
                </a:cubicBezTo>
                <a:cubicBezTo>
                  <a:pt x="4732207" y="5079876"/>
                  <a:pt x="4732207" y="5079876"/>
                  <a:pt x="4732207" y="5079876"/>
                </a:cubicBezTo>
                <a:cubicBezTo>
                  <a:pt x="4736365" y="5077475"/>
                  <a:pt x="4737245" y="5074195"/>
                  <a:pt x="4733963" y="5073315"/>
                </a:cubicBezTo>
                <a:cubicBezTo>
                  <a:pt x="4733963" y="5073315"/>
                  <a:pt x="4730684" y="5072437"/>
                  <a:pt x="4726524" y="5074837"/>
                </a:cubicBezTo>
                <a:cubicBezTo>
                  <a:pt x="4726524" y="5074837"/>
                  <a:pt x="4726524" y="5074837"/>
                  <a:pt x="4725646" y="5078117"/>
                </a:cubicBezTo>
                <a:cubicBezTo>
                  <a:pt x="4721486" y="5080520"/>
                  <a:pt x="4721486" y="5080520"/>
                  <a:pt x="4721486" y="5080520"/>
                </a:cubicBezTo>
                <a:cubicBezTo>
                  <a:pt x="4732441" y="5065875"/>
                  <a:pt x="4719083" y="5076361"/>
                  <a:pt x="4707487" y="5080284"/>
                </a:cubicBezTo>
                <a:cubicBezTo>
                  <a:pt x="4711646" y="5077883"/>
                  <a:pt x="4711646" y="5077883"/>
                  <a:pt x="4711646" y="5077883"/>
                </a:cubicBezTo>
                <a:cubicBezTo>
                  <a:pt x="4711646" y="5077883"/>
                  <a:pt x="4708366" y="5077005"/>
                  <a:pt x="4708366" y="5077005"/>
                </a:cubicBezTo>
                <a:cubicBezTo>
                  <a:pt x="4708366" y="5077005"/>
                  <a:pt x="4708366" y="5077005"/>
                  <a:pt x="4705085" y="5076124"/>
                </a:cubicBezTo>
                <a:cubicBezTo>
                  <a:pt x="4704207" y="5079404"/>
                  <a:pt x="4704207" y="5079404"/>
                  <a:pt x="4704207" y="5079404"/>
                </a:cubicBezTo>
                <a:cubicBezTo>
                  <a:pt x="4700046" y="5081805"/>
                  <a:pt x="4700046" y="5081805"/>
                  <a:pt x="4700046" y="5081805"/>
                </a:cubicBezTo>
                <a:cubicBezTo>
                  <a:pt x="4700927" y="5078525"/>
                  <a:pt x="4700927" y="5078525"/>
                  <a:pt x="4700927" y="5078525"/>
                </a:cubicBezTo>
                <a:cubicBezTo>
                  <a:pt x="4700927" y="5078525"/>
                  <a:pt x="4697647" y="5077647"/>
                  <a:pt x="4696767" y="5080927"/>
                </a:cubicBezTo>
                <a:cubicBezTo>
                  <a:pt x="4693487" y="5080048"/>
                  <a:pt x="4693487" y="5080048"/>
                  <a:pt x="4693487" y="5080048"/>
                </a:cubicBezTo>
                <a:cubicBezTo>
                  <a:pt x="4699404" y="5071086"/>
                  <a:pt x="4706843" y="5069563"/>
                  <a:pt x="4722601" y="5063239"/>
                </a:cubicBezTo>
                <a:cubicBezTo>
                  <a:pt x="4721722" y="5066520"/>
                  <a:pt x="4721722" y="5066520"/>
                  <a:pt x="4721722" y="5066520"/>
                </a:cubicBezTo>
                <a:cubicBezTo>
                  <a:pt x="4720843" y="5069800"/>
                  <a:pt x="4720843" y="5069800"/>
                  <a:pt x="4720843" y="5069800"/>
                </a:cubicBezTo>
                <a:cubicBezTo>
                  <a:pt x="4725003" y="5067398"/>
                  <a:pt x="4725003" y="5067398"/>
                  <a:pt x="4725003" y="5067398"/>
                </a:cubicBezTo>
                <a:cubicBezTo>
                  <a:pt x="4725882" y="5064117"/>
                  <a:pt x="4725882" y="5064117"/>
                  <a:pt x="4725882" y="5064117"/>
                </a:cubicBezTo>
                <a:cubicBezTo>
                  <a:pt x="4730041" y="5061716"/>
                  <a:pt x="4730041" y="5061716"/>
                  <a:pt x="4730041" y="5061716"/>
                </a:cubicBezTo>
                <a:cubicBezTo>
                  <a:pt x="4734199" y="5059315"/>
                  <a:pt x="4736599" y="5063474"/>
                  <a:pt x="4744919" y="5058672"/>
                </a:cubicBezTo>
                <a:cubicBezTo>
                  <a:pt x="4748200" y="5059551"/>
                  <a:pt x="4748200" y="5059551"/>
                  <a:pt x="4748200" y="5059551"/>
                </a:cubicBezTo>
                <a:cubicBezTo>
                  <a:pt x="4749079" y="5056269"/>
                  <a:pt x="4752360" y="5057149"/>
                  <a:pt x="4752360" y="5057149"/>
                </a:cubicBezTo>
                <a:cubicBezTo>
                  <a:pt x="4753238" y="5053868"/>
                  <a:pt x="4753238" y="5053868"/>
                  <a:pt x="4753238" y="5053868"/>
                </a:cubicBezTo>
                <a:cubicBezTo>
                  <a:pt x="4749957" y="5052989"/>
                  <a:pt x="4749957" y="5052989"/>
                  <a:pt x="4749957" y="5052989"/>
                </a:cubicBezTo>
                <a:cubicBezTo>
                  <a:pt x="4758275" y="5048187"/>
                  <a:pt x="4768117" y="5050824"/>
                  <a:pt x="4769875" y="5044264"/>
                </a:cubicBezTo>
                <a:cubicBezTo>
                  <a:pt x="4769875" y="5044264"/>
                  <a:pt x="4770754" y="5040984"/>
                  <a:pt x="4774035" y="5041862"/>
                </a:cubicBezTo>
                <a:cubicBezTo>
                  <a:pt x="4774035" y="5041862"/>
                  <a:pt x="4774913" y="5038581"/>
                  <a:pt x="4774913" y="5038581"/>
                </a:cubicBezTo>
                <a:cubicBezTo>
                  <a:pt x="4771632" y="5037702"/>
                  <a:pt x="4771632" y="5037702"/>
                  <a:pt x="4771632" y="5037702"/>
                </a:cubicBezTo>
                <a:cubicBezTo>
                  <a:pt x="4798110" y="5030735"/>
                  <a:pt x="4779951" y="5032901"/>
                  <a:pt x="4781709" y="5026339"/>
                </a:cubicBezTo>
                <a:cubicBezTo>
                  <a:pt x="4795709" y="5026575"/>
                  <a:pt x="4820663" y="5012167"/>
                  <a:pt x="4841460" y="5000161"/>
                </a:cubicBezTo>
                <a:cubicBezTo>
                  <a:pt x="4839059" y="4996002"/>
                  <a:pt x="4839059" y="4996002"/>
                  <a:pt x="4839059" y="4996002"/>
                </a:cubicBezTo>
                <a:cubicBezTo>
                  <a:pt x="4842339" y="4996880"/>
                  <a:pt x="4842339" y="4996880"/>
                  <a:pt x="4842339" y="4996880"/>
                </a:cubicBezTo>
                <a:cubicBezTo>
                  <a:pt x="4842339" y="4996880"/>
                  <a:pt x="4845620" y="4997758"/>
                  <a:pt x="4846498" y="4994478"/>
                </a:cubicBezTo>
                <a:cubicBezTo>
                  <a:pt x="4846498" y="4994478"/>
                  <a:pt x="4843217" y="4993600"/>
                  <a:pt x="4843217" y="4993600"/>
                </a:cubicBezTo>
                <a:cubicBezTo>
                  <a:pt x="4855696" y="4986396"/>
                  <a:pt x="4870575" y="4983351"/>
                  <a:pt x="4878014" y="4981829"/>
                </a:cubicBezTo>
                <a:cubicBezTo>
                  <a:pt x="4875613" y="4977670"/>
                  <a:pt x="4872333" y="4976790"/>
                  <a:pt x="4876493" y="4974389"/>
                </a:cubicBezTo>
                <a:cubicBezTo>
                  <a:pt x="4879771" y="4975267"/>
                  <a:pt x="4879771" y="4975267"/>
                  <a:pt x="4883931" y="4972867"/>
                </a:cubicBezTo>
                <a:cubicBezTo>
                  <a:pt x="4881530" y="4968708"/>
                  <a:pt x="4884811" y="4969587"/>
                  <a:pt x="4892249" y="4968064"/>
                </a:cubicBezTo>
                <a:cubicBezTo>
                  <a:pt x="4892249" y="4968064"/>
                  <a:pt x="4892249" y="4968064"/>
                  <a:pt x="4891370" y="4971344"/>
                </a:cubicBezTo>
                <a:cubicBezTo>
                  <a:pt x="4891370" y="4971344"/>
                  <a:pt x="4891370" y="4971344"/>
                  <a:pt x="4894652" y="4972224"/>
                </a:cubicBezTo>
                <a:cubicBezTo>
                  <a:pt x="4895530" y="4968943"/>
                  <a:pt x="4898811" y="4969821"/>
                  <a:pt x="4899690" y="4966541"/>
                </a:cubicBezTo>
                <a:cubicBezTo>
                  <a:pt x="4899690" y="4966541"/>
                  <a:pt x="4900568" y="4963262"/>
                  <a:pt x="4900568" y="4963262"/>
                </a:cubicBezTo>
                <a:cubicBezTo>
                  <a:pt x="4907129" y="4965019"/>
                  <a:pt x="4934721" y="4940771"/>
                  <a:pt x="4926402" y="4945573"/>
                </a:cubicBezTo>
                <a:cubicBezTo>
                  <a:pt x="4923765" y="4955414"/>
                  <a:pt x="4914160" y="4938777"/>
                  <a:pt x="4914803" y="4949497"/>
                </a:cubicBezTo>
                <a:lnTo>
                  <a:pt x="4909765" y="4955178"/>
                </a:lnTo>
                <a:cubicBezTo>
                  <a:pt x="4910645" y="4951898"/>
                  <a:pt x="4906487" y="4954299"/>
                  <a:pt x="4906487" y="4954299"/>
                </a:cubicBezTo>
                <a:cubicBezTo>
                  <a:pt x="4902327" y="4956701"/>
                  <a:pt x="4902327" y="4956701"/>
                  <a:pt x="4902327" y="4956701"/>
                </a:cubicBezTo>
                <a:cubicBezTo>
                  <a:pt x="4903205" y="4953421"/>
                  <a:pt x="4903205" y="4953421"/>
                  <a:pt x="4903205" y="4953421"/>
                </a:cubicBezTo>
                <a:cubicBezTo>
                  <a:pt x="4906487" y="4954299"/>
                  <a:pt x="4907365" y="4951018"/>
                  <a:pt x="4907365" y="4951018"/>
                </a:cubicBezTo>
                <a:cubicBezTo>
                  <a:pt x="4907365" y="4951018"/>
                  <a:pt x="4904084" y="4950140"/>
                  <a:pt x="4904084" y="4950140"/>
                </a:cubicBezTo>
                <a:cubicBezTo>
                  <a:pt x="4899924" y="4952541"/>
                  <a:pt x="4899924" y="4952541"/>
                  <a:pt x="4899924" y="4952541"/>
                </a:cubicBezTo>
                <a:cubicBezTo>
                  <a:pt x="4895766" y="4954944"/>
                  <a:pt x="4895766" y="4954944"/>
                  <a:pt x="4895766" y="4954944"/>
                </a:cubicBezTo>
                <a:cubicBezTo>
                  <a:pt x="4895766" y="4954944"/>
                  <a:pt x="4900803" y="4949262"/>
                  <a:pt x="4900803" y="4949262"/>
                </a:cubicBezTo>
                <a:cubicBezTo>
                  <a:pt x="4904963" y="4946860"/>
                  <a:pt x="4904963" y="4946860"/>
                  <a:pt x="4904963" y="4946860"/>
                </a:cubicBezTo>
                <a:cubicBezTo>
                  <a:pt x="4909122" y="4944459"/>
                  <a:pt x="4909122" y="4944459"/>
                  <a:pt x="4909122" y="4944459"/>
                </a:cubicBezTo>
                <a:cubicBezTo>
                  <a:pt x="4912403" y="4945337"/>
                  <a:pt x="4916563" y="4942936"/>
                  <a:pt x="4917441" y="4939655"/>
                </a:cubicBezTo>
                <a:cubicBezTo>
                  <a:pt x="4918319" y="4936376"/>
                  <a:pt x="4915039" y="4935497"/>
                  <a:pt x="4910881" y="4937898"/>
                </a:cubicBezTo>
                <a:cubicBezTo>
                  <a:pt x="4910881" y="4937898"/>
                  <a:pt x="4910881" y="4937898"/>
                  <a:pt x="4907601" y="4937018"/>
                </a:cubicBezTo>
                <a:cubicBezTo>
                  <a:pt x="4920077" y="4929815"/>
                  <a:pt x="4917441" y="4939655"/>
                  <a:pt x="4927516" y="4928292"/>
                </a:cubicBezTo>
                <a:cubicBezTo>
                  <a:pt x="4926638" y="4931573"/>
                  <a:pt x="4926638" y="4931573"/>
                  <a:pt x="4926638" y="4931573"/>
                </a:cubicBezTo>
                <a:cubicBezTo>
                  <a:pt x="4926638" y="4931573"/>
                  <a:pt x="4926638" y="4931573"/>
                  <a:pt x="4929919" y="4932452"/>
                </a:cubicBezTo>
                <a:cubicBezTo>
                  <a:pt x="4930798" y="4929172"/>
                  <a:pt x="4930798" y="4929172"/>
                  <a:pt x="4930798" y="4929172"/>
                </a:cubicBezTo>
                <a:cubicBezTo>
                  <a:pt x="4930798" y="4929172"/>
                  <a:pt x="4931676" y="4925891"/>
                  <a:pt x="4931676" y="4925891"/>
                </a:cubicBezTo>
                <a:cubicBezTo>
                  <a:pt x="4935835" y="4923490"/>
                  <a:pt x="4935835" y="4923490"/>
                  <a:pt x="4935835" y="4923490"/>
                </a:cubicBezTo>
                <a:cubicBezTo>
                  <a:pt x="4939994" y="4921088"/>
                  <a:pt x="4939994" y="4921088"/>
                  <a:pt x="4948314" y="4916286"/>
                </a:cubicBezTo>
                <a:cubicBezTo>
                  <a:pt x="4943511" y="4907968"/>
                  <a:pt x="4963429" y="4899242"/>
                  <a:pt x="4953587" y="4896605"/>
                </a:cubicBezTo>
                <a:cubicBezTo>
                  <a:pt x="4951829" y="4903166"/>
                  <a:pt x="4944389" y="4904687"/>
                  <a:pt x="4939352" y="4910369"/>
                </a:cubicBezTo>
                <a:cubicBezTo>
                  <a:pt x="4944389" y="4904687"/>
                  <a:pt x="4944389" y="4904687"/>
                  <a:pt x="4941109" y="4903808"/>
                </a:cubicBezTo>
                <a:cubicBezTo>
                  <a:pt x="4941109" y="4903808"/>
                  <a:pt x="4941109" y="4903808"/>
                  <a:pt x="4937829" y="4902930"/>
                </a:cubicBezTo>
                <a:cubicBezTo>
                  <a:pt x="4949427" y="4899006"/>
                  <a:pt x="4961905" y="4891801"/>
                  <a:pt x="4971103" y="4883717"/>
                </a:cubicBezTo>
                <a:close/>
                <a:moveTo>
                  <a:pt x="6068122" y="4864900"/>
                </a:moveTo>
                <a:lnTo>
                  <a:pt x="6068152" y="4865039"/>
                </a:lnTo>
                <a:cubicBezTo>
                  <a:pt x="6068152" y="4865039"/>
                  <a:pt x="6068152" y="4865039"/>
                  <a:pt x="6064479" y="4870708"/>
                </a:cubicBezTo>
                <a:close/>
                <a:moveTo>
                  <a:pt x="2849427" y="4863682"/>
                </a:moveTo>
                <a:cubicBezTo>
                  <a:pt x="2849427" y="4863682"/>
                  <a:pt x="2849427" y="4863682"/>
                  <a:pt x="2852706" y="4864560"/>
                </a:cubicBezTo>
                <a:cubicBezTo>
                  <a:pt x="2855987" y="4865440"/>
                  <a:pt x="2855987" y="4865440"/>
                  <a:pt x="2855987" y="4865440"/>
                </a:cubicBezTo>
                <a:lnTo>
                  <a:pt x="2856769" y="4866135"/>
                </a:lnTo>
                <a:close/>
                <a:moveTo>
                  <a:pt x="5007247" y="4862211"/>
                </a:moveTo>
                <a:lnTo>
                  <a:pt x="4996249" y="4868580"/>
                </a:lnTo>
                <a:lnTo>
                  <a:pt x="4999337" y="4870189"/>
                </a:lnTo>
                <a:close/>
                <a:moveTo>
                  <a:pt x="6130068" y="4856695"/>
                </a:moveTo>
                <a:lnTo>
                  <a:pt x="6126199" y="4862407"/>
                </a:lnTo>
                <a:cubicBezTo>
                  <a:pt x="6130871" y="4861409"/>
                  <a:pt x="6129873" y="4856736"/>
                  <a:pt x="6129873" y="4856736"/>
                </a:cubicBezTo>
                <a:close/>
                <a:moveTo>
                  <a:pt x="5030417" y="4849127"/>
                </a:moveTo>
                <a:lnTo>
                  <a:pt x="5029817" y="4849140"/>
                </a:lnTo>
                <a:lnTo>
                  <a:pt x="5010221" y="4860487"/>
                </a:lnTo>
                <a:lnTo>
                  <a:pt x="5015974" y="4860584"/>
                </a:lnTo>
                <a:cubicBezTo>
                  <a:pt x="5023533" y="4852061"/>
                  <a:pt x="5031451" y="4849569"/>
                  <a:pt x="5030417" y="4849127"/>
                </a:cubicBezTo>
                <a:close/>
                <a:moveTo>
                  <a:pt x="5071263" y="4820079"/>
                </a:moveTo>
                <a:lnTo>
                  <a:pt x="5059909" y="4829301"/>
                </a:lnTo>
                <a:lnTo>
                  <a:pt x="5059325" y="4830010"/>
                </a:lnTo>
                <a:lnTo>
                  <a:pt x="5057793" y="4831019"/>
                </a:lnTo>
                <a:lnTo>
                  <a:pt x="5055235" y="4833097"/>
                </a:lnTo>
                <a:lnTo>
                  <a:pt x="5055445" y="4833420"/>
                </a:lnTo>
                <a:cubicBezTo>
                  <a:pt x="5056491" y="4833207"/>
                  <a:pt x="5058665" y="4832469"/>
                  <a:pt x="5062605" y="4830888"/>
                </a:cubicBezTo>
                <a:cubicBezTo>
                  <a:pt x="5060527" y="4832090"/>
                  <a:pt x="5058227" y="4834110"/>
                  <a:pt x="5057377" y="4835640"/>
                </a:cubicBezTo>
                <a:lnTo>
                  <a:pt x="5060755" y="4837402"/>
                </a:lnTo>
                <a:lnTo>
                  <a:pt x="5060961" y="4837260"/>
                </a:lnTo>
                <a:close/>
                <a:moveTo>
                  <a:pt x="5108837" y="4789562"/>
                </a:moveTo>
                <a:lnTo>
                  <a:pt x="5093745" y="4801819"/>
                </a:lnTo>
                <a:lnTo>
                  <a:pt x="5095236" y="4800959"/>
                </a:lnTo>
                <a:cubicBezTo>
                  <a:pt x="5098515" y="4801837"/>
                  <a:pt x="5103555" y="4796156"/>
                  <a:pt x="5108593" y="4790474"/>
                </a:cubicBezTo>
                <a:close/>
                <a:moveTo>
                  <a:pt x="5127188" y="4774656"/>
                </a:moveTo>
                <a:lnTo>
                  <a:pt x="5117361" y="4782639"/>
                </a:lnTo>
                <a:lnTo>
                  <a:pt x="5121949" y="4779991"/>
                </a:lnTo>
                <a:cubicBezTo>
                  <a:pt x="5121949" y="4779991"/>
                  <a:pt x="5125229" y="4780869"/>
                  <a:pt x="5125229" y="4780869"/>
                </a:cubicBezTo>
                <a:cubicBezTo>
                  <a:pt x="5129389" y="4778468"/>
                  <a:pt x="5129389" y="4778468"/>
                  <a:pt x="5129389" y="4778468"/>
                </a:cubicBezTo>
                <a:close/>
                <a:moveTo>
                  <a:pt x="2748506" y="4741714"/>
                </a:moveTo>
                <a:lnTo>
                  <a:pt x="2753001" y="4745754"/>
                </a:lnTo>
                <a:lnTo>
                  <a:pt x="2748356" y="4742283"/>
                </a:lnTo>
                <a:close/>
                <a:moveTo>
                  <a:pt x="2738573" y="4734114"/>
                </a:moveTo>
                <a:lnTo>
                  <a:pt x="2742497" y="4737906"/>
                </a:lnTo>
                <a:lnTo>
                  <a:pt x="2748356" y="4742283"/>
                </a:lnTo>
                <a:lnTo>
                  <a:pt x="2747627" y="4744994"/>
                </a:lnTo>
                <a:cubicBezTo>
                  <a:pt x="2745226" y="4740836"/>
                  <a:pt x="2742826" y="4736676"/>
                  <a:pt x="2739545" y="4735796"/>
                </a:cubicBezTo>
                <a:close/>
                <a:moveTo>
                  <a:pt x="2733528" y="4728433"/>
                </a:moveTo>
                <a:lnTo>
                  <a:pt x="2737143" y="4731638"/>
                </a:lnTo>
                <a:lnTo>
                  <a:pt x="2738573" y="4734114"/>
                </a:lnTo>
                <a:lnTo>
                  <a:pt x="2733769" y="4729470"/>
                </a:lnTo>
                <a:close/>
                <a:moveTo>
                  <a:pt x="2725781" y="4721561"/>
                </a:moveTo>
                <a:cubicBezTo>
                  <a:pt x="2729061" y="4722440"/>
                  <a:pt x="2731462" y="4726600"/>
                  <a:pt x="2732341" y="4723320"/>
                </a:cubicBezTo>
                <a:lnTo>
                  <a:pt x="2733528" y="4728433"/>
                </a:lnTo>
                <a:lnTo>
                  <a:pt x="2731462" y="4726600"/>
                </a:lnTo>
                <a:cubicBezTo>
                  <a:pt x="2728183" y="4725721"/>
                  <a:pt x="2728183" y="4725721"/>
                  <a:pt x="2728183" y="4725721"/>
                </a:cubicBezTo>
                <a:cubicBezTo>
                  <a:pt x="2728183" y="4725721"/>
                  <a:pt x="2728183" y="4725721"/>
                  <a:pt x="2725781" y="4721561"/>
                </a:cubicBezTo>
                <a:close/>
                <a:moveTo>
                  <a:pt x="3028405" y="4669808"/>
                </a:moveTo>
                <a:lnTo>
                  <a:pt x="3030752" y="4673522"/>
                </a:lnTo>
                <a:cubicBezTo>
                  <a:pt x="3036699" y="4679422"/>
                  <a:pt x="3044989" y="4685949"/>
                  <a:pt x="3054617" y="4692835"/>
                </a:cubicBezTo>
                <a:cubicBezTo>
                  <a:pt x="3073871" y="4706605"/>
                  <a:pt x="3094562" y="4715020"/>
                  <a:pt x="3107225" y="4721282"/>
                </a:cubicBezTo>
                <a:lnTo>
                  <a:pt x="3105246" y="4719661"/>
                </a:lnTo>
                <a:lnTo>
                  <a:pt x="3057715" y="4691376"/>
                </a:lnTo>
                <a:close/>
                <a:moveTo>
                  <a:pt x="6304463" y="4668027"/>
                </a:moveTo>
                <a:lnTo>
                  <a:pt x="6302855" y="4672815"/>
                </a:lnTo>
                <a:lnTo>
                  <a:pt x="6301832" y="4672862"/>
                </a:lnTo>
                <a:cubicBezTo>
                  <a:pt x="6301708" y="4672278"/>
                  <a:pt x="6302626" y="4670861"/>
                  <a:pt x="6304463" y="4668027"/>
                </a:cubicBezTo>
                <a:close/>
                <a:moveTo>
                  <a:pt x="2673360" y="4654778"/>
                </a:moveTo>
                <a:lnTo>
                  <a:pt x="2678648" y="4660537"/>
                </a:lnTo>
                <a:lnTo>
                  <a:pt x="2678411" y="4660527"/>
                </a:lnTo>
                <a:cubicBezTo>
                  <a:pt x="2676581" y="4659157"/>
                  <a:pt x="2674561" y="4656858"/>
                  <a:pt x="2673360" y="4654778"/>
                </a:cubicBezTo>
                <a:close/>
                <a:moveTo>
                  <a:pt x="2988071" y="4640127"/>
                </a:moveTo>
                <a:lnTo>
                  <a:pt x="2993758" y="4645670"/>
                </a:lnTo>
                <a:cubicBezTo>
                  <a:pt x="2996821" y="4648286"/>
                  <a:pt x="2999603" y="4650286"/>
                  <a:pt x="3002041" y="4651387"/>
                </a:cubicBezTo>
                <a:lnTo>
                  <a:pt x="3003476" y="4651462"/>
                </a:lnTo>
                <a:close/>
                <a:moveTo>
                  <a:pt x="2964415" y="4622718"/>
                </a:moveTo>
                <a:lnTo>
                  <a:pt x="2964410" y="4622737"/>
                </a:lnTo>
                <a:lnTo>
                  <a:pt x="2964457" y="4622750"/>
                </a:lnTo>
                <a:close/>
                <a:moveTo>
                  <a:pt x="2936215" y="4620923"/>
                </a:moveTo>
                <a:cubicBezTo>
                  <a:pt x="2936215" y="4620923"/>
                  <a:pt x="2936215" y="4620923"/>
                  <a:pt x="2938890" y="4621639"/>
                </a:cubicBezTo>
                <a:lnTo>
                  <a:pt x="2938711" y="4622308"/>
                </a:lnTo>
                <a:close/>
                <a:moveTo>
                  <a:pt x="2922025" y="4586750"/>
                </a:moveTo>
                <a:lnTo>
                  <a:pt x="2919078" y="4591214"/>
                </a:lnTo>
                <a:cubicBezTo>
                  <a:pt x="2916891" y="4591346"/>
                  <a:pt x="2914215" y="4590629"/>
                  <a:pt x="2912519" y="4591609"/>
                </a:cubicBezTo>
                <a:cubicBezTo>
                  <a:pt x="2913760" y="4597683"/>
                  <a:pt x="2918395" y="4601796"/>
                  <a:pt x="2922311" y="4608585"/>
                </a:cubicBezTo>
                <a:cubicBezTo>
                  <a:pt x="2920354" y="4605190"/>
                  <a:pt x="2917677" y="4604474"/>
                  <a:pt x="2917677" y="4604474"/>
                </a:cubicBezTo>
                <a:cubicBezTo>
                  <a:pt x="2915718" y="4601078"/>
                  <a:pt x="2915718" y="4601078"/>
                  <a:pt x="2913043" y="4600361"/>
                </a:cubicBezTo>
                <a:cubicBezTo>
                  <a:pt x="2912325" y="4603039"/>
                  <a:pt x="2915001" y="4603756"/>
                  <a:pt x="2915001" y="4603756"/>
                </a:cubicBezTo>
                <a:cubicBezTo>
                  <a:pt x="2916959" y="4607152"/>
                  <a:pt x="2919635" y="4607868"/>
                  <a:pt x="2919635" y="4607868"/>
                </a:cubicBezTo>
                <a:cubicBezTo>
                  <a:pt x="2919635" y="4607868"/>
                  <a:pt x="2921593" y="4611263"/>
                  <a:pt x="2921593" y="4611263"/>
                </a:cubicBezTo>
                <a:cubicBezTo>
                  <a:pt x="2926229" y="4615376"/>
                  <a:pt x="2930863" y="4619488"/>
                  <a:pt x="2932821" y="4622883"/>
                </a:cubicBezTo>
                <a:cubicBezTo>
                  <a:pt x="2932821" y="4622883"/>
                  <a:pt x="2932821" y="4622883"/>
                  <a:pt x="2935497" y="4623599"/>
                </a:cubicBezTo>
                <a:cubicBezTo>
                  <a:pt x="2935497" y="4623599"/>
                  <a:pt x="2938172" y="4624317"/>
                  <a:pt x="2938172" y="4624317"/>
                </a:cubicBezTo>
                <a:lnTo>
                  <a:pt x="2938711" y="4622308"/>
                </a:lnTo>
                <a:lnTo>
                  <a:pt x="2941207" y="4623695"/>
                </a:lnTo>
                <a:cubicBezTo>
                  <a:pt x="2942545" y="4624054"/>
                  <a:pt x="2943884" y="4624412"/>
                  <a:pt x="2946201" y="4626469"/>
                </a:cubicBezTo>
                <a:cubicBezTo>
                  <a:pt x="2954947" y="4625941"/>
                  <a:pt x="2940326" y="4616283"/>
                  <a:pt x="2941761" y="4610927"/>
                </a:cubicBezTo>
                <a:cubicBezTo>
                  <a:pt x="2953705" y="4619869"/>
                  <a:pt x="2957099" y="4617907"/>
                  <a:pt x="2961733" y="4622018"/>
                </a:cubicBezTo>
                <a:lnTo>
                  <a:pt x="2962703" y="4621458"/>
                </a:lnTo>
                <a:lnTo>
                  <a:pt x="2948426" y="4610952"/>
                </a:lnTo>
                <a:close/>
                <a:moveTo>
                  <a:pt x="2860394" y="4530255"/>
                </a:moveTo>
                <a:lnTo>
                  <a:pt x="2873925" y="4544310"/>
                </a:lnTo>
                <a:lnTo>
                  <a:pt x="2898368" y="4565066"/>
                </a:lnTo>
                <a:close/>
                <a:moveTo>
                  <a:pt x="2850179" y="4503144"/>
                </a:moveTo>
                <a:lnTo>
                  <a:pt x="2849725" y="4504837"/>
                </a:lnTo>
                <a:lnTo>
                  <a:pt x="2856363" y="4508236"/>
                </a:lnTo>
                <a:lnTo>
                  <a:pt x="2855786" y="4507515"/>
                </a:lnTo>
                <a:lnTo>
                  <a:pt x="2857490" y="4507973"/>
                </a:lnTo>
                <a:lnTo>
                  <a:pt x="2858176" y="4509163"/>
                </a:lnTo>
                <a:lnTo>
                  <a:pt x="2862899" y="4511580"/>
                </a:lnTo>
                <a:lnTo>
                  <a:pt x="2852855" y="4503860"/>
                </a:lnTo>
                <a:lnTo>
                  <a:pt x="2855786" y="4507515"/>
                </a:lnTo>
                <a:lnTo>
                  <a:pt x="2854813" y="4507255"/>
                </a:lnTo>
                <a:cubicBezTo>
                  <a:pt x="2852855" y="4503860"/>
                  <a:pt x="2852855" y="4503860"/>
                  <a:pt x="2850179" y="4503144"/>
                </a:cubicBezTo>
                <a:close/>
                <a:moveTo>
                  <a:pt x="5450741" y="4439964"/>
                </a:moveTo>
                <a:lnTo>
                  <a:pt x="5377825" y="4530592"/>
                </a:lnTo>
                <a:cubicBezTo>
                  <a:pt x="5359841" y="4551255"/>
                  <a:pt x="5341650" y="4570690"/>
                  <a:pt x="5323869" y="4592582"/>
                </a:cubicBezTo>
                <a:cubicBezTo>
                  <a:pt x="5319577" y="4597083"/>
                  <a:pt x="5312626" y="4600767"/>
                  <a:pt x="5314677" y="4613036"/>
                </a:cubicBezTo>
                <a:cubicBezTo>
                  <a:pt x="5333076" y="4598610"/>
                  <a:pt x="5347637" y="4580097"/>
                  <a:pt x="5364167" y="4564878"/>
                </a:cubicBezTo>
                <a:lnTo>
                  <a:pt x="5370795" y="4560109"/>
                </a:lnTo>
                <a:lnTo>
                  <a:pt x="5397869" y="4523430"/>
                </a:lnTo>
                <a:close/>
                <a:moveTo>
                  <a:pt x="1643525" y="4432993"/>
                </a:moveTo>
                <a:cubicBezTo>
                  <a:pt x="1643525" y="4432993"/>
                  <a:pt x="1643525" y="4432993"/>
                  <a:pt x="1644522" y="4437664"/>
                </a:cubicBezTo>
                <a:lnTo>
                  <a:pt x="1643326" y="4435630"/>
                </a:lnTo>
                <a:close/>
                <a:moveTo>
                  <a:pt x="2776939" y="4423240"/>
                </a:moveTo>
                <a:lnTo>
                  <a:pt x="2779311" y="4426396"/>
                </a:lnTo>
                <a:lnTo>
                  <a:pt x="2778899" y="4426634"/>
                </a:lnTo>
                <a:cubicBezTo>
                  <a:pt x="2778899" y="4426634"/>
                  <a:pt x="2776223" y="4425916"/>
                  <a:pt x="2776939" y="4423240"/>
                </a:cubicBezTo>
                <a:close/>
                <a:moveTo>
                  <a:pt x="2676789" y="4299837"/>
                </a:moveTo>
                <a:lnTo>
                  <a:pt x="2665036" y="4302598"/>
                </a:lnTo>
                <a:lnTo>
                  <a:pt x="2701549" y="4351370"/>
                </a:lnTo>
                <a:cubicBezTo>
                  <a:pt x="2709383" y="4364950"/>
                  <a:pt x="2723809" y="4386038"/>
                  <a:pt x="2741629" y="4405167"/>
                </a:cubicBezTo>
                <a:cubicBezTo>
                  <a:pt x="2756055" y="4426254"/>
                  <a:pt x="2774593" y="4442703"/>
                  <a:pt x="2786537" y="4451645"/>
                </a:cubicBezTo>
                <a:cubicBezTo>
                  <a:pt x="2797048" y="4465942"/>
                  <a:pt x="2810232" y="4480958"/>
                  <a:pt x="2822178" y="4489900"/>
                </a:cubicBezTo>
                <a:cubicBezTo>
                  <a:pt x="2822178" y="4489900"/>
                  <a:pt x="2821462" y="4492576"/>
                  <a:pt x="2824137" y="4493294"/>
                </a:cubicBezTo>
                <a:cubicBezTo>
                  <a:pt x="2826095" y="4496689"/>
                  <a:pt x="2826095" y="4496689"/>
                  <a:pt x="2828771" y="4497407"/>
                </a:cubicBezTo>
                <a:lnTo>
                  <a:pt x="2839192" y="4508233"/>
                </a:lnTo>
                <a:lnTo>
                  <a:pt x="2837891" y="4500449"/>
                </a:lnTo>
                <a:lnTo>
                  <a:pt x="2829489" y="4494729"/>
                </a:lnTo>
                <a:cubicBezTo>
                  <a:pt x="2832164" y="4495445"/>
                  <a:pt x="2832164" y="4495445"/>
                  <a:pt x="2832164" y="4495445"/>
                </a:cubicBezTo>
                <a:cubicBezTo>
                  <a:pt x="2832164" y="4495445"/>
                  <a:pt x="2830206" y="4492051"/>
                  <a:pt x="2827529" y="4491333"/>
                </a:cubicBezTo>
                <a:cubicBezTo>
                  <a:pt x="2828249" y="4488655"/>
                  <a:pt x="2825572" y="4487938"/>
                  <a:pt x="2825572" y="4487938"/>
                </a:cubicBezTo>
                <a:lnTo>
                  <a:pt x="2779311" y="4426396"/>
                </a:lnTo>
                <a:lnTo>
                  <a:pt x="2782293" y="4424673"/>
                </a:lnTo>
                <a:cubicBezTo>
                  <a:pt x="2782293" y="4424673"/>
                  <a:pt x="2779616" y="4423956"/>
                  <a:pt x="2779616" y="4423956"/>
                </a:cubicBezTo>
                <a:cubicBezTo>
                  <a:pt x="2779616" y="4423956"/>
                  <a:pt x="2779616" y="4423956"/>
                  <a:pt x="2776939" y="4423240"/>
                </a:cubicBezTo>
                <a:cubicBezTo>
                  <a:pt x="2777658" y="4420560"/>
                  <a:pt x="2774981" y="4419843"/>
                  <a:pt x="2774981" y="4419843"/>
                </a:cubicBezTo>
                <a:cubicBezTo>
                  <a:pt x="2778375" y="4417882"/>
                  <a:pt x="2771783" y="4410375"/>
                  <a:pt x="2765190" y="4402868"/>
                </a:cubicBezTo>
                <a:cubicBezTo>
                  <a:pt x="2761796" y="4404828"/>
                  <a:pt x="2766430" y="4408940"/>
                  <a:pt x="2766430" y="4408940"/>
                </a:cubicBezTo>
                <a:cubicBezTo>
                  <a:pt x="2763755" y="4408224"/>
                  <a:pt x="2763755" y="4408224"/>
                  <a:pt x="2763755" y="4408224"/>
                </a:cubicBezTo>
                <a:cubicBezTo>
                  <a:pt x="2761078" y="4407507"/>
                  <a:pt x="2761078" y="4407507"/>
                  <a:pt x="2761078" y="4407507"/>
                </a:cubicBezTo>
                <a:cubicBezTo>
                  <a:pt x="2761078" y="4407507"/>
                  <a:pt x="2763037" y="4410902"/>
                  <a:pt x="2763037" y="4410902"/>
                </a:cubicBezTo>
                <a:cubicBezTo>
                  <a:pt x="2756444" y="4403395"/>
                  <a:pt x="2755728" y="4406073"/>
                  <a:pt x="2747175" y="4395170"/>
                </a:cubicBezTo>
                <a:cubicBezTo>
                  <a:pt x="2749852" y="4395886"/>
                  <a:pt x="2749852" y="4395886"/>
                  <a:pt x="2749852" y="4395886"/>
                </a:cubicBezTo>
                <a:cubicBezTo>
                  <a:pt x="2749852" y="4395886"/>
                  <a:pt x="2749852" y="4395886"/>
                  <a:pt x="2751809" y="4399282"/>
                </a:cubicBezTo>
                <a:cubicBezTo>
                  <a:pt x="2754485" y="4399999"/>
                  <a:pt x="2754485" y="4399999"/>
                  <a:pt x="2754485" y="4399999"/>
                </a:cubicBezTo>
                <a:cubicBezTo>
                  <a:pt x="2755204" y="4397321"/>
                  <a:pt x="2753245" y="4393926"/>
                  <a:pt x="2750569" y="4393208"/>
                </a:cubicBezTo>
                <a:cubicBezTo>
                  <a:pt x="2750569" y="4393208"/>
                  <a:pt x="2751287" y="4390530"/>
                  <a:pt x="2748611" y="4389814"/>
                </a:cubicBezTo>
                <a:cubicBezTo>
                  <a:pt x="2750047" y="4384457"/>
                  <a:pt x="2744172" y="4374272"/>
                  <a:pt x="2736338" y="4360691"/>
                </a:cubicBezTo>
                <a:cubicBezTo>
                  <a:pt x="2732061" y="4355240"/>
                  <a:pt x="2727118" y="4349609"/>
                  <a:pt x="2722327" y="4344738"/>
                </a:cubicBezTo>
                <a:lnTo>
                  <a:pt x="2716857" y="4339970"/>
                </a:lnTo>
                <a:lnTo>
                  <a:pt x="2703428" y="4336022"/>
                </a:lnTo>
                <a:cubicBezTo>
                  <a:pt x="2696735" y="4331964"/>
                  <a:pt x="2691607" y="4326386"/>
                  <a:pt x="2688247" y="4319673"/>
                </a:cubicBezTo>
                <a:lnTo>
                  <a:pt x="2677451" y="4300826"/>
                </a:lnTo>
                <a:close/>
                <a:moveTo>
                  <a:pt x="2337159" y="4269366"/>
                </a:moveTo>
                <a:cubicBezTo>
                  <a:pt x="2336279" y="4272646"/>
                  <a:pt x="2339560" y="4273526"/>
                  <a:pt x="2339560" y="4273526"/>
                </a:cubicBezTo>
                <a:lnTo>
                  <a:pt x="2339523" y="4273662"/>
                </a:lnTo>
                <a:close/>
                <a:moveTo>
                  <a:pt x="1526874" y="4252779"/>
                </a:moveTo>
                <a:cubicBezTo>
                  <a:pt x="1531545" y="4251780"/>
                  <a:pt x="1533542" y="4261121"/>
                  <a:pt x="1534539" y="4265793"/>
                </a:cubicBezTo>
                <a:cubicBezTo>
                  <a:pt x="1529869" y="4266791"/>
                  <a:pt x="1529869" y="4266791"/>
                  <a:pt x="1529869" y="4266791"/>
                </a:cubicBezTo>
                <a:close/>
                <a:moveTo>
                  <a:pt x="2351864" y="4227601"/>
                </a:moveTo>
                <a:lnTo>
                  <a:pt x="2354365" y="4231786"/>
                </a:lnTo>
                <a:lnTo>
                  <a:pt x="2354267" y="4231761"/>
                </a:lnTo>
                <a:cubicBezTo>
                  <a:pt x="2354267" y="4231761"/>
                  <a:pt x="2354267" y="4231761"/>
                  <a:pt x="2351864" y="4227601"/>
                </a:cubicBezTo>
                <a:close/>
                <a:moveTo>
                  <a:pt x="6397652" y="4184394"/>
                </a:moveTo>
                <a:lnTo>
                  <a:pt x="6397793" y="4184698"/>
                </a:lnTo>
                <a:cubicBezTo>
                  <a:pt x="6397247" y="4187866"/>
                  <a:pt x="6395661" y="4191868"/>
                  <a:pt x="6393825" y="4194703"/>
                </a:cubicBezTo>
                <a:close/>
                <a:moveTo>
                  <a:pt x="6495950" y="4124042"/>
                </a:moveTo>
                <a:cubicBezTo>
                  <a:pt x="6501619" y="4127714"/>
                  <a:pt x="6497945" y="4133384"/>
                  <a:pt x="6492277" y="4129712"/>
                </a:cubicBezTo>
                <a:cubicBezTo>
                  <a:pt x="6496947" y="4128713"/>
                  <a:pt x="6496947" y="4128713"/>
                  <a:pt x="6495950" y="4124042"/>
                </a:cubicBezTo>
                <a:close/>
                <a:moveTo>
                  <a:pt x="6447581" y="4072213"/>
                </a:moveTo>
                <a:lnTo>
                  <a:pt x="6446607" y="4075973"/>
                </a:lnTo>
                <a:cubicBezTo>
                  <a:pt x="6447605" y="4080645"/>
                  <a:pt x="6447605" y="4080645"/>
                  <a:pt x="6447605" y="4080645"/>
                </a:cubicBezTo>
                <a:cubicBezTo>
                  <a:pt x="6447605" y="4080645"/>
                  <a:pt x="6447605" y="4080645"/>
                  <a:pt x="6443932" y="4086313"/>
                </a:cubicBezTo>
                <a:cubicBezTo>
                  <a:pt x="6442933" y="4081643"/>
                  <a:pt x="6446607" y="4075973"/>
                  <a:pt x="6441935" y="4076971"/>
                </a:cubicBezTo>
                <a:close/>
                <a:moveTo>
                  <a:pt x="6451467" y="4062259"/>
                </a:moveTo>
                <a:lnTo>
                  <a:pt x="6448725" y="4071248"/>
                </a:lnTo>
                <a:lnTo>
                  <a:pt x="6447581" y="4072213"/>
                </a:lnTo>
                <a:lnTo>
                  <a:pt x="6449283" y="4065635"/>
                </a:lnTo>
                <a:close/>
                <a:moveTo>
                  <a:pt x="6095133" y="4053382"/>
                </a:moveTo>
                <a:cubicBezTo>
                  <a:pt x="6095539" y="4055288"/>
                  <a:pt x="6094789" y="4056444"/>
                  <a:pt x="6093665" y="4058179"/>
                </a:cubicBezTo>
                <a:lnTo>
                  <a:pt x="6092651" y="4060432"/>
                </a:lnTo>
                <a:lnTo>
                  <a:pt x="6092133" y="4058007"/>
                </a:lnTo>
                <a:cubicBezTo>
                  <a:pt x="6092133" y="4058007"/>
                  <a:pt x="6095947" y="4057193"/>
                  <a:pt x="6095133" y="4053382"/>
                </a:cubicBezTo>
                <a:close/>
                <a:moveTo>
                  <a:pt x="1243863" y="4048308"/>
                </a:moveTo>
                <a:lnTo>
                  <a:pt x="1243853" y="4048690"/>
                </a:lnTo>
                <a:lnTo>
                  <a:pt x="1244017" y="4049024"/>
                </a:lnTo>
                <a:close/>
                <a:moveTo>
                  <a:pt x="6459303" y="4043956"/>
                </a:moveTo>
                <a:cubicBezTo>
                  <a:pt x="6455630" y="4049626"/>
                  <a:pt x="6451956" y="4055293"/>
                  <a:pt x="6452955" y="4059966"/>
                </a:cubicBezTo>
                <a:lnTo>
                  <a:pt x="6451467" y="4062259"/>
                </a:lnTo>
                <a:lnTo>
                  <a:pt x="6453708" y="4054920"/>
                </a:lnTo>
                <a:lnTo>
                  <a:pt x="6455441" y="4044781"/>
                </a:lnTo>
                <a:close/>
                <a:moveTo>
                  <a:pt x="6456817" y="4036740"/>
                </a:moveTo>
                <a:lnTo>
                  <a:pt x="6455441" y="4044781"/>
                </a:lnTo>
                <a:lnTo>
                  <a:pt x="6454631" y="4044953"/>
                </a:lnTo>
                <a:close/>
                <a:moveTo>
                  <a:pt x="1431945" y="4014196"/>
                </a:moveTo>
                <a:lnTo>
                  <a:pt x="1434938" y="4028209"/>
                </a:lnTo>
                <a:cubicBezTo>
                  <a:pt x="1434938" y="4028209"/>
                  <a:pt x="1429269" y="4024536"/>
                  <a:pt x="1428273" y="4019865"/>
                </a:cubicBezTo>
                <a:cubicBezTo>
                  <a:pt x="1432942" y="4018867"/>
                  <a:pt x="1431945" y="4014196"/>
                  <a:pt x="1431945" y="4014196"/>
                </a:cubicBezTo>
                <a:close/>
                <a:moveTo>
                  <a:pt x="1496703" y="3951518"/>
                </a:moveTo>
                <a:cubicBezTo>
                  <a:pt x="1496703" y="3951518"/>
                  <a:pt x="1497700" y="3956190"/>
                  <a:pt x="1502371" y="3955191"/>
                </a:cubicBezTo>
                <a:cubicBezTo>
                  <a:pt x="1497700" y="3956190"/>
                  <a:pt x="1502689" y="3979543"/>
                  <a:pt x="1498697" y="3960861"/>
                </a:cubicBezTo>
                <a:cubicBezTo>
                  <a:pt x="1497700" y="3956190"/>
                  <a:pt x="1497700" y="3956190"/>
                  <a:pt x="1496703" y="3951518"/>
                </a:cubicBezTo>
                <a:close/>
                <a:moveTo>
                  <a:pt x="2081274" y="3919538"/>
                </a:moveTo>
                <a:lnTo>
                  <a:pt x="2082728" y="3919927"/>
                </a:lnTo>
                <a:cubicBezTo>
                  <a:pt x="2082728" y="3919927"/>
                  <a:pt x="2082728" y="3919927"/>
                  <a:pt x="2081850" y="3923208"/>
                </a:cubicBezTo>
                <a:close/>
                <a:moveTo>
                  <a:pt x="6530564" y="3917715"/>
                </a:moveTo>
                <a:lnTo>
                  <a:pt x="6530564" y="3921552"/>
                </a:lnTo>
                <a:lnTo>
                  <a:pt x="6527556" y="3926194"/>
                </a:lnTo>
                <a:cubicBezTo>
                  <a:pt x="6527097" y="3926903"/>
                  <a:pt x="6527097" y="3926903"/>
                  <a:pt x="6527097" y="3926903"/>
                </a:cubicBezTo>
                <a:close/>
                <a:moveTo>
                  <a:pt x="6183373" y="3883119"/>
                </a:moveTo>
                <a:lnTo>
                  <a:pt x="6183235" y="3887133"/>
                </a:lnTo>
                <a:cubicBezTo>
                  <a:pt x="6183235" y="3887133"/>
                  <a:pt x="6183235" y="3887133"/>
                  <a:pt x="6182420" y="3883322"/>
                </a:cubicBezTo>
                <a:close/>
                <a:moveTo>
                  <a:pt x="6530394" y="3785167"/>
                </a:moveTo>
                <a:lnTo>
                  <a:pt x="6530564" y="3785630"/>
                </a:lnTo>
                <a:lnTo>
                  <a:pt x="6530564" y="3792682"/>
                </a:lnTo>
                <a:lnTo>
                  <a:pt x="6526181" y="3785456"/>
                </a:lnTo>
                <a:cubicBezTo>
                  <a:pt x="6528018" y="3782622"/>
                  <a:pt x="6529436" y="3783540"/>
                  <a:pt x="6530394" y="3785167"/>
                </a:cubicBezTo>
                <a:close/>
                <a:moveTo>
                  <a:pt x="2531063" y="3675825"/>
                </a:moveTo>
                <a:cubicBezTo>
                  <a:pt x="2544376" y="3721527"/>
                  <a:pt x="2557984" y="3767100"/>
                  <a:pt x="2572765" y="3812143"/>
                </a:cubicBezTo>
                <a:lnTo>
                  <a:pt x="2619585" y="3940039"/>
                </a:lnTo>
                <a:lnTo>
                  <a:pt x="2689216" y="4071055"/>
                </a:lnTo>
                <a:cubicBezTo>
                  <a:pt x="2704468" y="4095365"/>
                  <a:pt x="2717728" y="4121128"/>
                  <a:pt x="2731894" y="4145620"/>
                </a:cubicBezTo>
                <a:cubicBezTo>
                  <a:pt x="2733347" y="4147616"/>
                  <a:pt x="2735616" y="4149474"/>
                  <a:pt x="2736797" y="4151516"/>
                </a:cubicBezTo>
                <a:lnTo>
                  <a:pt x="2736150" y="4154286"/>
                </a:lnTo>
                <a:lnTo>
                  <a:pt x="2761162" y="4192307"/>
                </a:lnTo>
                <a:lnTo>
                  <a:pt x="2734027" y="4159027"/>
                </a:lnTo>
                <a:lnTo>
                  <a:pt x="2727501" y="4162023"/>
                </a:lnTo>
                <a:cubicBezTo>
                  <a:pt x="2724826" y="4161910"/>
                  <a:pt x="2722102" y="4160686"/>
                  <a:pt x="2719561" y="4158874"/>
                </a:cubicBezTo>
                <a:cubicBezTo>
                  <a:pt x="2708125" y="4150712"/>
                  <a:pt x="2699591" y="4139827"/>
                  <a:pt x="2694323" y="4128398"/>
                </a:cubicBezTo>
                <a:cubicBezTo>
                  <a:pt x="2676524" y="4095558"/>
                  <a:pt x="2656593" y="4063356"/>
                  <a:pt x="2638432" y="4030019"/>
                </a:cubicBezTo>
                <a:lnTo>
                  <a:pt x="2616715" y="3986397"/>
                </a:lnTo>
                <a:lnTo>
                  <a:pt x="2616051" y="3985283"/>
                </a:lnTo>
                <a:lnTo>
                  <a:pt x="2614788" y="3982527"/>
                </a:lnTo>
                <a:lnTo>
                  <a:pt x="2613003" y="3978941"/>
                </a:lnTo>
                <a:lnTo>
                  <a:pt x="2612430" y="3977382"/>
                </a:lnTo>
                <a:lnTo>
                  <a:pt x="2590101" y="3928646"/>
                </a:lnTo>
                <a:lnTo>
                  <a:pt x="2588278" y="3930926"/>
                </a:lnTo>
                <a:cubicBezTo>
                  <a:pt x="2587371" y="3933141"/>
                  <a:pt x="2587033" y="3935507"/>
                  <a:pt x="2586807" y="3937922"/>
                </a:cubicBezTo>
                <a:lnTo>
                  <a:pt x="2585985" y="3941174"/>
                </a:lnTo>
                <a:lnTo>
                  <a:pt x="2612386" y="4010360"/>
                </a:lnTo>
                <a:lnTo>
                  <a:pt x="2690871" y="4160213"/>
                </a:lnTo>
                <a:lnTo>
                  <a:pt x="2700625" y="4177201"/>
                </a:lnTo>
                <a:cubicBezTo>
                  <a:pt x="2703184" y="4181187"/>
                  <a:pt x="2706355" y="4185073"/>
                  <a:pt x="2708709" y="4189725"/>
                </a:cubicBezTo>
                <a:lnTo>
                  <a:pt x="2709242" y="4192597"/>
                </a:lnTo>
                <a:lnTo>
                  <a:pt x="2818914" y="4346218"/>
                </a:lnTo>
                <a:cubicBezTo>
                  <a:pt x="2861241" y="4397540"/>
                  <a:pt x="2907623" y="4446474"/>
                  <a:pt x="2958211" y="4492927"/>
                </a:cubicBezTo>
                <a:lnTo>
                  <a:pt x="3037117" y="4556144"/>
                </a:lnTo>
                <a:lnTo>
                  <a:pt x="3127435" y="4612403"/>
                </a:lnTo>
                <a:cubicBezTo>
                  <a:pt x="3160291" y="4631663"/>
                  <a:pt x="3193888" y="4649695"/>
                  <a:pt x="3228660" y="4665324"/>
                </a:cubicBezTo>
                <a:cubicBezTo>
                  <a:pt x="3246659" y="4674928"/>
                  <a:pt x="3261389" y="4687601"/>
                  <a:pt x="3284085" y="4680023"/>
                </a:cubicBezTo>
                <a:cubicBezTo>
                  <a:pt x="3297170" y="4675314"/>
                  <a:pt x="3311489" y="4685533"/>
                  <a:pt x="3324987" y="4690843"/>
                </a:cubicBezTo>
                <a:cubicBezTo>
                  <a:pt x="3394736" y="4723328"/>
                  <a:pt x="3467956" y="4746405"/>
                  <a:pt x="3540971" y="4768253"/>
                </a:cubicBezTo>
                <a:cubicBezTo>
                  <a:pt x="3546289" y="4769888"/>
                  <a:pt x="3550379" y="4771726"/>
                  <a:pt x="3555898" y="4767020"/>
                </a:cubicBezTo>
                <a:cubicBezTo>
                  <a:pt x="3556712" y="4756793"/>
                  <a:pt x="3546692" y="4757208"/>
                  <a:pt x="3541374" y="4755574"/>
                </a:cubicBezTo>
                <a:cubicBezTo>
                  <a:pt x="3427660" y="4724131"/>
                  <a:pt x="3321505" y="4677553"/>
                  <a:pt x="3218006" y="4624223"/>
                </a:cubicBezTo>
                <a:cubicBezTo>
                  <a:pt x="3213914" y="4622385"/>
                  <a:pt x="3209824" y="4620546"/>
                  <a:pt x="3205733" y="4618706"/>
                </a:cubicBezTo>
                <a:cubicBezTo>
                  <a:pt x="3200211" y="4615846"/>
                  <a:pt x="3196937" y="4611348"/>
                  <a:pt x="3202251" y="4605416"/>
                </a:cubicBezTo>
                <a:cubicBezTo>
                  <a:pt x="3205927" y="4597234"/>
                  <a:pt x="3210223" y="4600300"/>
                  <a:pt x="3215747" y="4603161"/>
                </a:cubicBezTo>
                <a:cubicBezTo>
                  <a:pt x="3235689" y="4614961"/>
                  <a:pt x="3256222" y="4625561"/>
                  <a:pt x="3277149" y="4635346"/>
                </a:cubicBezTo>
                <a:lnTo>
                  <a:pt x="3300817" y="4645474"/>
                </a:lnTo>
                <a:lnTo>
                  <a:pt x="3203581" y="4589043"/>
                </a:lnTo>
                <a:cubicBezTo>
                  <a:pt x="3051439" y="4487592"/>
                  <a:pt x="2921098" y="4359931"/>
                  <a:pt x="2817218" y="4214123"/>
                </a:cubicBezTo>
                <a:lnTo>
                  <a:pt x="2795524" y="4180373"/>
                </a:lnTo>
                <a:lnTo>
                  <a:pt x="2794029" y="4178497"/>
                </a:lnTo>
                <a:lnTo>
                  <a:pt x="2777085" y="4161569"/>
                </a:lnTo>
                <a:lnTo>
                  <a:pt x="2741001" y="4101332"/>
                </a:lnTo>
                <a:lnTo>
                  <a:pt x="2679864" y="4007725"/>
                </a:lnTo>
                <a:cubicBezTo>
                  <a:pt x="2618900" y="3903300"/>
                  <a:pt x="2568950" y="3793094"/>
                  <a:pt x="2531063" y="3675825"/>
                </a:cubicBezTo>
                <a:close/>
                <a:moveTo>
                  <a:pt x="1469523" y="3664273"/>
                </a:moveTo>
                <a:cubicBezTo>
                  <a:pt x="1470520" y="3668943"/>
                  <a:pt x="1470520" y="3668943"/>
                  <a:pt x="1470520" y="3668943"/>
                </a:cubicBezTo>
                <a:cubicBezTo>
                  <a:pt x="1465849" y="3669942"/>
                  <a:pt x="1464851" y="3665270"/>
                  <a:pt x="1464851" y="3665270"/>
                </a:cubicBezTo>
                <a:cubicBezTo>
                  <a:pt x="1464851" y="3665270"/>
                  <a:pt x="1469523" y="3664273"/>
                  <a:pt x="1469523" y="3664273"/>
                </a:cubicBezTo>
                <a:close/>
                <a:moveTo>
                  <a:pt x="1961674" y="3623805"/>
                </a:moveTo>
                <a:lnTo>
                  <a:pt x="1961195" y="3627779"/>
                </a:lnTo>
                <a:lnTo>
                  <a:pt x="1960794" y="3627086"/>
                </a:lnTo>
                <a:cubicBezTo>
                  <a:pt x="1960794" y="3627086"/>
                  <a:pt x="1960794" y="3627086"/>
                  <a:pt x="1961674" y="3623805"/>
                </a:cubicBezTo>
                <a:close/>
                <a:moveTo>
                  <a:pt x="6199520" y="3608723"/>
                </a:moveTo>
                <a:cubicBezTo>
                  <a:pt x="6189150" y="3634846"/>
                  <a:pt x="6186664" y="3679206"/>
                  <a:pt x="6184735" y="3707510"/>
                </a:cubicBezTo>
                <a:cubicBezTo>
                  <a:pt x="6172479" y="3706143"/>
                  <a:pt x="6159367" y="3756759"/>
                  <a:pt x="6163438" y="3775812"/>
                </a:cubicBezTo>
                <a:cubicBezTo>
                  <a:pt x="6163438" y="3775812"/>
                  <a:pt x="6163438" y="3775812"/>
                  <a:pt x="6164252" y="3779623"/>
                </a:cubicBezTo>
                <a:cubicBezTo>
                  <a:pt x="6164252" y="3779623"/>
                  <a:pt x="6161253" y="3784247"/>
                  <a:pt x="6161253" y="3784247"/>
                </a:cubicBezTo>
                <a:cubicBezTo>
                  <a:pt x="6162069" y="3788059"/>
                  <a:pt x="6165881" y="3787245"/>
                  <a:pt x="6165881" y="3787245"/>
                </a:cubicBezTo>
                <a:cubicBezTo>
                  <a:pt x="6169695" y="3786429"/>
                  <a:pt x="6168881" y="3782617"/>
                  <a:pt x="6168881" y="3782617"/>
                </a:cubicBezTo>
                <a:cubicBezTo>
                  <a:pt x="6161510" y="3804116"/>
                  <a:pt x="6151697" y="3814180"/>
                  <a:pt x="6144582" y="3855546"/>
                </a:cubicBezTo>
                <a:cubicBezTo>
                  <a:pt x="6145397" y="3859358"/>
                  <a:pt x="6141585" y="3860172"/>
                  <a:pt x="6142399" y="3863981"/>
                </a:cubicBezTo>
                <a:cubicBezTo>
                  <a:pt x="6143213" y="3867791"/>
                  <a:pt x="6139398" y="3868606"/>
                  <a:pt x="6139398" y="3868606"/>
                </a:cubicBezTo>
                <a:cubicBezTo>
                  <a:pt x="6141026" y="3876229"/>
                  <a:pt x="6141026" y="3876229"/>
                  <a:pt x="6144841" y="3875415"/>
                </a:cubicBezTo>
                <a:cubicBezTo>
                  <a:pt x="6141840" y="3880038"/>
                  <a:pt x="6137470" y="3896910"/>
                  <a:pt x="6133657" y="3897726"/>
                </a:cubicBezTo>
                <a:cubicBezTo>
                  <a:pt x="6125173" y="3951336"/>
                  <a:pt x="6094619" y="4013646"/>
                  <a:pt x="6089949" y="4066444"/>
                </a:cubicBezTo>
                <a:lnTo>
                  <a:pt x="6092651" y="4060432"/>
                </a:lnTo>
                <a:lnTo>
                  <a:pt x="6092947" y="4061819"/>
                </a:lnTo>
                <a:cubicBezTo>
                  <a:pt x="6089949" y="4066444"/>
                  <a:pt x="6089949" y="4066444"/>
                  <a:pt x="6090763" y="4070255"/>
                </a:cubicBezTo>
                <a:cubicBezTo>
                  <a:pt x="6090763" y="4070255"/>
                  <a:pt x="6094575" y="4069439"/>
                  <a:pt x="6094575" y="4069439"/>
                </a:cubicBezTo>
                <a:cubicBezTo>
                  <a:pt x="6097575" y="4064815"/>
                  <a:pt x="6097575" y="4064815"/>
                  <a:pt x="6096761" y="4061003"/>
                </a:cubicBezTo>
                <a:cubicBezTo>
                  <a:pt x="6098389" y="4068625"/>
                  <a:pt x="6094833" y="4089307"/>
                  <a:pt x="6093461" y="4101553"/>
                </a:cubicBezTo>
                <a:cubicBezTo>
                  <a:pt x="6092647" y="4097743"/>
                  <a:pt x="6092647" y="4097743"/>
                  <a:pt x="6092647" y="4097743"/>
                </a:cubicBezTo>
                <a:cubicBezTo>
                  <a:pt x="6092647" y="4097743"/>
                  <a:pt x="6089647" y="4102367"/>
                  <a:pt x="6090461" y="4106179"/>
                </a:cubicBezTo>
                <a:cubicBezTo>
                  <a:pt x="6086648" y="4106993"/>
                  <a:pt x="6087462" y="4110804"/>
                  <a:pt x="6087462" y="4110804"/>
                </a:cubicBezTo>
                <a:cubicBezTo>
                  <a:pt x="6076534" y="4152985"/>
                  <a:pt x="6060166" y="4188356"/>
                  <a:pt x="6037541" y="4213114"/>
                </a:cubicBezTo>
                <a:cubicBezTo>
                  <a:pt x="6041354" y="4212298"/>
                  <a:pt x="6040540" y="4208487"/>
                  <a:pt x="6040540" y="4208487"/>
                </a:cubicBezTo>
                <a:cubicBezTo>
                  <a:pt x="6039726" y="4204676"/>
                  <a:pt x="6039726" y="4204676"/>
                  <a:pt x="6035913" y="4205492"/>
                </a:cubicBezTo>
                <a:cubicBezTo>
                  <a:pt x="6035913" y="4205492"/>
                  <a:pt x="6036727" y="4209302"/>
                  <a:pt x="6036727" y="4209302"/>
                </a:cubicBezTo>
                <a:cubicBezTo>
                  <a:pt x="6036727" y="4209302"/>
                  <a:pt x="6036727" y="4209302"/>
                  <a:pt x="6037541" y="4213114"/>
                </a:cubicBezTo>
                <a:cubicBezTo>
                  <a:pt x="6033727" y="4213928"/>
                  <a:pt x="6034541" y="4217738"/>
                  <a:pt x="6034541" y="4217738"/>
                </a:cubicBezTo>
                <a:cubicBezTo>
                  <a:pt x="6029913" y="4214742"/>
                  <a:pt x="6024727" y="4227804"/>
                  <a:pt x="6019543" y="4240865"/>
                </a:cubicBezTo>
                <a:cubicBezTo>
                  <a:pt x="6024171" y="4243861"/>
                  <a:pt x="6026355" y="4235425"/>
                  <a:pt x="6026355" y="4235425"/>
                </a:cubicBezTo>
                <a:cubicBezTo>
                  <a:pt x="6027169" y="4239235"/>
                  <a:pt x="6027169" y="4239235"/>
                  <a:pt x="6027169" y="4239235"/>
                </a:cubicBezTo>
                <a:cubicBezTo>
                  <a:pt x="6027984" y="4243047"/>
                  <a:pt x="6027984" y="4243047"/>
                  <a:pt x="6027984" y="4243047"/>
                </a:cubicBezTo>
                <a:cubicBezTo>
                  <a:pt x="6027984" y="4243047"/>
                  <a:pt x="6030985" y="4238420"/>
                  <a:pt x="6030985" y="4238420"/>
                </a:cubicBezTo>
                <a:cubicBezTo>
                  <a:pt x="6025799" y="4251482"/>
                  <a:pt x="6029612" y="4250666"/>
                  <a:pt x="6021427" y="4268354"/>
                </a:cubicBezTo>
                <a:cubicBezTo>
                  <a:pt x="6020613" y="4264544"/>
                  <a:pt x="6020613" y="4264544"/>
                  <a:pt x="6020613" y="4264544"/>
                </a:cubicBezTo>
                <a:cubicBezTo>
                  <a:pt x="6020613" y="4264544"/>
                  <a:pt x="6020613" y="4264544"/>
                  <a:pt x="6023613" y="4259918"/>
                </a:cubicBezTo>
                <a:cubicBezTo>
                  <a:pt x="6022799" y="4256108"/>
                  <a:pt x="6022799" y="4256108"/>
                  <a:pt x="6022799" y="4256108"/>
                </a:cubicBezTo>
                <a:cubicBezTo>
                  <a:pt x="6018985" y="4256922"/>
                  <a:pt x="6015986" y="4261548"/>
                  <a:pt x="6016800" y="4265358"/>
                </a:cubicBezTo>
                <a:cubicBezTo>
                  <a:pt x="6016800" y="4265358"/>
                  <a:pt x="6012987" y="4266173"/>
                  <a:pt x="6013801" y="4269984"/>
                </a:cubicBezTo>
                <a:cubicBezTo>
                  <a:pt x="6006175" y="4271612"/>
                  <a:pt x="5997175" y="4285488"/>
                  <a:pt x="5985177" y="4303990"/>
                </a:cubicBezTo>
                <a:cubicBezTo>
                  <a:pt x="5976993" y="4321677"/>
                  <a:pt x="5969622" y="4343174"/>
                  <a:pt x="5968249" y="4355422"/>
                </a:cubicBezTo>
                <a:cubicBezTo>
                  <a:pt x="5968249" y="4355422"/>
                  <a:pt x="5968249" y="4355422"/>
                  <a:pt x="5964437" y="4356236"/>
                </a:cubicBezTo>
                <a:cubicBezTo>
                  <a:pt x="5964437" y="4356236"/>
                  <a:pt x="5961437" y="4360860"/>
                  <a:pt x="5962251" y="4364670"/>
                </a:cubicBezTo>
                <a:cubicBezTo>
                  <a:pt x="5958437" y="4365486"/>
                  <a:pt x="5958437" y="4365486"/>
                  <a:pt x="5958437" y="4365486"/>
                </a:cubicBezTo>
                <a:cubicBezTo>
                  <a:pt x="5959251" y="4369296"/>
                  <a:pt x="5959251" y="4369296"/>
                  <a:pt x="5959251" y="4369296"/>
                </a:cubicBezTo>
                <a:cubicBezTo>
                  <a:pt x="5954067" y="4382358"/>
                  <a:pt x="5949439" y="4379362"/>
                  <a:pt x="5945069" y="4396235"/>
                </a:cubicBezTo>
                <a:cubicBezTo>
                  <a:pt x="5946697" y="4403855"/>
                  <a:pt x="5951881" y="4390793"/>
                  <a:pt x="5955695" y="4389979"/>
                </a:cubicBezTo>
                <a:cubicBezTo>
                  <a:pt x="5955695" y="4389979"/>
                  <a:pt x="5956509" y="4393791"/>
                  <a:pt x="5956509" y="4393791"/>
                </a:cubicBezTo>
                <a:cubicBezTo>
                  <a:pt x="5957323" y="4397601"/>
                  <a:pt x="5960323" y="4392975"/>
                  <a:pt x="5959509" y="4389164"/>
                </a:cubicBezTo>
                <a:cubicBezTo>
                  <a:pt x="5963323" y="4388350"/>
                  <a:pt x="5963323" y="4388350"/>
                  <a:pt x="5963323" y="4388350"/>
                </a:cubicBezTo>
                <a:cubicBezTo>
                  <a:pt x="5958137" y="4401410"/>
                  <a:pt x="5949139" y="4415286"/>
                  <a:pt x="5943140" y="4424538"/>
                </a:cubicBezTo>
                <a:cubicBezTo>
                  <a:pt x="5933884" y="4418547"/>
                  <a:pt x="5933884" y="4418547"/>
                  <a:pt x="5933884" y="4418547"/>
                </a:cubicBezTo>
                <a:cubicBezTo>
                  <a:pt x="5921072" y="4433236"/>
                  <a:pt x="5908260" y="4447927"/>
                  <a:pt x="5895447" y="4462619"/>
                </a:cubicBezTo>
                <a:cubicBezTo>
                  <a:pt x="5887263" y="4480304"/>
                  <a:pt x="5892705" y="4487111"/>
                  <a:pt x="5880707" y="4505613"/>
                </a:cubicBezTo>
                <a:cubicBezTo>
                  <a:pt x="5870893" y="4515679"/>
                  <a:pt x="5861081" y="4525744"/>
                  <a:pt x="5846083" y="4548870"/>
                </a:cubicBezTo>
                <a:cubicBezTo>
                  <a:pt x="5840898" y="4561932"/>
                  <a:pt x="5852339" y="4559487"/>
                  <a:pt x="5839527" y="4574178"/>
                </a:cubicBezTo>
                <a:cubicBezTo>
                  <a:pt x="5798904" y="4626687"/>
                  <a:pt x="5769165" y="4692807"/>
                  <a:pt x="5727729" y="4741505"/>
                </a:cubicBezTo>
                <a:cubicBezTo>
                  <a:pt x="5757167" y="4711309"/>
                  <a:pt x="5784163" y="4669680"/>
                  <a:pt x="5808417" y="4652545"/>
                </a:cubicBezTo>
                <a:cubicBezTo>
                  <a:pt x="5824787" y="4617173"/>
                  <a:pt x="5848781" y="4580169"/>
                  <a:pt x="5869779" y="4547793"/>
                </a:cubicBezTo>
                <a:cubicBezTo>
                  <a:pt x="5870593" y="4551603"/>
                  <a:pt x="5870593" y="4551603"/>
                  <a:pt x="5870593" y="4551603"/>
                </a:cubicBezTo>
                <a:cubicBezTo>
                  <a:pt x="5867593" y="4556229"/>
                  <a:pt x="5867593" y="4556229"/>
                  <a:pt x="5868407" y="4560039"/>
                </a:cubicBezTo>
                <a:cubicBezTo>
                  <a:pt x="5868407" y="4560039"/>
                  <a:pt x="5872222" y="4559224"/>
                  <a:pt x="5871408" y="4555413"/>
                </a:cubicBezTo>
                <a:cubicBezTo>
                  <a:pt x="5878220" y="4549973"/>
                  <a:pt x="5878220" y="4549973"/>
                  <a:pt x="5878220" y="4549973"/>
                </a:cubicBezTo>
                <a:cubicBezTo>
                  <a:pt x="5875221" y="4554598"/>
                  <a:pt x="5872222" y="4559224"/>
                  <a:pt x="5869221" y="4563850"/>
                </a:cubicBezTo>
                <a:cubicBezTo>
                  <a:pt x="5893476" y="4546714"/>
                  <a:pt x="5914473" y="4514338"/>
                  <a:pt x="5934654" y="4478149"/>
                </a:cubicBezTo>
                <a:cubicBezTo>
                  <a:pt x="5954024" y="4438150"/>
                  <a:pt x="5976392" y="4393527"/>
                  <a:pt x="5995761" y="4353528"/>
                </a:cubicBezTo>
                <a:cubicBezTo>
                  <a:pt x="6007759" y="4335026"/>
                  <a:pt x="6024942" y="4303464"/>
                  <a:pt x="6037497" y="4268905"/>
                </a:cubicBezTo>
                <a:cubicBezTo>
                  <a:pt x="6054681" y="4237344"/>
                  <a:pt x="6063422" y="4203598"/>
                  <a:pt x="6066979" y="4182916"/>
                </a:cubicBezTo>
                <a:cubicBezTo>
                  <a:pt x="6078162" y="4160604"/>
                  <a:pt x="6088532" y="4134483"/>
                  <a:pt x="6092089" y="4113800"/>
                </a:cubicBezTo>
                <a:cubicBezTo>
                  <a:pt x="6092089" y="4113800"/>
                  <a:pt x="6095903" y="4112984"/>
                  <a:pt x="6095089" y="4109174"/>
                </a:cubicBezTo>
                <a:cubicBezTo>
                  <a:pt x="6098089" y="4104550"/>
                  <a:pt x="6098089" y="4104550"/>
                  <a:pt x="6097275" y="4100738"/>
                </a:cubicBezTo>
                <a:cubicBezTo>
                  <a:pt x="6124013" y="4039243"/>
                  <a:pt x="6133313" y="3989443"/>
                  <a:pt x="6147797" y="3926580"/>
                </a:cubicBezTo>
                <a:cubicBezTo>
                  <a:pt x="6158423" y="3920325"/>
                  <a:pt x="6157052" y="3932572"/>
                  <a:pt x="6161681" y="3935566"/>
                </a:cubicBezTo>
                <a:cubicBezTo>
                  <a:pt x="6168493" y="3930128"/>
                  <a:pt x="6170678" y="3921692"/>
                  <a:pt x="6176677" y="3912441"/>
                </a:cubicBezTo>
                <a:cubicBezTo>
                  <a:pt x="6173679" y="3917066"/>
                  <a:pt x="6174493" y="3920876"/>
                  <a:pt x="6174493" y="3920876"/>
                </a:cubicBezTo>
                <a:cubicBezTo>
                  <a:pt x="6171492" y="3925502"/>
                  <a:pt x="6171492" y="3925502"/>
                  <a:pt x="6172306" y="3929312"/>
                </a:cubicBezTo>
                <a:cubicBezTo>
                  <a:pt x="6176121" y="3928497"/>
                  <a:pt x="6175307" y="3924687"/>
                  <a:pt x="6175307" y="3924687"/>
                </a:cubicBezTo>
                <a:cubicBezTo>
                  <a:pt x="6178306" y="3920062"/>
                  <a:pt x="6177492" y="3916252"/>
                  <a:pt x="6177492" y="3916252"/>
                </a:cubicBezTo>
                <a:cubicBezTo>
                  <a:pt x="6177492" y="3916252"/>
                  <a:pt x="6180491" y="3911626"/>
                  <a:pt x="6180491" y="3911626"/>
                </a:cubicBezTo>
                <a:cubicBezTo>
                  <a:pt x="6182677" y="3903190"/>
                  <a:pt x="6184863" y="3894755"/>
                  <a:pt x="6187861" y="3890129"/>
                </a:cubicBezTo>
                <a:cubicBezTo>
                  <a:pt x="6187861" y="3890129"/>
                  <a:pt x="6187861" y="3890129"/>
                  <a:pt x="6187047" y="3886319"/>
                </a:cubicBezTo>
                <a:cubicBezTo>
                  <a:pt x="6187047" y="3886319"/>
                  <a:pt x="6186233" y="3882508"/>
                  <a:pt x="6186233" y="3882508"/>
                </a:cubicBezTo>
                <a:lnTo>
                  <a:pt x="6183373" y="3883119"/>
                </a:lnTo>
                <a:lnTo>
                  <a:pt x="6183513" y="3879104"/>
                </a:lnTo>
                <a:cubicBezTo>
                  <a:pt x="6183107" y="3877200"/>
                  <a:pt x="6182699" y="3875294"/>
                  <a:pt x="6183791" y="3871076"/>
                </a:cubicBezTo>
                <a:cubicBezTo>
                  <a:pt x="6177536" y="3860460"/>
                  <a:pt x="6174793" y="3884952"/>
                  <a:pt x="6167166" y="3886581"/>
                </a:cubicBezTo>
                <a:cubicBezTo>
                  <a:pt x="6170722" y="3865899"/>
                  <a:pt x="6166095" y="3862904"/>
                  <a:pt x="6168280" y="3854469"/>
                </a:cubicBezTo>
                <a:cubicBezTo>
                  <a:pt x="6163653" y="3851471"/>
                  <a:pt x="6163653" y="3851471"/>
                  <a:pt x="6163653" y="3851471"/>
                </a:cubicBezTo>
                <a:cubicBezTo>
                  <a:pt x="6163653" y="3851471"/>
                  <a:pt x="6163653" y="3851471"/>
                  <a:pt x="6167465" y="3850657"/>
                </a:cubicBezTo>
                <a:cubicBezTo>
                  <a:pt x="6167465" y="3850657"/>
                  <a:pt x="6166651" y="3846847"/>
                  <a:pt x="6166651" y="3846847"/>
                </a:cubicBezTo>
                <a:cubicBezTo>
                  <a:pt x="6169652" y="3842221"/>
                  <a:pt x="6169652" y="3842221"/>
                  <a:pt x="6165837" y="3843036"/>
                </a:cubicBezTo>
                <a:cubicBezTo>
                  <a:pt x="6165022" y="3839226"/>
                  <a:pt x="6165022" y="3839226"/>
                  <a:pt x="6165022" y="3839226"/>
                </a:cubicBezTo>
                <a:cubicBezTo>
                  <a:pt x="6174579" y="3809291"/>
                  <a:pt x="6184949" y="3783170"/>
                  <a:pt x="6175693" y="3777178"/>
                </a:cubicBezTo>
                <a:cubicBezTo>
                  <a:pt x="6171880" y="3777993"/>
                  <a:pt x="6171880" y="3777993"/>
                  <a:pt x="6171880" y="3777993"/>
                </a:cubicBezTo>
                <a:cubicBezTo>
                  <a:pt x="6175693" y="3777178"/>
                  <a:pt x="6174879" y="3773367"/>
                  <a:pt x="6174879" y="3773367"/>
                </a:cubicBezTo>
                <a:cubicBezTo>
                  <a:pt x="6178693" y="3772553"/>
                  <a:pt x="6177065" y="3764931"/>
                  <a:pt x="6180065" y="3760306"/>
                </a:cubicBezTo>
                <a:cubicBezTo>
                  <a:pt x="6179251" y="3756496"/>
                  <a:pt x="6179251" y="3756496"/>
                  <a:pt x="6175436" y="3757310"/>
                </a:cubicBezTo>
                <a:cubicBezTo>
                  <a:pt x="6186063" y="3751055"/>
                  <a:pt x="6192619" y="3725749"/>
                  <a:pt x="6197548" y="3692818"/>
                </a:cubicBezTo>
                <a:cubicBezTo>
                  <a:pt x="6202477" y="3659890"/>
                  <a:pt x="6199777" y="3628590"/>
                  <a:pt x="6199520" y="3608723"/>
                </a:cubicBezTo>
                <a:close/>
                <a:moveTo>
                  <a:pt x="6065238" y="3308795"/>
                </a:moveTo>
                <a:lnTo>
                  <a:pt x="6065531" y="3314628"/>
                </a:lnTo>
                <a:cubicBezTo>
                  <a:pt x="6065619" y="3535954"/>
                  <a:pt x="6032197" y="3753635"/>
                  <a:pt x="5962661" y="3968210"/>
                </a:cubicBezTo>
                <a:cubicBezTo>
                  <a:pt x="5923735" y="4086245"/>
                  <a:pt x="5863115" y="4192627"/>
                  <a:pt x="5809937" y="4303923"/>
                </a:cubicBezTo>
                <a:cubicBezTo>
                  <a:pt x="5743915" y="4446814"/>
                  <a:pt x="5660651" y="4577784"/>
                  <a:pt x="5551706" y="4690196"/>
                </a:cubicBezTo>
                <a:cubicBezTo>
                  <a:pt x="5541612" y="4700629"/>
                  <a:pt x="5535239" y="4713519"/>
                  <a:pt x="5516536" y="4707050"/>
                </a:cubicBezTo>
                <a:cubicBezTo>
                  <a:pt x="5511453" y="4704228"/>
                  <a:pt x="5505908" y="4708581"/>
                  <a:pt x="5503087" y="4713664"/>
                </a:cubicBezTo>
                <a:cubicBezTo>
                  <a:pt x="5442689" y="4786530"/>
                  <a:pt x="5375216" y="4853121"/>
                  <a:pt x="5304022" y="4917255"/>
                </a:cubicBezTo>
                <a:cubicBezTo>
                  <a:pt x="5302296" y="4918251"/>
                  <a:pt x="5301565" y="4920976"/>
                  <a:pt x="5300471" y="4925062"/>
                </a:cubicBezTo>
                <a:cubicBezTo>
                  <a:pt x="5316350" y="4936615"/>
                  <a:pt x="5328341" y="4935449"/>
                  <a:pt x="5343981" y="4920662"/>
                </a:cubicBezTo>
                <a:cubicBezTo>
                  <a:pt x="5452365" y="4821238"/>
                  <a:pt x="5563109" y="4723908"/>
                  <a:pt x="5655346" y="4608480"/>
                </a:cubicBezTo>
                <a:cubicBezTo>
                  <a:pt x="5805256" y="4419455"/>
                  <a:pt x="5915500" y="4209583"/>
                  <a:pt x="5983356" y="3978135"/>
                </a:cubicBezTo>
                <a:cubicBezTo>
                  <a:pt x="6021115" y="3848108"/>
                  <a:pt x="6058875" y="3718084"/>
                  <a:pt x="6073117" y="3583217"/>
                </a:cubicBezTo>
                <a:lnTo>
                  <a:pt x="6074066" y="3578467"/>
                </a:lnTo>
                <a:lnTo>
                  <a:pt x="6079369" y="3507090"/>
                </a:lnTo>
                <a:cubicBezTo>
                  <a:pt x="6079795" y="3459249"/>
                  <a:pt x="6077335" y="3411548"/>
                  <a:pt x="6072751" y="3363985"/>
                </a:cubicBezTo>
                <a:close/>
                <a:moveTo>
                  <a:pt x="2047326" y="3281632"/>
                </a:moveTo>
                <a:lnTo>
                  <a:pt x="2045645" y="3284178"/>
                </a:lnTo>
                <a:lnTo>
                  <a:pt x="2047343" y="3286585"/>
                </a:lnTo>
                <a:close/>
                <a:moveTo>
                  <a:pt x="2051036" y="3201671"/>
                </a:moveTo>
                <a:lnTo>
                  <a:pt x="2050661" y="3206416"/>
                </a:lnTo>
                <a:cubicBezTo>
                  <a:pt x="2050023" y="3213716"/>
                  <a:pt x="2049494" y="3220607"/>
                  <a:pt x="2049263" y="3226807"/>
                </a:cubicBezTo>
                <a:lnTo>
                  <a:pt x="2049406" y="3233130"/>
                </a:lnTo>
                <a:close/>
                <a:moveTo>
                  <a:pt x="1495570" y="3077486"/>
                </a:moveTo>
                <a:cubicBezTo>
                  <a:pt x="1496569" y="3082159"/>
                  <a:pt x="1496569" y="3082159"/>
                  <a:pt x="1496569" y="3082159"/>
                </a:cubicBezTo>
                <a:cubicBezTo>
                  <a:pt x="1496569" y="3082159"/>
                  <a:pt x="1491897" y="3083156"/>
                  <a:pt x="1491897" y="3083156"/>
                </a:cubicBezTo>
                <a:cubicBezTo>
                  <a:pt x="1495570" y="3077486"/>
                  <a:pt x="1495570" y="3077486"/>
                  <a:pt x="1495570" y="3077486"/>
                </a:cubicBezTo>
                <a:close/>
                <a:moveTo>
                  <a:pt x="2063000" y="3065542"/>
                </a:moveTo>
                <a:lnTo>
                  <a:pt x="2061195" y="3075253"/>
                </a:lnTo>
                <a:cubicBezTo>
                  <a:pt x="2060063" y="3083575"/>
                  <a:pt x="2059108" y="3092878"/>
                  <a:pt x="2058277" y="3102543"/>
                </a:cubicBezTo>
                <a:lnTo>
                  <a:pt x="2056929" y="3122128"/>
                </a:lnTo>
                <a:close/>
                <a:moveTo>
                  <a:pt x="6487598" y="3056185"/>
                </a:moveTo>
                <a:cubicBezTo>
                  <a:pt x="6488597" y="3060857"/>
                  <a:pt x="6493268" y="3059858"/>
                  <a:pt x="6493268" y="3059858"/>
                </a:cubicBezTo>
                <a:cubicBezTo>
                  <a:pt x="6488597" y="3060857"/>
                  <a:pt x="6488597" y="3060857"/>
                  <a:pt x="6488597" y="3060857"/>
                </a:cubicBezTo>
                <a:cubicBezTo>
                  <a:pt x="6487598" y="3056185"/>
                  <a:pt x="6487598" y="3056185"/>
                  <a:pt x="6487598" y="3056185"/>
                </a:cubicBezTo>
                <a:close/>
                <a:moveTo>
                  <a:pt x="6485963" y="3002807"/>
                </a:moveTo>
                <a:cubicBezTo>
                  <a:pt x="6493945" y="3040177"/>
                  <a:pt x="6496941" y="3054189"/>
                  <a:pt x="6508597" y="3085888"/>
                </a:cubicBezTo>
                <a:cubicBezTo>
                  <a:pt x="6512769" y="3082554"/>
                  <a:pt x="6517021" y="3085309"/>
                  <a:pt x="6520853" y="3091817"/>
                </a:cubicBezTo>
                <a:lnTo>
                  <a:pt x="6530564" y="3120178"/>
                </a:lnTo>
                <a:lnTo>
                  <a:pt x="6530564" y="3206162"/>
                </a:lnTo>
                <a:lnTo>
                  <a:pt x="6521209" y="3190646"/>
                </a:lnTo>
                <a:cubicBezTo>
                  <a:pt x="6526878" y="3194319"/>
                  <a:pt x="6526878" y="3194319"/>
                  <a:pt x="6525881" y="3189649"/>
                </a:cubicBezTo>
                <a:cubicBezTo>
                  <a:pt x="6529555" y="3183979"/>
                  <a:pt x="6523885" y="3180305"/>
                  <a:pt x="6523885" y="3180305"/>
                </a:cubicBezTo>
                <a:cubicBezTo>
                  <a:pt x="6523885" y="3180305"/>
                  <a:pt x="6523885" y="3180305"/>
                  <a:pt x="6522887" y="3175635"/>
                </a:cubicBezTo>
                <a:cubicBezTo>
                  <a:pt x="6529235" y="3159627"/>
                  <a:pt x="6512229" y="3148606"/>
                  <a:pt x="6517578" y="3127927"/>
                </a:cubicBezTo>
                <a:cubicBezTo>
                  <a:pt x="6512907" y="3128925"/>
                  <a:pt x="6512907" y="3128925"/>
                  <a:pt x="6512907" y="3128925"/>
                </a:cubicBezTo>
                <a:cubicBezTo>
                  <a:pt x="6517578" y="3127927"/>
                  <a:pt x="6516581" y="3123256"/>
                  <a:pt x="6516581" y="3123256"/>
                </a:cubicBezTo>
                <a:cubicBezTo>
                  <a:pt x="6515583" y="3118585"/>
                  <a:pt x="6515583" y="3118585"/>
                  <a:pt x="6510911" y="3119583"/>
                </a:cubicBezTo>
                <a:cubicBezTo>
                  <a:pt x="6507917" y="3105571"/>
                  <a:pt x="6504923" y="3091557"/>
                  <a:pt x="6504923" y="3091557"/>
                </a:cubicBezTo>
                <a:cubicBezTo>
                  <a:pt x="6501930" y="3077543"/>
                  <a:pt x="6502249" y="3101897"/>
                  <a:pt x="6497260" y="3078542"/>
                </a:cubicBezTo>
                <a:cubicBezTo>
                  <a:pt x="6502927" y="3082216"/>
                  <a:pt x="6506600" y="3076546"/>
                  <a:pt x="6500931" y="3072873"/>
                </a:cubicBezTo>
                <a:cubicBezTo>
                  <a:pt x="6495263" y="3069200"/>
                  <a:pt x="6495583" y="3093553"/>
                  <a:pt x="6490593" y="3070198"/>
                </a:cubicBezTo>
                <a:cubicBezTo>
                  <a:pt x="6490593" y="3070198"/>
                  <a:pt x="6490593" y="3070198"/>
                  <a:pt x="6495263" y="3069200"/>
                </a:cubicBezTo>
                <a:cubicBezTo>
                  <a:pt x="6495263" y="3069200"/>
                  <a:pt x="6495263" y="3069200"/>
                  <a:pt x="6494265" y="3064529"/>
                </a:cubicBezTo>
                <a:cubicBezTo>
                  <a:pt x="6494265" y="3064529"/>
                  <a:pt x="6493268" y="3059858"/>
                  <a:pt x="6493268" y="3059858"/>
                </a:cubicBezTo>
                <a:cubicBezTo>
                  <a:pt x="6492269" y="3055188"/>
                  <a:pt x="6492269" y="3055188"/>
                  <a:pt x="6492269" y="3055188"/>
                </a:cubicBezTo>
                <a:cubicBezTo>
                  <a:pt x="6491272" y="3050515"/>
                  <a:pt x="6491272" y="3050515"/>
                  <a:pt x="6491272" y="3050515"/>
                </a:cubicBezTo>
                <a:cubicBezTo>
                  <a:pt x="6495941" y="3049518"/>
                  <a:pt x="6494945" y="3044847"/>
                  <a:pt x="6493945" y="3040177"/>
                </a:cubicBezTo>
                <a:cubicBezTo>
                  <a:pt x="6489275" y="3041174"/>
                  <a:pt x="6488277" y="3036503"/>
                  <a:pt x="6487279" y="3031831"/>
                </a:cubicBezTo>
                <a:cubicBezTo>
                  <a:pt x="6490952" y="3026163"/>
                  <a:pt x="6487959" y="3012150"/>
                  <a:pt x="6485963" y="3002807"/>
                </a:cubicBezTo>
                <a:close/>
                <a:moveTo>
                  <a:pt x="2135961" y="2977892"/>
                </a:moveTo>
                <a:lnTo>
                  <a:pt x="2135002" y="2982694"/>
                </a:lnTo>
                <a:lnTo>
                  <a:pt x="2136350" y="2985028"/>
                </a:lnTo>
                <a:cubicBezTo>
                  <a:pt x="2137229" y="2981748"/>
                  <a:pt x="2138107" y="2978468"/>
                  <a:pt x="2138107" y="2978468"/>
                </a:cubicBezTo>
                <a:close/>
                <a:moveTo>
                  <a:pt x="1530525" y="2870743"/>
                </a:moveTo>
                <a:lnTo>
                  <a:pt x="1530389" y="2874680"/>
                </a:lnTo>
                <a:cubicBezTo>
                  <a:pt x="1530389" y="2874680"/>
                  <a:pt x="1530389" y="2874680"/>
                  <a:pt x="1526716" y="2880348"/>
                </a:cubicBezTo>
                <a:close/>
                <a:moveTo>
                  <a:pt x="1549890" y="2806826"/>
                </a:moveTo>
                <a:lnTo>
                  <a:pt x="1550113" y="2806971"/>
                </a:lnTo>
                <a:lnTo>
                  <a:pt x="1549629" y="2807814"/>
                </a:lnTo>
                <a:close/>
                <a:moveTo>
                  <a:pt x="2190201" y="2770932"/>
                </a:moveTo>
                <a:cubicBezTo>
                  <a:pt x="2189323" y="2774211"/>
                  <a:pt x="2189323" y="2774211"/>
                  <a:pt x="2189323" y="2774211"/>
                </a:cubicBezTo>
                <a:cubicBezTo>
                  <a:pt x="2189323" y="2774211"/>
                  <a:pt x="2189323" y="2774211"/>
                  <a:pt x="2188443" y="2777491"/>
                </a:cubicBezTo>
                <a:cubicBezTo>
                  <a:pt x="2187564" y="2780772"/>
                  <a:pt x="2185806" y="2787331"/>
                  <a:pt x="2184927" y="2790612"/>
                </a:cubicBezTo>
                <a:lnTo>
                  <a:pt x="2181290" y="2797164"/>
                </a:lnTo>
                <a:close/>
                <a:moveTo>
                  <a:pt x="6368398" y="2681145"/>
                </a:moveTo>
                <a:cubicBezTo>
                  <a:pt x="6374068" y="2684818"/>
                  <a:pt x="6375065" y="2689491"/>
                  <a:pt x="6376065" y="2694161"/>
                </a:cubicBezTo>
                <a:cubicBezTo>
                  <a:pt x="6376065" y="2694161"/>
                  <a:pt x="6376065" y="2694161"/>
                  <a:pt x="6377063" y="2698832"/>
                </a:cubicBezTo>
                <a:cubicBezTo>
                  <a:pt x="6378061" y="2703503"/>
                  <a:pt x="6378061" y="2703503"/>
                  <a:pt x="6378061" y="2703503"/>
                </a:cubicBezTo>
                <a:lnTo>
                  <a:pt x="6379057" y="2708174"/>
                </a:lnTo>
                <a:cubicBezTo>
                  <a:pt x="6379057" y="2708174"/>
                  <a:pt x="6378061" y="2703503"/>
                  <a:pt x="6372391" y="2699831"/>
                </a:cubicBezTo>
                <a:cubicBezTo>
                  <a:pt x="6370395" y="2690488"/>
                  <a:pt x="6369397" y="2685816"/>
                  <a:pt x="6368398" y="2681145"/>
                </a:cubicBezTo>
                <a:close/>
                <a:moveTo>
                  <a:pt x="1615952" y="2612189"/>
                </a:moveTo>
                <a:cubicBezTo>
                  <a:pt x="1616951" y="2616860"/>
                  <a:pt x="1616951" y="2616860"/>
                  <a:pt x="1617948" y="2621531"/>
                </a:cubicBezTo>
                <a:cubicBezTo>
                  <a:pt x="1605931" y="2633867"/>
                  <a:pt x="1597227" y="2684569"/>
                  <a:pt x="1578861" y="2712914"/>
                </a:cubicBezTo>
                <a:cubicBezTo>
                  <a:pt x="1581695" y="2714750"/>
                  <a:pt x="1579270" y="2726259"/>
                  <a:pt x="1573966" y="2741433"/>
                </a:cubicBezTo>
                <a:lnTo>
                  <a:pt x="1556905" y="2780304"/>
                </a:lnTo>
                <a:lnTo>
                  <a:pt x="1579289" y="2695699"/>
                </a:lnTo>
                <a:lnTo>
                  <a:pt x="1595842" y="2645791"/>
                </a:lnTo>
                <a:lnTo>
                  <a:pt x="1603256" y="2644207"/>
                </a:lnTo>
                <a:cubicBezTo>
                  <a:pt x="1605931" y="2633867"/>
                  <a:pt x="1608607" y="2623526"/>
                  <a:pt x="1612279" y="2617859"/>
                </a:cubicBezTo>
                <a:cubicBezTo>
                  <a:pt x="1612279" y="2617859"/>
                  <a:pt x="1615952" y="2612189"/>
                  <a:pt x="1615952" y="2612189"/>
                </a:cubicBezTo>
                <a:close/>
                <a:moveTo>
                  <a:pt x="1613956" y="2602847"/>
                </a:moveTo>
                <a:cubicBezTo>
                  <a:pt x="1614953" y="2607518"/>
                  <a:pt x="1610283" y="2608515"/>
                  <a:pt x="1611280" y="2613188"/>
                </a:cubicBezTo>
                <a:cubicBezTo>
                  <a:pt x="1606611" y="2614185"/>
                  <a:pt x="1607608" y="2618857"/>
                  <a:pt x="1607608" y="2618857"/>
                </a:cubicBezTo>
                <a:lnTo>
                  <a:pt x="1599798" y="2633861"/>
                </a:lnTo>
                <a:lnTo>
                  <a:pt x="1607087" y="2611884"/>
                </a:lnTo>
                <a:lnTo>
                  <a:pt x="1610283" y="2608515"/>
                </a:lnTo>
                <a:lnTo>
                  <a:pt x="1609003" y="2606107"/>
                </a:lnTo>
                <a:lnTo>
                  <a:pt x="1609622" y="2604236"/>
                </a:lnTo>
                <a:close/>
                <a:moveTo>
                  <a:pt x="1612438" y="2595743"/>
                </a:moveTo>
                <a:lnTo>
                  <a:pt x="1612958" y="2598177"/>
                </a:lnTo>
                <a:lnTo>
                  <a:pt x="1611136" y="2599671"/>
                </a:lnTo>
                <a:close/>
                <a:moveTo>
                  <a:pt x="1622980" y="2576498"/>
                </a:moveTo>
                <a:cubicBezTo>
                  <a:pt x="1622980" y="2576498"/>
                  <a:pt x="1619308" y="2582167"/>
                  <a:pt x="1620306" y="2586839"/>
                </a:cubicBezTo>
                <a:cubicBezTo>
                  <a:pt x="1620306" y="2586839"/>
                  <a:pt x="1620306" y="2586839"/>
                  <a:pt x="1619308" y="2582167"/>
                </a:cubicBezTo>
                <a:lnTo>
                  <a:pt x="1616762" y="2582712"/>
                </a:lnTo>
                <a:lnTo>
                  <a:pt x="1618505" y="2577454"/>
                </a:lnTo>
                <a:close/>
                <a:moveTo>
                  <a:pt x="1649502" y="2499886"/>
                </a:moveTo>
                <a:lnTo>
                  <a:pt x="1648634" y="2503325"/>
                </a:lnTo>
                <a:cubicBezTo>
                  <a:pt x="1646391" y="2513192"/>
                  <a:pt x="1649461" y="2506126"/>
                  <a:pt x="1655719" y="2501126"/>
                </a:cubicBezTo>
                <a:cubicBezTo>
                  <a:pt x="1639350" y="2538812"/>
                  <a:pt x="1640347" y="2543482"/>
                  <a:pt x="1625655" y="2566159"/>
                </a:cubicBezTo>
                <a:lnTo>
                  <a:pt x="1621993" y="2566942"/>
                </a:lnTo>
                <a:lnTo>
                  <a:pt x="1623115" y="2563555"/>
                </a:lnTo>
                <a:close/>
                <a:moveTo>
                  <a:pt x="2319373" y="2498792"/>
                </a:moveTo>
                <a:lnTo>
                  <a:pt x="2303814" y="2500188"/>
                </a:lnTo>
                <a:cubicBezTo>
                  <a:pt x="2298499" y="2503283"/>
                  <a:pt x="2294412" y="2509011"/>
                  <a:pt x="2290837" y="2517807"/>
                </a:cubicBezTo>
                <a:cubicBezTo>
                  <a:pt x="2265509" y="2577535"/>
                  <a:pt x="2239517" y="2637059"/>
                  <a:pt x="2215875" y="2697450"/>
                </a:cubicBezTo>
                <a:lnTo>
                  <a:pt x="2209226" y="2715686"/>
                </a:lnTo>
                <a:lnTo>
                  <a:pt x="2208765" y="2718664"/>
                </a:lnTo>
                <a:cubicBezTo>
                  <a:pt x="2205398" y="2730616"/>
                  <a:pt x="2197993" y="2748408"/>
                  <a:pt x="2202915" y="2749726"/>
                </a:cubicBezTo>
                <a:lnTo>
                  <a:pt x="2202035" y="2753007"/>
                </a:lnTo>
                <a:cubicBezTo>
                  <a:pt x="2197877" y="2755408"/>
                  <a:pt x="2196118" y="2761968"/>
                  <a:pt x="2195240" y="2765248"/>
                </a:cubicBezTo>
                <a:cubicBezTo>
                  <a:pt x="2191960" y="2764370"/>
                  <a:pt x="2191960" y="2764370"/>
                  <a:pt x="2191960" y="2764370"/>
                </a:cubicBezTo>
                <a:lnTo>
                  <a:pt x="2191515" y="2764250"/>
                </a:lnTo>
                <a:lnTo>
                  <a:pt x="2182554" y="2788823"/>
                </a:lnTo>
                <a:lnTo>
                  <a:pt x="2178751" y="2801737"/>
                </a:lnTo>
                <a:lnTo>
                  <a:pt x="2181290" y="2797164"/>
                </a:lnTo>
                <a:lnTo>
                  <a:pt x="2172327" y="2823555"/>
                </a:lnTo>
                <a:lnTo>
                  <a:pt x="2164219" y="2851082"/>
                </a:lnTo>
                <a:lnTo>
                  <a:pt x="2161835" y="2861828"/>
                </a:lnTo>
                <a:cubicBezTo>
                  <a:pt x="2160677" y="2867176"/>
                  <a:pt x="2159674" y="2871740"/>
                  <a:pt x="2158794" y="2875021"/>
                </a:cubicBezTo>
                <a:cubicBezTo>
                  <a:pt x="2158794" y="2875021"/>
                  <a:pt x="2157915" y="2878301"/>
                  <a:pt x="2157915" y="2878301"/>
                </a:cubicBezTo>
                <a:lnTo>
                  <a:pt x="2148821" y="2913407"/>
                </a:lnTo>
                <a:lnTo>
                  <a:pt x="2139494" y="2960172"/>
                </a:lnTo>
                <a:lnTo>
                  <a:pt x="2142037" y="2950680"/>
                </a:lnTo>
                <a:cubicBezTo>
                  <a:pt x="2148670" y="2925925"/>
                  <a:pt x="2153944" y="2906242"/>
                  <a:pt x="2161195" y="2879181"/>
                </a:cubicBezTo>
                <a:cubicBezTo>
                  <a:pt x="2163598" y="2883339"/>
                  <a:pt x="2164476" y="2880059"/>
                  <a:pt x="2168636" y="2877658"/>
                </a:cubicBezTo>
                <a:cubicBezTo>
                  <a:pt x="2169514" y="2874377"/>
                  <a:pt x="2169514" y="2874377"/>
                  <a:pt x="2169514" y="2874377"/>
                </a:cubicBezTo>
                <a:cubicBezTo>
                  <a:pt x="2166235" y="2873499"/>
                  <a:pt x="2166235" y="2873499"/>
                  <a:pt x="2166235" y="2873499"/>
                </a:cubicBezTo>
                <a:cubicBezTo>
                  <a:pt x="2170865" y="2843097"/>
                  <a:pt x="2191897" y="2817090"/>
                  <a:pt x="2184693" y="2804613"/>
                </a:cubicBezTo>
                <a:cubicBezTo>
                  <a:pt x="2181412" y="2803733"/>
                  <a:pt x="2181412" y="2803733"/>
                  <a:pt x="2181412" y="2803733"/>
                </a:cubicBezTo>
                <a:cubicBezTo>
                  <a:pt x="2185571" y="2801333"/>
                  <a:pt x="2187329" y="2794772"/>
                  <a:pt x="2188209" y="2791491"/>
                </a:cubicBezTo>
                <a:cubicBezTo>
                  <a:pt x="2189087" y="2788211"/>
                  <a:pt x="2189966" y="2784930"/>
                  <a:pt x="2189966" y="2784930"/>
                </a:cubicBezTo>
                <a:cubicBezTo>
                  <a:pt x="2193245" y="2785808"/>
                  <a:pt x="2199806" y="2787568"/>
                  <a:pt x="2202207" y="2791725"/>
                </a:cubicBezTo>
                <a:cubicBezTo>
                  <a:pt x="2201328" y="2795006"/>
                  <a:pt x="2199570" y="2801568"/>
                  <a:pt x="2198691" y="2804847"/>
                </a:cubicBezTo>
                <a:cubicBezTo>
                  <a:pt x="2196934" y="2811408"/>
                  <a:pt x="2191897" y="2817090"/>
                  <a:pt x="2193417" y="2824530"/>
                </a:cubicBezTo>
                <a:cubicBezTo>
                  <a:pt x="2193417" y="2824530"/>
                  <a:pt x="2192539" y="2827809"/>
                  <a:pt x="2192539" y="2827809"/>
                </a:cubicBezTo>
                <a:cubicBezTo>
                  <a:pt x="2192539" y="2827809"/>
                  <a:pt x="2192539" y="2827809"/>
                  <a:pt x="2191660" y="2831090"/>
                </a:cubicBezTo>
                <a:cubicBezTo>
                  <a:pt x="2190780" y="2834370"/>
                  <a:pt x="2190780" y="2834370"/>
                  <a:pt x="2189902" y="2837650"/>
                </a:cubicBezTo>
                <a:cubicBezTo>
                  <a:pt x="2189023" y="2840931"/>
                  <a:pt x="2189023" y="2840931"/>
                  <a:pt x="2189023" y="2840931"/>
                </a:cubicBezTo>
                <a:lnTo>
                  <a:pt x="2189696" y="2840543"/>
                </a:lnTo>
                <a:lnTo>
                  <a:pt x="2208348" y="2778797"/>
                </a:lnTo>
                <a:lnTo>
                  <a:pt x="2211622" y="2769653"/>
                </a:lnTo>
                <a:lnTo>
                  <a:pt x="2207481" y="2772046"/>
                </a:lnTo>
                <a:cubicBezTo>
                  <a:pt x="2203965" y="2785166"/>
                  <a:pt x="2203965" y="2785166"/>
                  <a:pt x="2203965" y="2785166"/>
                </a:cubicBezTo>
                <a:cubicBezTo>
                  <a:pt x="2201565" y="2781008"/>
                  <a:pt x="2195882" y="2775968"/>
                  <a:pt x="2192603" y="2775089"/>
                </a:cubicBezTo>
                <a:cubicBezTo>
                  <a:pt x="2193481" y="2771810"/>
                  <a:pt x="2194361" y="2768530"/>
                  <a:pt x="2194361" y="2768530"/>
                </a:cubicBezTo>
                <a:cubicBezTo>
                  <a:pt x="2195240" y="2765248"/>
                  <a:pt x="2195240" y="2765248"/>
                  <a:pt x="2195240" y="2765248"/>
                </a:cubicBezTo>
                <a:cubicBezTo>
                  <a:pt x="2197641" y="2769408"/>
                  <a:pt x="2197641" y="2769408"/>
                  <a:pt x="2197641" y="2769408"/>
                </a:cubicBezTo>
                <a:cubicBezTo>
                  <a:pt x="2197641" y="2769408"/>
                  <a:pt x="2198519" y="2766127"/>
                  <a:pt x="2201800" y="2767006"/>
                </a:cubicBezTo>
                <a:cubicBezTo>
                  <a:pt x="2202679" y="2763726"/>
                  <a:pt x="2199399" y="2762848"/>
                  <a:pt x="2200278" y="2759567"/>
                </a:cubicBezTo>
                <a:cubicBezTo>
                  <a:pt x="2200278" y="2759567"/>
                  <a:pt x="2201156" y="2756287"/>
                  <a:pt x="2201156" y="2756287"/>
                </a:cubicBezTo>
                <a:cubicBezTo>
                  <a:pt x="2202035" y="2753007"/>
                  <a:pt x="2206194" y="2750606"/>
                  <a:pt x="2207953" y="2744045"/>
                </a:cubicBezTo>
                <a:cubicBezTo>
                  <a:pt x="2211468" y="2730923"/>
                  <a:pt x="2210354" y="2748205"/>
                  <a:pt x="2216271" y="2739241"/>
                </a:cubicBezTo>
                <a:cubicBezTo>
                  <a:pt x="2211468" y="2730923"/>
                  <a:pt x="2220665" y="2722840"/>
                  <a:pt x="2225703" y="2717159"/>
                </a:cubicBezTo>
                <a:cubicBezTo>
                  <a:pt x="2222423" y="2716280"/>
                  <a:pt x="2219144" y="2715402"/>
                  <a:pt x="2220022" y="2712121"/>
                </a:cubicBezTo>
                <a:cubicBezTo>
                  <a:pt x="2223302" y="2712999"/>
                  <a:pt x="2226583" y="2713879"/>
                  <a:pt x="2227462" y="2710598"/>
                </a:cubicBezTo>
                <a:cubicBezTo>
                  <a:pt x="2225060" y="2706440"/>
                  <a:pt x="2227696" y="2696598"/>
                  <a:pt x="2229455" y="2690037"/>
                </a:cubicBezTo>
                <a:cubicBezTo>
                  <a:pt x="2235137" y="2695076"/>
                  <a:pt x="2241290" y="2672114"/>
                  <a:pt x="2238887" y="2667954"/>
                </a:cubicBezTo>
                <a:cubicBezTo>
                  <a:pt x="2239767" y="2664674"/>
                  <a:pt x="2239767" y="2664674"/>
                  <a:pt x="2239767" y="2664674"/>
                </a:cubicBezTo>
                <a:cubicBezTo>
                  <a:pt x="2242404" y="2654833"/>
                  <a:pt x="2246328" y="2666432"/>
                  <a:pt x="2248965" y="2656591"/>
                </a:cubicBezTo>
                <a:cubicBezTo>
                  <a:pt x="2247442" y="2649152"/>
                  <a:pt x="2245041" y="2644992"/>
                  <a:pt x="2252715" y="2629469"/>
                </a:cubicBezTo>
                <a:cubicBezTo>
                  <a:pt x="2257755" y="2623789"/>
                  <a:pt x="2263670" y="2614826"/>
                  <a:pt x="2266307" y="2604985"/>
                </a:cubicBezTo>
                <a:cubicBezTo>
                  <a:pt x="2267187" y="2601706"/>
                  <a:pt x="2268944" y="2595145"/>
                  <a:pt x="2273104" y="2592744"/>
                </a:cubicBezTo>
                <a:cubicBezTo>
                  <a:pt x="2281658" y="2573941"/>
                  <a:pt x="2277264" y="2590343"/>
                  <a:pt x="2287340" y="2578980"/>
                </a:cubicBezTo>
                <a:cubicBezTo>
                  <a:pt x="2284295" y="2564099"/>
                  <a:pt x="2314524" y="2530009"/>
                  <a:pt x="2314759" y="2516010"/>
                </a:cubicBezTo>
                <a:cubicBezTo>
                  <a:pt x="2304684" y="2527372"/>
                  <a:pt x="2318274" y="2502889"/>
                  <a:pt x="2318274" y="2502889"/>
                </a:cubicBezTo>
                <a:close/>
                <a:moveTo>
                  <a:pt x="1745743" y="2277280"/>
                </a:moveTo>
                <a:lnTo>
                  <a:pt x="1746544" y="2277481"/>
                </a:lnTo>
                <a:lnTo>
                  <a:pt x="1735073" y="2301013"/>
                </a:lnTo>
                <a:cubicBezTo>
                  <a:pt x="1725969" y="2321274"/>
                  <a:pt x="1718702" y="2338701"/>
                  <a:pt x="1715529" y="2346705"/>
                </a:cubicBezTo>
                <a:cubicBezTo>
                  <a:pt x="1713852" y="2361715"/>
                  <a:pt x="1680793" y="2412737"/>
                  <a:pt x="1682110" y="2441760"/>
                </a:cubicBezTo>
                <a:cubicBezTo>
                  <a:pt x="1673767" y="2448427"/>
                  <a:pt x="1676442" y="2438087"/>
                  <a:pt x="1676442" y="2438087"/>
                </a:cubicBezTo>
                <a:cubicBezTo>
                  <a:pt x="1675604" y="2445593"/>
                  <a:pt x="1670841" y="2457600"/>
                  <a:pt x="1665372" y="2469147"/>
                </a:cubicBezTo>
                <a:lnTo>
                  <a:pt x="1652015" y="2493822"/>
                </a:lnTo>
                <a:lnTo>
                  <a:pt x="1729501" y="2306860"/>
                </a:lnTo>
                <a:cubicBezTo>
                  <a:pt x="1732137" y="2300212"/>
                  <a:pt x="1734774" y="2293566"/>
                  <a:pt x="1737409" y="2286918"/>
                </a:cubicBezTo>
                <a:cubicBezTo>
                  <a:pt x="1739489" y="2282418"/>
                  <a:pt x="1742262" y="2278784"/>
                  <a:pt x="1745743" y="2277280"/>
                </a:cubicBezTo>
                <a:close/>
                <a:moveTo>
                  <a:pt x="2406271" y="2140812"/>
                </a:moveTo>
                <a:lnTo>
                  <a:pt x="2381400" y="2172178"/>
                </a:lnTo>
                <a:cubicBezTo>
                  <a:pt x="2373073" y="2183571"/>
                  <a:pt x="2365897" y="2193952"/>
                  <a:pt x="2360419" y="2201275"/>
                </a:cubicBezTo>
                <a:cubicBezTo>
                  <a:pt x="2331713" y="2242804"/>
                  <a:pt x="2302362" y="2273613"/>
                  <a:pt x="2279573" y="2306181"/>
                </a:cubicBezTo>
                <a:cubicBezTo>
                  <a:pt x="2265981" y="2330665"/>
                  <a:pt x="2246471" y="2364112"/>
                  <a:pt x="2232000" y="2391875"/>
                </a:cubicBezTo>
                <a:cubicBezTo>
                  <a:pt x="2217764" y="2405641"/>
                  <a:pt x="2208331" y="2427724"/>
                  <a:pt x="2198898" y="2449807"/>
                </a:cubicBezTo>
                <a:cubicBezTo>
                  <a:pt x="2186422" y="2457011"/>
                  <a:pt x="2171071" y="2488057"/>
                  <a:pt x="2155721" y="2519101"/>
                </a:cubicBezTo>
                <a:cubicBezTo>
                  <a:pt x="2140372" y="2550147"/>
                  <a:pt x="2125021" y="2581191"/>
                  <a:pt x="2112543" y="2588395"/>
                </a:cubicBezTo>
                <a:cubicBezTo>
                  <a:pt x="2109906" y="2598236"/>
                  <a:pt x="2102231" y="2613758"/>
                  <a:pt x="2098073" y="2616160"/>
                </a:cubicBezTo>
                <a:cubicBezTo>
                  <a:pt x="2101995" y="2627759"/>
                  <a:pt x="2085767" y="2662085"/>
                  <a:pt x="2078328" y="2663606"/>
                </a:cubicBezTo>
                <a:cubicBezTo>
                  <a:pt x="2077448" y="2666887"/>
                  <a:pt x="2075691" y="2673447"/>
                  <a:pt x="2074811" y="2676728"/>
                </a:cubicBezTo>
                <a:cubicBezTo>
                  <a:pt x="2064970" y="2674091"/>
                  <a:pt x="2063622" y="2705371"/>
                  <a:pt x="2050908" y="2726574"/>
                </a:cubicBezTo>
                <a:cubicBezTo>
                  <a:pt x="2050028" y="2729856"/>
                  <a:pt x="2050028" y="2729856"/>
                  <a:pt x="2050028" y="2729856"/>
                </a:cubicBezTo>
                <a:cubicBezTo>
                  <a:pt x="2050028" y="2729856"/>
                  <a:pt x="2046748" y="2728977"/>
                  <a:pt x="2046748" y="2728977"/>
                </a:cubicBezTo>
                <a:cubicBezTo>
                  <a:pt x="2045870" y="2732257"/>
                  <a:pt x="2045870" y="2732257"/>
                  <a:pt x="2044991" y="2735538"/>
                </a:cubicBezTo>
                <a:cubicBezTo>
                  <a:pt x="2044991" y="2735538"/>
                  <a:pt x="2044991" y="2735538"/>
                  <a:pt x="2048271" y="2736415"/>
                </a:cubicBezTo>
                <a:cubicBezTo>
                  <a:pt x="2048271" y="2736415"/>
                  <a:pt x="2049149" y="2733136"/>
                  <a:pt x="2049149" y="2733136"/>
                </a:cubicBezTo>
                <a:cubicBezTo>
                  <a:pt x="2047392" y="2739696"/>
                  <a:pt x="2044755" y="2749537"/>
                  <a:pt x="2048035" y="2750415"/>
                </a:cubicBezTo>
                <a:cubicBezTo>
                  <a:pt x="2026533" y="2804424"/>
                  <a:pt x="2008310" y="2859309"/>
                  <a:pt x="1995770" y="2919234"/>
                </a:cubicBezTo>
                <a:cubicBezTo>
                  <a:pt x="1992897" y="2943075"/>
                  <a:pt x="1988501" y="2959475"/>
                  <a:pt x="1981470" y="2985718"/>
                </a:cubicBezTo>
                <a:cubicBezTo>
                  <a:pt x="1976840" y="3016119"/>
                  <a:pt x="1971976" y="3060521"/>
                  <a:pt x="1964707" y="3100763"/>
                </a:cubicBezTo>
                <a:cubicBezTo>
                  <a:pt x="1959841" y="3145164"/>
                  <a:pt x="1955856" y="3186286"/>
                  <a:pt x="1953626" y="3220847"/>
                </a:cubicBezTo>
                <a:cubicBezTo>
                  <a:pt x="1949875" y="3247969"/>
                  <a:pt x="1949639" y="3261969"/>
                  <a:pt x="1948288" y="3293249"/>
                </a:cubicBezTo>
                <a:cubicBezTo>
                  <a:pt x="1949811" y="3300688"/>
                  <a:pt x="1947174" y="3310529"/>
                  <a:pt x="1945417" y="3317092"/>
                </a:cubicBezTo>
                <a:cubicBezTo>
                  <a:pt x="1944301" y="3334371"/>
                  <a:pt x="1950626" y="3350128"/>
                  <a:pt x="1946232" y="3366530"/>
                </a:cubicBezTo>
                <a:cubicBezTo>
                  <a:pt x="1946232" y="3366530"/>
                  <a:pt x="1942952" y="3365651"/>
                  <a:pt x="1942952" y="3365651"/>
                </a:cubicBezTo>
                <a:cubicBezTo>
                  <a:pt x="1943831" y="3362372"/>
                  <a:pt x="1939671" y="3364773"/>
                  <a:pt x="1942074" y="3368931"/>
                </a:cubicBezTo>
                <a:cubicBezTo>
                  <a:pt x="1941194" y="3372213"/>
                  <a:pt x="1940315" y="3375492"/>
                  <a:pt x="1940315" y="3375492"/>
                </a:cubicBezTo>
                <a:cubicBezTo>
                  <a:pt x="1943595" y="3376371"/>
                  <a:pt x="1942716" y="3379652"/>
                  <a:pt x="1942716" y="3379652"/>
                </a:cubicBezTo>
                <a:cubicBezTo>
                  <a:pt x="1939437" y="3378772"/>
                  <a:pt x="1938557" y="3382053"/>
                  <a:pt x="1937678" y="3385333"/>
                </a:cubicBezTo>
                <a:cubicBezTo>
                  <a:pt x="1940079" y="3389492"/>
                  <a:pt x="1940958" y="3386211"/>
                  <a:pt x="1944239" y="3387091"/>
                </a:cubicBezTo>
                <a:cubicBezTo>
                  <a:pt x="1944239" y="3387091"/>
                  <a:pt x="1943359" y="3390371"/>
                  <a:pt x="1943359" y="3390371"/>
                </a:cubicBezTo>
                <a:cubicBezTo>
                  <a:pt x="1942481" y="3393652"/>
                  <a:pt x="1944882" y="3397810"/>
                  <a:pt x="1944882" y="3397810"/>
                </a:cubicBezTo>
                <a:cubicBezTo>
                  <a:pt x="1948161" y="3398690"/>
                  <a:pt x="1949041" y="3395409"/>
                  <a:pt x="1949920" y="3392128"/>
                </a:cubicBezTo>
                <a:cubicBezTo>
                  <a:pt x="1946640" y="3391250"/>
                  <a:pt x="1946640" y="3391250"/>
                  <a:pt x="1946640" y="3391250"/>
                </a:cubicBezTo>
                <a:cubicBezTo>
                  <a:pt x="1950798" y="3388848"/>
                  <a:pt x="1950798" y="3388848"/>
                  <a:pt x="1950798" y="3388848"/>
                </a:cubicBezTo>
                <a:cubicBezTo>
                  <a:pt x="1947048" y="3415971"/>
                  <a:pt x="1946341" y="3457970"/>
                  <a:pt x="1955068" y="3477887"/>
                </a:cubicBezTo>
                <a:cubicBezTo>
                  <a:pt x="1953718" y="3509167"/>
                  <a:pt x="1958692" y="3556207"/>
                  <a:pt x="1967593" y="3614845"/>
                </a:cubicBezTo>
                <a:cubicBezTo>
                  <a:pt x="1964311" y="3613965"/>
                  <a:pt x="1964311" y="3613965"/>
                  <a:pt x="1964311" y="3613965"/>
                </a:cubicBezTo>
                <a:cubicBezTo>
                  <a:pt x="1964311" y="3613965"/>
                  <a:pt x="1965190" y="3610685"/>
                  <a:pt x="1965190" y="3610685"/>
                </a:cubicBezTo>
                <a:cubicBezTo>
                  <a:pt x="1962788" y="3606525"/>
                  <a:pt x="1963667" y="3603245"/>
                  <a:pt x="1959509" y="3605646"/>
                </a:cubicBezTo>
                <a:cubicBezTo>
                  <a:pt x="1959509" y="3605646"/>
                  <a:pt x="1958629" y="3608926"/>
                  <a:pt x="1961030" y="3613086"/>
                </a:cubicBezTo>
                <a:cubicBezTo>
                  <a:pt x="1960151" y="3616366"/>
                  <a:pt x="1960151" y="3616366"/>
                  <a:pt x="1962553" y="3620525"/>
                </a:cubicBezTo>
                <a:cubicBezTo>
                  <a:pt x="1959273" y="3619647"/>
                  <a:pt x="1958393" y="3622927"/>
                  <a:pt x="1956636" y="3629487"/>
                </a:cubicBezTo>
                <a:cubicBezTo>
                  <a:pt x="1958276" y="3629926"/>
                  <a:pt x="1959916" y="3630366"/>
                  <a:pt x="1960956" y="3629767"/>
                </a:cubicBezTo>
                <a:lnTo>
                  <a:pt x="1961195" y="3627779"/>
                </a:lnTo>
                <a:lnTo>
                  <a:pt x="1965598" y="3635404"/>
                </a:lnTo>
                <a:cubicBezTo>
                  <a:pt x="1966476" y="3632124"/>
                  <a:pt x="1967355" y="3628843"/>
                  <a:pt x="1968235" y="3625564"/>
                </a:cubicBezTo>
                <a:cubicBezTo>
                  <a:pt x="1975438" y="3638041"/>
                  <a:pt x="1980241" y="3646361"/>
                  <a:pt x="1982406" y="3664519"/>
                </a:cubicBezTo>
                <a:cubicBezTo>
                  <a:pt x="1980005" y="3660359"/>
                  <a:pt x="1979127" y="3663639"/>
                  <a:pt x="1978248" y="3666921"/>
                </a:cubicBezTo>
                <a:cubicBezTo>
                  <a:pt x="1980413" y="3685079"/>
                  <a:pt x="1992420" y="3705876"/>
                  <a:pt x="1993063" y="3716595"/>
                </a:cubicBezTo>
                <a:cubicBezTo>
                  <a:pt x="1993063" y="3716595"/>
                  <a:pt x="1989783" y="3715716"/>
                  <a:pt x="1990662" y="3712437"/>
                </a:cubicBezTo>
                <a:cubicBezTo>
                  <a:pt x="1994349" y="3738035"/>
                  <a:pt x="2006357" y="3758832"/>
                  <a:pt x="2000440" y="3767792"/>
                </a:cubicBezTo>
                <a:cubicBezTo>
                  <a:pt x="2001319" y="3764513"/>
                  <a:pt x="2003721" y="3768672"/>
                  <a:pt x="2002841" y="3771952"/>
                </a:cubicBezTo>
                <a:cubicBezTo>
                  <a:pt x="2010925" y="3781150"/>
                  <a:pt x="2005477" y="3762112"/>
                  <a:pt x="2006357" y="3758832"/>
                </a:cubicBezTo>
                <a:cubicBezTo>
                  <a:pt x="2010925" y="3781150"/>
                  <a:pt x="2009166" y="3787711"/>
                  <a:pt x="2017248" y="3796907"/>
                </a:cubicBezTo>
                <a:cubicBezTo>
                  <a:pt x="2013090" y="3799309"/>
                  <a:pt x="2008288" y="3790991"/>
                  <a:pt x="2012210" y="3802590"/>
                </a:cubicBezTo>
                <a:cubicBezTo>
                  <a:pt x="2017892" y="3807629"/>
                  <a:pt x="2015491" y="3803468"/>
                  <a:pt x="2020293" y="3811786"/>
                </a:cubicBezTo>
                <a:cubicBezTo>
                  <a:pt x="2023573" y="3812666"/>
                  <a:pt x="2022695" y="3815946"/>
                  <a:pt x="2022695" y="3815946"/>
                </a:cubicBezTo>
                <a:cubicBezTo>
                  <a:pt x="2025096" y="3820106"/>
                  <a:pt x="2024217" y="3823386"/>
                  <a:pt x="2027497" y="3824264"/>
                </a:cubicBezTo>
                <a:cubicBezTo>
                  <a:pt x="2030778" y="3825144"/>
                  <a:pt x="2031657" y="3821863"/>
                  <a:pt x="2029256" y="3817704"/>
                </a:cubicBezTo>
                <a:cubicBezTo>
                  <a:pt x="2029256" y="3817704"/>
                  <a:pt x="2029256" y="3817704"/>
                  <a:pt x="2030134" y="3814423"/>
                </a:cubicBezTo>
                <a:cubicBezTo>
                  <a:pt x="2038626" y="3848341"/>
                  <a:pt x="2046708" y="3857538"/>
                  <a:pt x="2060002" y="3899774"/>
                </a:cubicBezTo>
                <a:cubicBezTo>
                  <a:pt x="2049926" y="3911137"/>
                  <a:pt x="2062403" y="3903934"/>
                  <a:pt x="2059530" y="3927774"/>
                </a:cubicBezTo>
                <a:cubicBezTo>
                  <a:pt x="2056251" y="3926896"/>
                  <a:pt x="2056251" y="3926896"/>
                  <a:pt x="2056251" y="3926896"/>
                </a:cubicBezTo>
                <a:cubicBezTo>
                  <a:pt x="2053849" y="3922736"/>
                  <a:pt x="2052969" y="3926018"/>
                  <a:pt x="2055372" y="3930176"/>
                </a:cubicBezTo>
                <a:cubicBezTo>
                  <a:pt x="2054492" y="3933457"/>
                  <a:pt x="2056893" y="3937615"/>
                  <a:pt x="2060174" y="3938494"/>
                </a:cubicBezTo>
                <a:cubicBezTo>
                  <a:pt x="2062575" y="3942653"/>
                  <a:pt x="2062575" y="3942653"/>
                  <a:pt x="2062575" y="3942653"/>
                </a:cubicBezTo>
                <a:cubicBezTo>
                  <a:pt x="2064098" y="3950093"/>
                  <a:pt x="2067378" y="3950971"/>
                  <a:pt x="2071537" y="3948570"/>
                </a:cubicBezTo>
                <a:cubicBezTo>
                  <a:pt x="2069779" y="3955131"/>
                  <a:pt x="2075461" y="3960170"/>
                  <a:pt x="2077862" y="3964329"/>
                </a:cubicBezTo>
                <a:cubicBezTo>
                  <a:pt x="2076340" y="3956889"/>
                  <a:pt x="2074817" y="3949450"/>
                  <a:pt x="2073296" y="3942009"/>
                </a:cubicBezTo>
                <a:cubicBezTo>
                  <a:pt x="2070015" y="3941131"/>
                  <a:pt x="2066735" y="3940252"/>
                  <a:pt x="2066735" y="3940252"/>
                </a:cubicBezTo>
                <a:cubicBezTo>
                  <a:pt x="2066735" y="3940252"/>
                  <a:pt x="2067614" y="3936973"/>
                  <a:pt x="2064334" y="3936093"/>
                </a:cubicBezTo>
                <a:cubicBezTo>
                  <a:pt x="2064334" y="3936093"/>
                  <a:pt x="2065212" y="3932813"/>
                  <a:pt x="2065212" y="3932813"/>
                </a:cubicBezTo>
                <a:cubicBezTo>
                  <a:pt x="2066091" y="3929533"/>
                  <a:pt x="2062811" y="3928653"/>
                  <a:pt x="2059530" y="3927774"/>
                </a:cubicBezTo>
                <a:cubicBezTo>
                  <a:pt x="2070485" y="3913130"/>
                  <a:pt x="2072479" y="3892570"/>
                  <a:pt x="2055670" y="3863455"/>
                </a:cubicBezTo>
                <a:cubicBezTo>
                  <a:pt x="2056550" y="3860175"/>
                  <a:pt x="2054147" y="3856016"/>
                  <a:pt x="2057428" y="3856895"/>
                </a:cubicBezTo>
                <a:cubicBezTo>
                  <a:pt x="2056550" y="3860175"/>
                  <a:pt x="2059829" y="3861055"/>
                  <a:pt x="2060708" y="3857775"/>
                </a:cubicBezTo>
                <a:cubicBezTo>
                  <a:pt x="2060708" y="3857775"/>
                  <a:pt x="2060708" y="3857775"/>
                  <a:pt x="2058307" y="3853615"/>
                </a:cubicBezTo>
                <a:cubicBezTo>
                  <a:pt x="2058307" y="3853615"/>
                  <a:pt x="2059185" y="3850335"/>
                  <a:pt x="2059185" y="3850335"/>
                </a:cubicBezTo>
                <a:cubicBezTo>
                  <a:pt x="2066830" y="3861173"/>
                  <a:pt x="2072013" y="3871351"/>
                  <a:pt x="2075527" y="3882839"/>
                </a:cubicBezTo>
                <a:lnTo>
                  <a:pt x="2081274" y="3919538"/>
                </a:lnTo>
                <a:lnTo>
                  <a:pt x="2079447" y="3919048"/>
                </a:lnTo>
                <a:cubicBezTo>
                  <a:pt x="2078568" y="3922330"/>
                  <a:pt x="2078568" y="3922330"/>
                  <a:pt x="2081850" y="3923208"/>
                </a:cubicBezTo>
                <a:cubicBezTo>
                  <a:pt x="2080091" y="3929767"/>
                  <a:pt x="2083371" y="3930646"/>
                  <a:pt x="2084894" y="3938087"/>
                </a:cubicBezTo>
                <a:cubicBezTo>
                  <a:pt x="2084894" y="3938087"/>
                  <a:pt x="2081612" y="3937209"/>
                  <a:pt x="2082492" y="3933927"/>
                </a:cubicBezTo>
                <a:cubicBezTo>
                  <a:pt x="2082492" y="3933927"/>
                  <a:pt x="2081612" y="3937209"/>
                  <a:pt x="2081612" y="3937209"/>
                </a:cubicBezTo>
                <a:cubicBezTo>
                  <a:pt x="2081612" y="3937209"/>
                  <a:pt x="2084015" y="3941367"/>
                  <a:pt x="2084015" y="3941367"/>
                </a:cubicBezTo>
                <a:cubicBezTo>
                  <a:pt x="2088582" y="3963685"/>
                  <a:pt x="2084187" y="3980086"/>
                  <a:pt x="2096193" y="4000883"/>
                </a:cubicBezTo>
                <a:cubicBezTo>
                  <a:pt x="2091391" y="3992564"/>
                  <a:pt x="2092913" y="4000005"/>
                  <a:pt x="2091155" y="4006565"/>
                </a:cubicBezTo>
                <a:cubicBezTo>
                  <a:pt x="2083952" y="3994087"/>
                  <a:pt x="2086589" y="3984246"/>
                  <a:pt x="2079149" y="3985769"/>
                </a:cubicBezTo>
                <a:cubicBezTo>
                  <a:pt x="2090276" y="4009844"/>
                  <a:pt x="2096601" y="4025603"/>
                  <a:pt x="2105093" y="4059520"/>
                </a:cubicBezTo>
                <a:cubicBezTo>
                  <a:pt x="2101812" y="4058642"/>
                  <a:pt x="2104213" y="4062800"/>
                  <a:pt x="2103334" y="4066081"/>
                </a:cubicBezTo>
                <a:cubicBezTo>
                  <a:pt x="2105736" y="4070241"/>
                  <a:pt x="2108137" y="4074399"/>
                  <a:pt x="2109017" y="4071119"/>
                </a:cubicBezTo>
                <a:cubicBezTo>
                  <a:pt x="2110538" y="4078557"/>
                  <a:pt x="2116220" y="4083597"/>
                  <a:pt x="2124302" y="4092795"/>
                </a:cubicBezTo>
                <a:cubicBezTo>
                  <a:pt x="2120144" y="4095196"/>
                  <a:pt x="2115340" y="4086877"/>
                  <a:pt x="2116863" y="4094316"/>
                </a:cubicBezTo>
                <a:cubicBezTo>
                  <a:pt x="2120144" y="4095196"/>
                  <a:pt x="2121665" y="4102634"/>
                  <a:pt x="2124946" y="4103514"/>
                </a:cubicBezTo>
                <a:cubicBezTo>
                  <a:pt x="2124946" y="4103514"/>
                  <a:pt x="2124068" y="4106796"/>
                  <a:pt x="2127347" y="4107674"/>
                </a:cubicBezTo>
                <a:cubicBezTo>
                  <a:pt x="2126469" y="4110953"/>
                  <a:pt x="2126469" y="4110953"/>
                  <a:pt x="2126469" y="4110953"/>
                </a:cubicBezTo>
                <a:cubicBezTo>
                  <a:pt x="2129749" y="4111834"/>
                  <a:pt x="2129749" y="4111834"/>
                  <a:pt x="2129749" y="4111834"/>
                </a:cubicBezTo>
                <a:cubicBezTo>
                  <a:pt x="2127347" y="4107674"/>
                  <a:pt x="2127347" y="4107674"/>
                  <a:pt x="2127347" y="4107674"/>
                </a:cubicBezTo>
                <a:cubicBezTo>
                  <a:pt x="2128226" y="4104393"/>
                  <a:pt x="2128226" y="4104393"/>
                  <a:pt x="2128226" y="4104393"/>
                </a:cubicBezTo>
                <a:cubicBezTo>
                  <a:pt x="2134551" y="4120150"/>
                  <a:pt x="2134551" y="4120150"/>
                  <a:pt x="2134551" y="4120150"/>
                </a:cubicBezTo>
                <a:cubicBezTo>
                  <a:pt x="2132150" y="4115992"/>
                  <a:pt x="2128870" y="4115113"/>
                  <a:pt x="2131272" y="4119272"/>
                </a:cubicBezTo>
                <a:cubicBezTo>
                  <a:pt x="2149602" y="4155826"/>
                  <a:pt x="2179533" y="4188456"/>
                  <a:pt x="2205304" y="4223489"/>
                </a:cubicBezTo>
                <a:cubicBezTo>
                  <a:pt x="2235233" y="4256119"/>
                  <a:pt x="2261885" y="4287869"/>
                  <a:pt x="2288534" y="4319621"/>
                </a:cubicBezTo>
                <a:cubicBezTo>
                  <a:pt x="2286776" y="4326183"/>
                  <a:pt x="2283495" y="4325304"/>
                  <a:pt x="2276936" y="4323545"/>
                </a:cubicBezTo>
                <a:cubicBezTo>
                  <a:pt x="2302064" y="4347856"/>
                  <a:pt x="2318229" y="4366253"/>
                  <a:pt x="2338554" y="4382245"/>
                </a:cubicBezTo>
                <a:cubicBezTo>
                  <a:pt x="2358000" y="4401520"/>
                  <a:pt x="2378325" y="4417513"/>
                  <a:pt x="2402574" y="4445104"/>
                </a:cubicBezTo>
                <a:cubicBezTo>
                  <a:pt x="2400173" y="4440946"/>
                  <a:pt x="2400173" y="4440946"/>
                  <a:pt x="2399295" y="4444226"/>
                </a:cubicBezTo>
                <a:cubicBezTo>
                  <a:pt x="2399295" y="4444226"/>
                  <a:pt x="2398414" y="4447507"/>
                  <a:pt x="2400815" y="4451665"/>
                </a:cubicBezTo>
                <a:cubicBezTo>
                  <a:pt x="2399937" y="4454946"/>
                  <a:pt x="2399937" y="4454946"/>
                  <a:pt x="2399937" y="4454946"/>
                </a:cubicBezTo>
                <a:cubicBezTo>
                  <a:pt x="2405619" y="4459984"/>
                  <a:pt x="2410421" y="4468302"/>
                  <a:pt x="2414581" y="4465901"/>
                </a:cubicBezTo>
                <a:cubicBezTo>
                  <a:pt x="2413701" y="4469181"/>
                  <a:pt x="2416102" y="4473341"/>
                  <a:pt x="2419383" y="4474219"/>
                </a:cubicBezTo>
                <a:cubicBezTo>
                  <a:pt x="2421785" y="4478379"/>
                  <a:pt x="2422665" y="4475099"/>
                  <a:pt x="2422665" y="4475099"/>
                </a:cubicBezTo>
                <a:cubicBezTo>
                  <a:pt x="2423543" y="4471818"/>
                  <a:pt x="2423543" y="4471818"/>
                  <a:pt x="2423543" y="4471818"/>
                </a:cubicBezTo>
                <a:cubicBezTo>
                  <a:pt x="2436427" y="4489334"/>
                  <a:pt x="2446268" y="4491971"/>
                  <a:pt x="2459154" y="4509487"/>
                </a:cubicBezTo>
                <a:cubicBezTo>
                  <a:pt x="2461791" y="4499646"/>
                  <a:pt x="2465714" y="4511245"/>
                  <a:pt x="2468994" y="4512124"/>
                </a:cubicBezTo>
                <a:cubicBezTo>
                  <a:pt x="2460913" y="4502926"/>
                  <a:pt x="2467473" y="4504684"/>
                  <a:pt x="2462671" y="4496365"/>
                </a:cubicBezTo>
                <a:cubicBezTo>
                  <a:pt x="2456989" y="4491328"/>
                  <a:pt x="2464194" y="4503806"/>
                  <a:pt x="2455230" y="4497888"/>
                </a:cubicBezTo>
                <a:cubicBezTo>
                  <a:pt x="2451306" y="4486290"/>
                  <a:pt x="2442344" y="4480372"/>
                  <a:pt x="2440823" y="4472932"/>
                </a:cubicBezTo>
                <a:cubicBezTo>
                  <a:pt x="2443224" y="4477092"/>
                  <a:pt x="2445625" y="4481252"/>
                  <a:pt x="2448905" y="4482130"/>
                </a:cubicBezTo>
                <a:cubicBezTo>
                  <a:pt x="2436021" y="4464614"/>
                  <a:pt x="2420734" y="4442939"/>
                  <a:pt x="2402166" y="4420385"/>
                </a:cubicBezTo>
                <a:cubicBezTo>
                  <a:pt x="2383599" y="4397831"/>
                  <a:pt x="2365032" y="4375276"/>
                  <a:pt x="2348865" y="4356882"/>
                </a:cubicBezTo>
                <a:cubicBezTo>
                  <a:pt x="2352147" y="4357761"/>
                  <a:pt x="2353025" y="4354481"/>
                  <a:pt x="2350624" y="4350321"/>
                </a:cubicBezTo>
                <a:cubicBezTo>
                  <a:pt x="2335337" y="4328647"/>
                  <a:pt x="2322451" y="4311131"/>
                  <a:pt x="2311324" y="4287054"/>
                </a:cubicBezTo>
                <a:cubicBezTo>
                  <a:pt x="2303885" y="4288577"/>
                  <a:pt x="2301719" y="4270417"/>
                  <a:pt x="2296917" y="4262099"/>
                </a:cubicBezTo>
                <a:cubicBezTo>
                  <a:pt x="2294514" y="4257939"/>
                  <a:pt x="2290356" y="4260340"/>
                  <a:pt x="2288833" y="4252901"/>
                </a:cubicBezTo>
                <a:cubicBezTo>
                  <a:pt x="2285552" y="4252022"/>
                  <a:pt x="2284909" y="4241302"/>
                  <a:pt x="2280107" y="4232984"/>
                </a:cubicBezTo>
                <a:cubicBezTo>
                  <a:pt x="2272902" y="4220507"/>
                  <a:pt x="2262419" y="4207150"/>
                  <a:pt x="2255216" y="4194671"/>
                </a:cubicBezTo>
                <a:cubicBezTo>
                  <a:pt x="2245609" y="4178035"/>
                  <a:pt x="2242330" y="4177155"/>
                  <a:pt x="2233602" y="4157238"/>
                </a:cubicBezTo>
                <a:cubicBezTo>
                  <a:pt x="2208711" y="4118927"/>
                  <a:pt x="2191494" y="4065092"/>
                  <a:pt x="2178608" y="4047576"/>
                </a:cubicBezTo>
                <a:cubicBezTo>
                  <a:pt x="2181245" y="4037736"/>
                  <a:pt x="2167482" y="4023500"/>
                  <a:pt x="2162677" y="4015182"/>
                </a:cubicBezTo>
                <a:cubicBezTo>
                  <a:pt x="2168360" y="4020220"/>
                  <a:pt x="2165958" y="4016061"/>
                  <a:pt x="2166837" y="4012780"/>
                </a:cubicBezTo>
                <a:cubicBezTo>
                  <a:pt x="2150027" y="3983666"/>
                  <a:pt x="2146576" y="3944067"/>
                  <a:pt x="2126722" y="3900073"/>
                </a:cubicBezTo>
                <a:cubicBezTo>
                  <a:pt x="2117115" y="3883437"/>
                  <a:pt x="2121040" y="3895035"/>
                  <a:pt x="2116473" y="3872717"/>
                </a:cubicBezTo>
                <a:cubicBezTo>
                  <a:pt x="2113428" y="3857837"/>
                  <a:pt x="2106223" y="3845361"/>
                  <a:pt x="2103179" y="3830480"/>
                </a:cubicBezTo>
                <a:cubicBezTo>
                  <a:pt x="2089243" y="3777526"/>
                  <a:pt x="2078585" y="3725448"/>
                  <a:pt x="2069451" y="3680812"/>
                </a:cubicBezTo>
                <a:cubicBezTo>
                  <a:pt x="2064005" y="3661772"/>
                  <a:pt x="2064241" y="3647773"/>
                  <a:pt x="2057037" y="3635295"/>
                </a:cubicBezTo>
                <a:cubicBezTo>
                  <a:pt x="2057916" y="3632014"/>
                  <a:pt x="2057916" y="3632014"/>
                  <a:pt x="2058794" y="3628734"/>
                </a:cubicBezTo>
                <a:cubicBezTo>
                  <a:pt x="2059674" y="3625453"/>
                  <a:pt x="2062311" y="3615613"/>
                  <a:pt x="2056865" y="3596574"/>
                </a:cubicBezTo>
                <a:cubicBezTo>
                  <a:pt x="2055343" y="3589135"/>
                  <a:pt x="2051419" y="3577537"/>
                  <a:pt x="2049896" y="3570096"/>
                </a:cubicBezTo>
                <a:cubicBezTo>
                  <a:pt x="2047966" y="3537937"/>
                  <a:pt x="2047794" y="3499218"/>
                  <a:pt x="2040589" y="3486740"/>
                </a:cubicBezTo>
                <a:cubicBezTo>
                  <a:pt x="2048673" y="3495938"/>
                  <a:pt x="2039538" y="3451300"/>
                  <a:pt x="2035615" y="3439701"/>
                </a:cubicBezTo>
                <a:cubicBezTo>
                  <a:pt x="2042412" y="3427459"/>
                  <a:pt x="2032161" y="3400103"/>
                  <a:pt x="2035915" y="3372981"/>
                </a:cubicBezTo>
                <a:cubicBezTo>
                  <a:pt x="2036793" y="3369701"/>
                  <a:pt x="2029353" y="3371223"/>
                  <a:pt x="2031990" y="3361383"/>
                </a:cubicBezTo>
                <a:cubicBezTo>
                  <a:pt x="2037029" y="3355701"/>
                  <a:pt x="2036620" y="3330981"/>
                  <a:pt x="2032461" y="3333382"/>
                </a:cubicBezTo>
                <a:cubicBezTo>
                  <a:pt x="2041659" y="3325299"/>
                  <a:pt x="2033811" y="3302102"/>
                  <a:pt x="2038849" y="3296420"/>
                </a:cubicBezTo>
                <a:cubicBezTo>
                  <a:pt x="2032289" y="3294661"/>
                  <a:pt x="2029888" y="3290503"/>
                  <a:pt x="2027486" y="3286343"/>
                </a:cubicBezTo>
                <a:cubicBezTo>
                  <a:pt x="2025963" y="3278904"/>
                  <a:pt x="2026842" y="3275624"/>
                  <a:pt x="2025321" y="3268185"/>
                </a:cubicBezTo>
                <a:cubicBezTo>
                  <a:pt x="2024913" y="3243464"/>
                  <a:pt x="2029543" y="3213062"/>
                  <a:pt x="2033294" y="3185942"/>
                </a:cubicBezTo>
                <a:cubicBezTo>
                  <a:pt x="2035053" y="3179382"/>
                  <a:pt x="2040090" y="3173700"/>
                  <a:pt x="2040090" y="3173700"/>
                </a:cubicBezTo>
                <a:cubicBezTo>
                  <a:pt x="2037689" y="3169540"/>
                  <a:pt x="2038567" y="3166260"/>
                  <a:pt x="2036166" y="3162101"/>
                </a:cubicBezTo>
                <a:cubicBezTo>
                  <a:pt x="2037046" y="3158821"/>
                  <a:pt x="2037046" y="3158821"/>
                  <a:pt x="2037046" y="3158821"/>
                </a:cubicBezTo>
                <a:cubicBezTo>
                  <a:pt x="2049758" y="3137617"/>
                  <a:pt x="2048707" y="3102177"/>
                  <a:pt x="2049179" y="3074176"/>
                </a:cubicBezTo>
                <a:cubicBezTo>
                  <a:pt x="2052459" y="3075055"/>
                  <a:pt x="2052459" y="3075055"/>
                  <a:pt x="2052459" y="3075055"/>
                </a:cubicBezTo>
                <a:cubicBezTo>
                  <a:pt x="2058377" y="3066094"/>
                  <a:pt x="2046134" y="3059297"/>
                  <a:pt x="2056854" y="3058653"/>
                </a:cubicBezTo>
                <a:cubicBezTo>
                  <a:pt x="2061248" y="3042252"/>
                  <a:pt x="2052052" y="3050336"/>
                  <a:pt x="2055566" y="3037215"/>
                </a:cubicBezTo>
                <a:cubicBezTo>
                  <a:pt x="2058847" y="3038094"/>
                  <a:pt x="2060604" y="3031533"/>
                  <a:pt x="2064764" y="3029132"/>
                </a:cubicBezTo>
                <a:cubicBezTo>
                  <a:pt x="2061720" y="3014253"/>
                  <a:pt x="2065236" y="3001131"/>
                  <a:pt x="2072911" y="2985608"/>
                </a:cubicBezTo>
                <a:cubicBezTo>
                  <a:pt x="2064827" y="2976412"/>
                  <a:pt x="2076661" y="2958488"/>
                  <a:pt x="2075140" y="2951048"/>
                </a:cubicBezTo>
                <a:cubicBezTo>
                  <a:pt x="2078420" y="2951927"/>
                  <a:pt x="2079298" y="2948647"/>
                  <a:pt x="2079298" y="2948647"/>
                </a:cubicBezTo>
                <a:cubicBezTo>
                  <a:pt x="2078011" y="2927207"/>
                  <a:pt x="2085687" y="2911684"/>
                  <a:pt x="2090081" y="2895283"/>
                </a:cubicBezTo>
                <a:lnTo>
                  <a:pt x="2091816" y="2888809"/>
                </a:lnTo>
                <a:lnTo>
                  <a:pt x="2099621" y="2853246"/>
                </a:lnTo>
                <a:lnTo>
                  <a:pt x="2099985" y="2845200"/>
                </a:lnTo>
                <a:lnTo>
                  <a:pt x="2100816" y="2847794"/>
                </a:lnTo>
                <a:lnTo>
                  <a:pt x="2110855" y="2802050"/>
                </a:lnTo>
                <a:cubicBezTo>
                  <a:pt x="2139494" y="2686470"/>
                  <a:pt x="2177524" y="2572693"/>
                  <a:pt x="2224554" y="2460779"/>
                </a:cubicBezTo>
                <a:cubicBezTo>
                  <a:pt x="2261933" y="2371289"/>
                  <a:pt x="2306319" y="2285989"/>
                  <a:pt x="2358682" y="2205979"/>
                </a:cubicBezTo>
                <a:close/>
                <a:moveTo>
                  <a:pt x="6077176" y="2118185"/>
                </a:moveTo>
                <a:cubicBezTo>
                  <a:pt x="6090509" y="2134875"/>
                  <a:pt x="6099173" y="2152560"/>
                  <a:pt x="6112507" y="2169248"/>
                </a:cubicBezTo>
                <a:cubicBezTo>
                  <a:pt x="6107837" y="2170245"/>
                  <a:pt x="6107837" y="2170245"/>
                  <a:pt x="6107837" y="2170245"/>
                </a:cubicBezTo>
                <a:cubicBezTo>
                  <a:pt x="6106839" y="2165575"/>
                  <a:pt x="6100172" y="2157231"/>
                  <a:pt x="6099173" y="2152560"/>
                </a:cubicBezTo>
                <a:cubicBezTo>
                  <a:pt x="6093505" y="2148886"/>
                  <a:pt x="6086839" y="2140543"/>
                  <a:pt x="6085839" y="2135872"/>
                </a:cubicBezTo>
                <a:cubicBezTo>
                  <a:pt x="6085839" y="2135872"/>
                  <a:pt x="6080171" y="2132198"/>
                  <a:pt x="6080171" y="2132198"/>
                </a:cubicBezTo>
                <a:cubicBezTo>
                  <a:pt x="6074503" y="2128525"/>
                  <a:pt x="6074503" y="2128525"/>
                  <a:pt x="6073503" y="2123854"/>
                </a:cubicBezTo>
                <a:cubicBezTo>
                  <a:pt x="6072505" y="2119184"/>
                  <a:pt x="6072505" y="2119184"/>
                  <a:pt x="6077176" y="2118185"/>
                </a:cubicBezTo>
                <a:close/>
                <a:moveTo>
                  <a:pt x="2109589" y="1937684"/>
                </a:moveTo>
                <a:lnTo>
                  <a:pt x="2088831" y="1976351"/>
                </a:lnTo>
                <a:cubicBezTo>
                  <a:pt x="2085892" y="1983950"/>
                  <a:pt x="2083769" y="1991818"/>
                  <a:pt x="2082998" y="2000064"/>
                </a:cubicBezTo>
                <a:lnTo>
                  <a:pt x="2083339" y="2004008"/>
                </a:lnTo>
                <a:lnTo>
                  <a:pt x="2078984" y="2013244"/>
                </a:lnTo>
                <a:cubicBezTo>
                  <a:pt x="2076353" y="2018080"/>
                  <a:pt x="2071513" y="2023999"/>
                  <a:pt x="2058996" y="2033998"/>
                </a:cubicBezTo>
                <a:cubicBezTo>
                  <a:pt x="2069337" y="2036673"/>
                  <a:pt x="2023944" y="2075676"/>
                  <a:pt x="2025940" y="2085019"/>
                </a:cubicBezTo>
                <a:cubicBezTo>
                  <a:pt x="2045302" y="2061345"/>
                  <a:pt x="2027935" y="2094361"/>
                  <a:pt x="2020588" y="2105699"/>
                </a:cubicBezTo>
                <a:cubicBezTo>
                  <a:pt x="2015917" y="2106696"/>
                  <a:pt x="2014918" y="2102026"/>
                  <a:pt x="2019591" y="2101027"/>
                </a:cubicBezTo>
                <a:cubicBezTo>
                  <a:pt x="2018592" y="2096357"/>
                  <a:pt x="2018592" y="2096357"/>
                  <a:pt x="2018592" y="2096357"/>
                </a:cubicBezTo>
                <a:cubicBezTo>
                  <a:pt x="2017595" y="2091686"/>
                  <a:pt x="2018592" y="2096357"/>
                  <a:pt x="2013921" y="2097355"/>
                </a:cubicBezTo>
                <a:cubicBezTo>
                  <a:pt x="2010248" y="2103023"/>
                  <a:pt x="2010248" y="2103023"/>
                  <a:pt x="2010248" y="2103023"/>
                </a:cubicBezTo>
                <a:cubicBezTo>
                  <a:pt x="2007573" y="2113364"/>
                  <a:pt x="2013243" y="2117038"/>
                  <a:pt x="2013243" y="2117038"/>
                </a:cubicBezTo>
                <a:cubicBezTo>
                  <a:pt x="2014240" y="2121707"/>
                  <a:pt x="2010567" y="2127376"/>
                  <a:pt x="2006894" y="2133046"/>
                </a:cubicBezTo>
                <a:cubicBezTo>
                  <a:pt x="2002223" y="2134043"/>
                  <a:pt x="2002223" y="2134043"/>
                  <a:pt x="1997551" y="2135041"/>
                </a:cubicBezTo>
                <a:cubicBezTo>
                  <a:pt x="1997551" y="2135041"/>
                  <a:pt x="1996554" y="2130371"/>
                  <a:pt x="1996554" y="2130371"/>
                </a:cubicBezTo>
                <a:cubicBezTo>
                  <a:pt x="1996554" y="2130371"/>
                  <a:pt x="1996554" y="2130371"/>
                  <a:pt x="1991884" y="2131368"/>
                </a:cubicBezTo>
                <a:cubicBezTo>
                  <a:pt x="1991884" y="2131368"/>
                  <a:pt x="1992881" y="2136040"/>
                  <a:pt x="1992881" y="2136040"/>
                </a:cubicBezTo>
                <a:cubicBezTo>
                  <a:pt x="1992881" y="2136040"/>
                  <a:pt x="1993879" y="2140711"/>
                  <a:pt x="1993879" y="2140711"/>
                </a:cubicBezTo>
                <a:cubicBezTo>
                  <a:pt x="1994876" y="2145381"/>
                  <a:pt x="1990205" y="2146379"/>
                  <a:pt x="1991204" y="2151051"/>
                </a:cubicBezTo>
                <a:cubicBezTo>
                  <a:pt x="1986534" y="2152048"/>
                  <a:pt x="1987531" y="2156719"/>
                  <a:pt x="1987531" y="2156719"/>
                </a:cubicBezTo>
                <a:cubicBezTo>
                  <a:pt x="1982860" y="2157718"/>
                  <a:pt x="1982860" y="2157718"/>
                  <a:pt x="1982860" y="2157718"/>
                </a:cubicBezTo>
                <a:cubicBezTo>
                  <a:pt x="1979187" y="2163386"/>
                  <a:pt x="1979187" y="2163386"/>
                  <a:pt x="1979187" y="2163386"/>
                </a:cubicBezTo>
                <a:cubicBezTo>
                  <a:pt x="1983857" y="2162388"/>
                  <a:pt x="1983857" y="2162388"/>
                  <a:pt x="1983857" y="2162388"/>
                </a:cubicBezTo>
                <a:cubicBezTo>
                  <a:pt x="1979187" y="2163386"/>
                  <a:pt x="1980184" y="2168057"/>
                  <a:pt x="1980184" y="2168057"/>
                </a:cubicBezTo>
                <a:cubicBezTo>
                  <a:pt x="1965493" y="2190733"/>
                  <a:pt x="1950798" y="2213409"/>
                  <a:pt x="1939781" y="2230416"/>
                </a:cubicBezTo>
                <a:cubicBezTo>
                  <a:pt x="1935109" y="2231414"/>
                  <a:pt x="1935109" y="2231414"/>
                  <a:pt x="1935109" y="2231414"/>
                </a:cubicBezTo>
                <a:cubicBezTo>
                  <a:pt x="1936107" y="2236085"/>
                  <a:pt x="1936107" y="2236085"/>
                  <a:pt x="1936107" y="2236085"/>
                </a:cubicBezTo>
                <a:cubicBezTo>
                  <a:pt x="1932434" y="2241754"/>
                  <a:pt x="1932434" y="2241754"/>
                  <a:pt x="1932434" y="2241754"/>
                </a:cubicBezTo>
                <a:cubicBezTo>
                  <a:pt x="1933433" y="2246425"/>
                  <a:pt x="1933433" y="2246425"/>
                  <a:pt x="1933433" y="2246425"/>
                </a:cubicBezTo>
                <a:cubicBezTo>
                  <a:pt x="1932434" y="2241754"/>
                  <a:pt x="1932434" y="2241754"/>
                  <a:pt x="1926765" y="2238080"/>
                </a:cubicBezTo>
                <a:cubicBezTo>
                  <a:pt x="1923091" y="2243750"/>
                  <a:pt x="1919419" y="2249418"/>
                  <a:pt x="1912072" y="2260756"/>
                </a:cubicBezTo>
                <a:cubicBezTo>
                  <a:pt x="1912072" y="2260756"/>
                  <a:pt x="1912072" y="2260756"/>
                  <a:pt x="1907402" y="2261755"/>
                </a:cubicBezTo>
                <a:lnTo>
                  <a:pt x="1905146" y="2259025"/>
                </a:lnTo>
                <a:lnTo>
                  <a:pt x="1906944" y="2256251"/>
                </a:lnTo>
                <a:lnTo>
                  <a:pt x="1908825" y="2254124"/>
                </a:lnTo>
                <a:cubicBezTo>
                  <a:pt x="1912413" y="2250916"/>
                  <a:pt x="1916585" y="2247581"/>
                  <a:pt x="1913750" y="2245744"/>
                </a:cubicBezTo>
                <a:lnTo>
                  <a:pt x="1906944" y="2256251"/>
                </a:lnTo>
                <a:lnTo>
                  <a:pt x="1904828" y="2258642"/>
                </a:lnTo>
                <a:lnTo>
                  <a:pt x="1905146" y="2259025"/>
                </a:lnTo>
                <a:lnTo>
                  <a:pt x="1888038" y="2285428"/>
                </a:lnTo>
                <a:cubicBezTo>
                  <a:pt x="1880691" y="2296766"/>
                  <a:pt x="1877020" y="2302434"/>
                  <a:pt x="1869672" y="2313773"/>
                </a:cubicBezTo>
                <a:cubicBezTo>
                  <a:pt x="1865998" y="2319442"/>
                  <a:pt x="1858653" y="2330779"/>
                  <a:pt x="1855978" y="2341119"/>
                </a:cubicBezTo>
                <a:cubicBezTo>
                  <a:pt x="1844959" y="2358126"/>
                  <a:pt x="1836615" y="2364794"/>
                  <a:pt x="1822921" y="2392140"/>
                </a:cubicBezTo>
                <a:cubicBezTo>
                  <a:pt x="1819248" y="2397810"/>
                  <a:pt x="1815574" y="2403479"/>
                  <a:pt x="1816572" y="2408148"/>
                </a:cubicBezTo>
                <a:cubicBezTo>
                  <a:pt x="1811902" y="2409147"/>
                  <a:pt x="1812900" y="2413817"/>
                  <a:pt x="1808228" y="2414816"/>
                </a:cubicBezTo>
                <a:cubicBezTo>
                  <a:pt x="1808228" y="2414816"/>
                  <a:pt x="1804555" y="2420484"/>
                  <a:pt x="1804555" y="2420484"/>
                </a:cubicBezTo>
                <a:cubicBezTo>
                  <a:pt x="1800883" y="2426153"/>
                  <a:pt x="1797209" y="2431823"/>
                  <a:pt x="1794533" y="2442162"/>
                </a:cubicBezTo>
                <a:cubicBezTo>
                  <a:pt x="1793536" y="2437492"/>
                  <a:pt x="1782517" y="2454499"/>
                  <a:pt x="1788184" y="2458170"/>
                </a:cubicBezTo>
                <a:cubicBezTo>
                  <a:pt x="1784512" y="2463840"/>
                  <a:pt x="1780839" y="2469509"/>
                  <a:pt x="1777165" y="2475180"/>
                </a:cubicBezTo>
                <a:cubicBezTo>
                  <a:pt x="1744108" y="2526200"/>
                  <a:pt x="1709374" y="2592231"/>
                  <a:pt x="1685658" y="2641254"/>
                </a:cubicBezTo>
                <a:lnTo>
                  <a:pt x="1682599" y="2641908"/>
                </a:lnTo>
                <a:lnTo>
                  <a:pt x="1683636" y="2638298"/>
                </a:lnTo>
                <a:lnTo>
                  <a:pt x="1750713" y="2461519"/>
                </a:lnTo>
                <a:lnTo>
                  <a:pt x="1758144" y="2444367"/>
                </a:lnTo>
                <a:cubicBezTo>
                  <a:pt x="1760152" y="2441266"/>
                  <a:pt x="1761507" y="2441892"/>
                  <a:pt x="1761837" y="2449148"/>
                </a:cubicBezTo>
                <a:lnTo>
                  <a:pt x="1764852" y="2429816"/>
                </a:lnTo>
                <a:lnTo>
                  <a:pt x="1770123" y="2418679"/>
                </a:lnTo>
                <a:lnTo>
                  <a:pt x="1773535" y="2412460"/>
                </a:lnTo>
                <a:cubicBezTo>
                  <a:pt x="1773535" y="2412460"/>
                  <a:pt x="1774532" y="2417130"/>
                  <a:pt x="1778206" y="2411463"/>
                </a:cubicBezTo>
                <a:cubicBezTo>
                  <a:pt x="1780042" y="2408627"/>
                  <a:pt x="1779543" y="2406292"/>
                  <a:pt x="1779045" y="2403956"/>
                </a:cubicBezTo>
                <a:lnTo>
                  <a:pt x="1779650" y="2398547"/>
                </a:lnTo>
                <a:lnTo>
                  <a:pt x="1780549" y="2396643"/>
                </a:lnTo>
                <a:lnTo>
                  <a:pt x="1783219" y="2397418"/>
                </a:lnTo>
                <a:cubicBezTo>
                  <a:pt x="1790665" y="2392621"/>
                  <a:pt x="1806752" y="2373615"/>
                  <a:pt x="1798250" y="2368106"/>
                </a:cubicBezTo>
                <a:cubicBezTo>
                  <a:pt x="1807590" y="2366111"/>
                  <a:pt x="1819289" y="2329421"/>
                  <a:pt x="1818610" y="2349103"/>
                </a:cubicBezTo>
                <a:cubicBezTo>
                  <a:pt x="1842326" y="2300078"/>
                  <a:pt x="1864365" y="2266065"/>
                  <a:pt x="1881733" y="2233049"/>
                </a:cubicBezTo>
                <a:cubicBezTo>
                  <a:pt x="1885404" y="2227381"/>
                  <a:pt x="1892752" y="2216042"/>
                  <a:pt x="1896425" y="2210374"/>
                </a:cubicBezTo>
                <a:cubicBezTo>
                  <a:pt x="1925809" y="2165022"/>
                  <a:pt x="1956191" y="2124341"/>
                  <a:pt x="1991246" y="2082662"/>
                </a:cubicBezTo>
                <a:cubicBezTo>
                  <a:pt x="1999590" y="2075996"/>
                  <a:pt x="2015280" y="2057991"/>
                  <a:pt x="2014282" y="2053319"/>
                </a:cubicBezTo>
                <a:cubicBezTo>
                  <a:pt x="2014282" y="2053319"/>
                  <a:pt x="2014282" y="2053319"/>
                  <a:pt x="2013284" y="2048648"/>
                </a:cubicBezTo>
                <a:cubicBezTo>
                  <a:pt x="2013284" y="2048648"/>
                  <a:pt x="2018954" y="2052322"/>
                  <a:pt x="2018954" y="2052322"/>
                </a:cubicBezTo>
                <a:cubicBezTo>
                  <a:pt x="2022626" y="2046653"/>
                  <a:pt x="2027297" y="2045655"/>
                  <a:pt x="2026300" y="2040983"/>
                </a:cubicBezTo>
                <a:cubicBezTo>
                  <a:pt x="2030971" y="2039986"/>
                  <a:pt x="2029972" y="2035316"/>
                  <a:pt x="2029972" y="2035316"/>
                </a:cubicBezTo>
                <a:cubicBezTo>
                  <a:pt x="2029972" y="2035316"/>
                  <a:pt x="2029972" y="2035316"/>
                  <a:pt x="2025302" y="2036313"/>
                </a:cubicBezTo>
                <a:cubicBezTo>
                  <a:pt x="2039994" y="2013637"/>
                  <a:pt x="2060356" y="1994635"/>
                  <a:pt x="2079719" y="1970960"/>
                </a:cubicBezTo>
                <a:cubicBezTo>
                  <a:pt x="2090569" y="1958874"/>
                  <a:pt x="2098705" y="1949809"/>
                  <a:pt x="2104808" y="1943012"/>
                </a:cubicBezTo>
                <a:close/>
                <a:moveTo>
                  <a:pt x="5856125" y="1563605"/>
                </a:moveTo>
                <a:lnTo>
                  <a:pt x="5862009" y="1568282"/>
                </a:lnTo>
                <a:cubicBezTo>
                  <a:pt x="5862009" y="1568282"/>
                  <a:pt x="5856339" y="1564609"/>
                  <a:pt x="5856339" y="1564609"/>
                </a:cubicBezTo>
                <a:close/>
                <a:moveTo>
                  <a:pt x="5246583" y="1522365"/>
                </a:moveTo>
                <a:cubicBezTo>
                  <a:pt x="5241635" y="1531357"/>
                  <a:pt x="5271801" y="1546788"/>
                  <a:pt x="5292976" y="1557270"/>
                </a:cubicBezTo>
                <a:cubicBezTo>
                  <a:pt x="5314415" y="1584300"/>
                  <a:pt x="5350379" y="1604094"/>
                  <a:pt x="5381981" y="1629688"/>
                </a:cubicBezTo>
                <a:cubicBezTo>
                  <a:pt x="5378789" y="1629103"/>
                  <a:pt x="5378789" y="1629103"/>
                  <a:pt x="5378789" y="1629103"/>
                </a:cubicBezTo>
                <a:cubicBezTo>
                  <a:pt x="5376183" y="1625324"/>
                  <a:pt x="5372989" y="1624740"/>
                  <a:pt x="5369212" y="1627347"/>
                </a:cubicBezTo>
                <a:cubicBezTo>
                  <a:pt x="5369212" y="1627347"/>
                  <a:pt x="5371821" y="1631126"/>
                  <a:pt x="5375011" y="1631710"/>
                </a:cubicBezTo>
                <a:cubicBezTo>
                  <a:pt x="5342238" y="1612502"/>
                  <a:pt x="5297869" y="1584567"/>
                  <a:pt x="5272066" y="1563336"/>
                </a:cubicBezTo>
                <a:cubicBezTo>
                  <a:pt x="5247699" y="1552269"/>
                  <a:pt x="5223918" y="1538010"/>
                  <a:pt x="5204180" y="1537692"/>
                </a:cubicBezTo>
                <a:cubicBezTo>
                  <a:pt x="5281323" y="1584834"/>
                  <a:pt x="5337291" y="1621495"/>
                  <a:pt x="5381927" y="1665979"/>
                </a:cubicBezTo>
                <a:cubicBezTo>
                  <a:pt x="5400495" y="1672683"/>
                  <a:pt x="5429489" y="1694498"/>
                  <a:pt x="5437310" y="1705833"/>
                </a:cubicBezTo>
                <a:cubicBezTo>
                  <a:pt x="5424542" y="1703492"/>
                  <a:pt x="5435554" y="1715410"/>
                  <a:pt x="5428584" y="1717433"/>
                </a:cubicBezTo>
                <a:cubicBezTo>
                  <a:pt x="5436990" y="1725574"/>
                  <a:pt x="5440768" y="1722967"/>
                  <a:pt x="5445982" y="1730522"/>
                </a:cubicBezTo>
                <a:cubicBezTo>
                  <a:pt x="5461357" y="1736643"/>
                  <a:pt x="5436139" y="1712218"/>
                  <a:pt x="5454121" y="1722114"/>
                </a:cubicBezTo>
                <a:cubicBezTo>
                  <a:pt x="5488331" y="1751486"/>
                  <a:pt x="5507164" y="1774739"/>
                  <a:pt x="5545149" y="1801503"/>
                </a:cubicBezTo>
                <a:cubicBezTo>
                  <a:pt x="5552385" y="1816031"/>
                  <a:pt x="5569197" y="1832312"/>
                  <a:pt x="5589201" y="1849179"/>
                </a:cubicBezTo>
                <a:cubicBezTo>
                  <a:pt x="5606011" y="1865462"/>
                  <a:pt x="5625430" y="1885523"/>
                  <a:pt x="5635857" y="1900633"/>
                </a:cubicBezTo>
                <a:cubicBezTo>
                  <a:pt x="5624845" y="1888715"/>
                  <a:pt x="5621067" y="1891322"/>
                  <a:pt x="5617876" y="1890738"/>
                </a:cubicBezTo>
                <a:cubicBezTo>
                  <a:pt x="5620483" y="1894516"/>
                  <a:pt x="5617289" y="1893930"/>
                  <a:pt x="5616705" y="1897123"/>
                </a:cubicBezTo>
                <a:cubicBezTo>
                  <a:pt x="5633515" y="1913406"/>
                  <a:pt x="5635539" y="1920376"/>
                  <a:pt x="5652350" y="1936657"/>
                </a:cubicBezTo>
                <a:cubicBezTo>
                  <a:pt x="5655543" y="1937242"/>
                  <a:pt x="5655543" y="1937242"/>
                  <a:pt x="5661340" y="1941605"/>
                </a:cubicBezTo>
                <a:cubicBezTo>
                  <a:pt x="5665703" y="1935806"/>
                  <a:pt x="5657883" y="1924472"/>
                  <a:pt x="5666874" y="1929420"/>
                </a:cubicBezTo>
                <a:cubicBezTo>
                  <a:pt x="5683101" y="1948895"/>
                  <a:pt x="5693528" y="1964007"/>
                  <a:pt x="5707147" y="1979705"/>
                </a:cubicBezTo>
                <a:cubicBezTo>
                  <a:pt x="5720766" y="1995402"/>
                  <a:pt x="5734387" y="2011099"/>
                  <a:pt x="5756412" y="2034937"/>
                </a:cubicBezTo>
                <a:cubicBezTo>
                  <a:pt x="5756996" y="2031744"/>
                  <a:pt x="5760189" y="2032328"/>
                  <a:pt x="5762795" y="2036107"/>
                </a:cubicBezTo>
                <a:cubicBezTo>
                  <a:pt x="5779021" y="2055583"/>
                  <a:pt x="5776415" y="2051804"/>
                  <a:pt x="5789449" y="2070695"/>
                </a:cubicBezTo>
                <a:cubicBezTo>
                  <a:pt x="5794662" y="2078250"/>
                  <a:pt x="5803069" y="2086391"/>
                  <a:pt x="5808283" y="2093948"/>
                </a:cubicBezTo>
                <a:cubicBezTo>
                  <a:pt x="5835202" y="2145084"/>
                  <a:pt x="5875208" y="2178819"/>
                  <a:pt x="5910535" y="2238094"/>
                </a:cubicBezTo>
                <a:cubicBezTo>
                  <a:pt x="5913727" y="2238679"/>
                  <a:pt x="5918355" y="2249428"/>
                  <a:pt x="5924153" y="2253791"/>
                </a:cubicBezTo>
                <a:cubicBezTo>
                  <a:pt x="5923568" y="2256984"/>
                  <a:pt x="5934580" y="2268904"/>
                  <a:pt x="5927611" y="2270927"/>
                </a:cubicBezTo>
                <a:cubicBezTo>
                  <a:pt x="5921812" y="2266563"/>
                  <a:pt x="5908779" y="2247673"/>
                  <a:pt x="5904415" y="2253473"/>
                </a:cubicBezTo>
                <a:cubicBezTo>
                  <a:pt x="5911651" y="2268000"/>
                  <a:pt x="5920056" y="2276142"/>
                  <a:pt x="5924685" y="2286890"/>
                </a:cubicBezTo>
                <a:cubicBezTo>
                  <a:pt x="5932506" y="2298224"/>
                  <a:pt x="5940911" y="2306364"/>
                  <a:pt x="5949317" y="2314506"/>
                </a:cubicBezTo>
                <a:cubicBezTo>
                  <a:pt x="5957723" y="2322647"/>
                  <a:pt x="5945274" y="2300565"/>
                  <a:pt x="5949051" y="2297957"/>
                </a:cubicBezTo>
                <a:cubicBezTo>
                  <a:pt x="5949051" y="2297957"/>
                  <a:pt x="5954265" y="2305513"/>
                  <a:pt x="5958042" y="2302905"/>
                </a:cubicBezTo>
                <a:cubicBezTo>
                  <a:pt x="5961819" y="2300299"/>
                  <a:pt x="5952562" y="2278799"/>
                  <a:pt x="5967621" y="2304661"/>
                </a:cubicBezTo>
                <a:cubicBezTo>
                  <a:pt x="5965012" y="2300883"/>
                  <a:pt x="5965012" y="2300883"/>
                  <a:pt x="5965012" y="2300883"/>
                </a:cubicBezTo>
                <a:cubicBezTo>
                  <a:pt x="5965012" y="2300883"/>
                  <a:pt x="5964427" y="2304075"/>
                  <a:pt x="5964427" y="2304075"/>
                </a:cubicBezTo>
                <a:cubicBezTo>
                  <a:pt x="5963841" y="2307269"/>
                  <a:pt x="5963841" y="2307269"/>
                  <a:pt x="5963841" y="2307269"/>
                </a:cubicBezTo>
                <a:cubicBezTo>
                  <a:pt x="5966448" y="2311046"/>
                  <a:pt x="5966448" y="2311046"/>
                  <a:pt x="5969641" y="2311632"/>
                </a:cubicBezTo>
                <a:cubicBezTo>
                  <a:pt x="5963256" y="2310461"/>
                  <a:pt x="5978311" y="2336321"/>
                  <a:pt x="5982091" y="2333714"/>
                </a:cubicBezTo>
                <a:cubicBezTo>
                  <a:pt x="5981505" y="2336907"/>
                  <a:pt x="5984696" y="2337493"/>
                  <a:pt x="5987303" y="2341270"/>
                </a:cubicBezTo>
                <a:cubicBezTo>
                  <a:pt x="5987303" y="2341270"/>
                  <a:pt x="5987889" y="2338077"/>
                  <a:pt x="5985281" y="2334300"/>
                </a:cubicBezTo>
                <a:cubicBezTo>
                  <a:pt x="5985281" y="2334300"/>
                  <a:pt x="5985281" y="2334300"/>
                  <a:pt x="5985867" y="2331106"/>
                </a:cubicBezTo>
                <a:cubicBezTo>
                  <a:pt x="5995708" y="2349412"/>
                  <a:pt x="6030769" y="2392138"/>
                  <a:pt x="6031034" y="2408688"/>
                </a:cubicBezTo>
                <a:cubicBezTo>
                  <a:pt x="6019435" y="2399961"/>
                  <a:pt x="6008423" y="2388044"/>
                  <a:pt x="6004061" y="2393843"/>
                </a:cubicBezTo>
                <a:cubicBezTo>
                  <a:pt x="6006082" y="2400813"/>
                  <a:pt x="6013901" y="2412148"/>
                  <a:pt x="6004326" y="2410392"/>
                </a:cubicBezTo>
                <a:cubicBezTo>
                  <a:pt x="6011561" y="2424918"/>
                  <a:pt x="6018797" y="2439444"/>
                  <a:pt x="6026031" y="2453972"/>
                </a:cubicBezTo>
                <a:cubicBezTo>
                  <a:pt x="6029224" y="2454556"/>
                  <a:pt x="6024595" y="2443807"/>
                  <a:pt x="6029808" y="2451365"/>
                </a:cubicBezTo>
                <a:cubicBezTo>
                  <a:pt x="6033851" y="2465306"/>
                  <a:pt x="6041673" y="2476639"/>
                  <a:pt x="6047737" y="2497552"/>
                </a:cubicBezTo>
                <a:cubicBezTo>
                  <a:pt x="6064547" y="2513833"/>
                  <a:pt x="6070613" y="2534746"/>
                  <a:pt x="6086519" y="2573962"/>
                </a:cubicBezTo>
                <a:cubicBezTo>
                  <a:pt x="6080135" y="2572791"/>
                  <a:pt x="6082156" y="2579763"/>
                  <a:pt x="6082156" y="2579763"/>
                </a:cubicBezTo>
                <a:cubicBezTo>
                  <a:pt x="6092849" y="2611422"/>
                  <a:pt x="6106149" y="2646862"/>
                  <a:pt x="6113651" y="2677937"/>
                </a:cubicBezTo>
                <a:cubicBezTo>
                  <a:pt x="6123757" y="2712792"/>
                  <a:pt x="6134449" y="2744452"/>
                  <a:pt x="6143121" y="2769142"/>
                </a:cubicBezTo>
                <a:cubicBezTo>
                  <a:pt x="6139079" y="2755200"/>
                  <a:pt x="6146899" y="2766533"/>
                  <a:pt x="6149507" y="2770313"/>
                </a:cubicBezTo>
                <a:cubicBezTo>
                  <a:pt x="6150943" y="2780476"/>
                  <a:pt x="6157591" y="2798196"/>
                  <a:pt x="6151794" y="2793831"/>
                </a:cubicBezTo>
                <a:cubicBezTo>
                  <a:pt x="6160465" y="2818522"/>
                  <a:pt x="6165093" y="2829271"/>
                  <a:pt x="6172593" y="2860346"/>
                </a:cubicBezTo>
                <a:cubicBezTo>
                  <a:pt x="6170839" y="2869925"/>
                  <a:pt x="6169667" y="2876311"/>
                  <a:pt x="6171103" y="2886473"/>
                </a:cubicBezTo>
                <a:cubicBezTo>
                  <a:pt x="6176317" y="2894030"/>
                  <a:pt x="6179775" y="2911164"/>
                  <a:pt x="6180041" y="2927712"/>
                </a:cubicBezTo>
                <a:cubicBezTo>
                  <a:pt x="6183497" y="2944847"/>
                  <a:pt x="6187542" y="2958788"/>
                  <a:pt x="6193340" y="2963151"/>
                </a:cubicBezTo>
                <a:cubicBezTo>
                  <a:pt x="6195681" y="2950380"/>
                  <a:pt x="6193978" y="2923668"/>
                  <a:pt x="6188501" y="2899562"/>
                </a:cubicBezTo>
                <a:cubicBezTo>
                  <a:pt x="6183021" y="2875459"/>
                  <a:pt x="6174935" y="2847575"/>
                  <a:pt x="6168869" y="2826663"/>
                </a:cubicBezTo>
                <a:cubicBezTo>
                  <a:pt x="6166264" y="2822885"/>
                  <a:pt x="6164827" y="2812722"/>
                  <a:pt x="6165413" y="2809528"/>
                </a:cubicBezTo>
                <a:cubicBezTo>
                  <a:pt x="6147485" y="2763343"/>
                  <a:pt x="6152753" y="2734608"/>
                  <a:pt x="6141209" y="2689590"/>
                </a:cubicBezTo>
                <a:cubicBezTo>
                  <a:pt x="6109927" y="2644255"/>
                  <a:pt x="6103331" y="2590245"/>
                  <a:pt x="6069763" y="2521391"/>
                </a:cubicBezTo>
                <a:cubicBezTo>
                  <a:pt x="6076146" y="2522559"/>
                  <a:pt x="6072103" y="2508619"/>
                  <a:pt x="6075882" y="2506011"/>
                </a:cubicBezTo>
                <a:cubicBezTo>
                  <a:pt x="6071253" y="2495261"/>
                  <a:pt x="6064017" y="2480736"/>
                  <a:pt x="6059974" y="2466794"/>
                </a:cubicBezTo>
                <a:cubicBezTo>
                  <a:pt x="6062581" y="2470572"/>
                  <a:pt x="6062581" y="2470572"/>
                  <a:pt x="6062581" y="2470572"/>
                </a:cubicBezTo>
                <a:cubicBezTo>
                  <a:pt x="6065188" y="2474350"/>
                  <a:pt x="6065188" y="2474350"/>
                  <a:pt x="6065188" y="2474350"/>
                </a:cubicBezTo>
                <a:cubicBezTo>
                  <a:pt x="6065773" y="2471157"/>
                  <a:pt x="6066357" y="2467964"/>
                  <a:pt x="6063167" y="2467380"/>
                </a:cubicBezTo>
                <a:cubicBezTo>
                  <a:pt x="6060559" y="2463602"/>
                  <a:pt x="6060559" y="2463602"/>
                  <a:pt x="6060559" y="2463602"/>
                </a:cubicBezTo>
                <a:cubicBezTo>
                  <a:pt x="6061145" y="2460410"/>
                  <a:pt x="6061145" y="2460410"/>
                  <a:pt x="6061145" y="2460410"/>
                </a:cubicBezTo>
                <a:cubicBezTo>
                  <a:pt x="6062901" y="2450831"/>
                  <a:pt x="6047845" y="2424970"/>
                  <a:pt x="6030769" y="2392138"/>
                </a:cubicBezTo>
                <a:cubicBezTo>
                  <a:pt x="6010499" y="2358723"/>
                  <a:pt x="5988208" y="2318335"/>
                  <a:pt x="5967939" y="2284919"/>
                </a:cubicBezTo>
                <a:cubicBezTo>
                  <a:pt x="5960703" y="2270393"/>
                  <a:pt x="5958681" y="2263421"/>
                  <a:pt x="5950861" y="2252088"/>
                </a:cubicBezTo>
                <a:cubicBezTo>
                  <a:pt x="5927985" y="2214894"/>
                  <a:pt x="5898140" y="2179721"/>
                  <a:pt x="5874678" y="2145720"/>
                </a:cubicBezTo>
                <a:cubicBezTo>
                  <a:pt x="5869464" y="2138164"/>
                  <a:pt x="5868028" y="2128001"/>
                  <a:pt x="5862229" y="2123637"/>
                </a:cubicBezTo>
                <a:cubicBezTo>
                  <a:pt x="5862229" y="2123637"/>
                  <a:pt x="5865421" y="2124222"/>
                  <a:pt x="5864835" y="2127414"/>
                </a:cubicBezTo>
                <a:cubicBezTo>
                  <a:pt x="5864835" y="2127414"/>
                  <a:pt x="5868028" y="2128001"/>
                  <a:pt x="5868028" y="2128001"/>
                </a:cubicBezTo>
                <a:cubicBezTo>
                  <a:pt x="5865421" y="2124222"/>
                  <a:pt x="5865421" y="2124222"/>
                  <a:pt x="5862814" y="2120444"/>
                </a:cubicBezTo>
                <a:cubicBezTo>
                  <a:pt x="5860207" y="2116666"/>
                  <a:pt x="5860207" y="2116666"/>
                  <a:pt x="5860207" y="2116666"/>
                </a:cubicBezTo>
                <a:cubicBezTo>
                  <a:pt x="5866006" y="2121031"/>
                  <a:pt x="5879041" y="2139920"/>
                  <a:pt x="5888031" y="2144868"/>
                </a:cubicBezTo>
                <a:cubicBezTo>
                  <a:pt x="5891809" y="2142261"/>
                  <a:pt x="5883989" y="2130928"/>
                  <a:pt x="5876167" y="2119593"/>
                </a:cubicBezTo>
                <a:cubicBezTo>
                  <a:pt x="5879361" y="2120179"/>
                  <a:pt x="5879361" y="2120179"/>
                  <a:pt x="5879361" y="2120179"/>
                </a:cubicBezTo>
                <a:cubicBezTo>
                  <a:pt x="5881968" y="2123955"/>
                  <a:pt x="5881968" y="2123955"/>
                  <a:pt x="5881968" y="2123955"/>
                </a:cubicBezTo>
                <a:cubicBezTo>
                  <a:pt x="5885745" y="2121349"/>
                  <a:pt x="5882553" y="2120764"/>
                  <a:pt x="5879947" y="2116985"/>
                </a:cubicBezTo>
                <a:cubicBezTo>
                  <a:pt x="5879947" y="2116985"/>
                  <a:pt x="5877339" y="2113207"/>
                  <a:pt x="5877339" y="2113207"/>
                </a:cubicBezTo>
                <a:cubicBezTo>
                  <a:pt x="5877925" y="2110013"/>
                  <a:pt x="5890373" y="2132097"/>
                  <a:pt x="5888937" y="2121935"/>
                </a:cubicBezTo>
                <a:cubicBezTo>
                  <a:pt x="5875903" y="2103043"/>
                  <a:pt x="5860262" y="2080376"/>
                  <a:pt x="5847227" y="2061487"/>
                </a:cubicBezTo>
                <a:cubicBezTo>
                  <a:pt x="5834193" y="2042597"/>
                  <a:pt x="5823181" y="2030677"/>
                  <a:pt x="5815626" y="2035893"/>
                </a:cubicBezTo>
                <a:cubicBezTo>
                  <a:pt x="5816211" y="2032701"/>
                  <a:pt x="5813019" y="2032114"/>
                  <a:pt x="5813019" y="2032114"/>
                </a:cubicBezTo>
                <a:cubicBezTo>
                  <a:pt x="5813605" y="2028921"/>
                  <a:pt x="5810999" y="2025142"/>
                  <a:pt x="5807807" y="2024558"/>
                </a:cubicBezTo>
                <a:cubicBezTo>
                  <a:pt x="5807807" y="2024558"/>
                  <a:pt x="5807807" y="2024558"/>
                  <a:pt x="5807219" y="2027751"/>
                </a:cubicBezTo>
                <a:cubicBezTo>
                  <a:pt x="5807219" y="2027751"/>
                  <a:pt x="5809827" y="2031530"/>
                  <a:pt x="5809827" y="2031530"/>
                </a:cubicBezTo>
                <a:cubicBezTo>
                  <a:pt x="5806635" y="2030945"/>
                  <a:pt x="5800837" y="2026580"/>
                  <a:pt x="5792431" y="2018439"/>
                </a:cubicBezTo>
                <a:cubicBezTo>
                  <a:pt x="5788653" y="2021048"/>
                  <a:pt x="5781683" y="2023069"/>
                  <a:pt x="5778490" y="2022486"/>
                </a:cubicBezTo>
                <a:cubicBezTo>
                  <a:pt x="5757637" y="1992261"/>
                  <a:pt x="5740824" y="1975978"/>
                  <a:pt x="5713585" y="1944585"/>
                </a:cubicBezTo>
                <a:cubicBezTo>
                  <a:pt x="5708371" y="1937028"/>
                  <a:pt x="5702573" y="1932665"/>
                  <a:pt x="5693582" y="1927717"/>
                </a:cubicBezTo>
                <a:cubicBezTo>
                  <a:pt x="5663735" y="1892545"/>
                  <a:pt x="5633305" y="1860565"/>
                  <a:pt x="5602288" y="1831780"/>
                </a:cubicBezTo>
                <a:cubicBezTo>
                  <a:pt x="5568665" y="1799214"/>
                  <a:pt x="5537649" y="1770429"/>
                  <a:pt x="5510410" y="1739034"/>
                </a:cubicBezTo>
                <a:cubicBezTo>
                  <a:pt x="5513601" y="1739619"/>
                  <a:pt x="5513601" y="1739619"/>
                  <a:pt x="5513601" y="1739619"/>
                </a:cubicBezTo>
                <a:cubicBezTo>
                  <a:pt x="5516208" y="1743398"/>
                  <a:pt x="5519401" y="1743982"/>
                  <a:pt x="5519401" y="1743982"/>
                </a:cubicBezTo>
                <a:cubicBezTo>
                  <a:pt x="5519987" y="1740790"/>
                  <a:pt x="5517379" y="1737011"/>
                  <a:pt x="5514187" y="1736427"/>
                </a:cubicBezTo>
                <a:cubicBezTo>
                  <a:pt x="5511581" y="1732649"/>
                  <a:pt x="5511581" y="1732649"/>
                  <a:pt x="5508389" y="1732064"/>
                </a:cubicBezTo>
                <a:cubicBezTo>
                  <a:pt x="5508974" y="1728870"/>
                  <a:pt x="5512165" y="1729457"/>
                  <a:pt x="5514771" y="1733234"/>
                </a:cubicBezTo>
                <a:cubicBezTo>
                  <a:pt x="5537383" y="1753879"/>
                  <a:pt x="5570421" y="1789637"/>
                  <a:pt x="5602607" y="1812037"/>
                </a:cubicBezTo>
                <a:cubicBezTo>
                  <a:pt x="5605801" y="1812623"/>
                  <a:pt x="5612185" y="1813793"/>
                  <a:pt x="5604365" y="1802460"/>
                </a:cubicBezTo>
                <a:cubicBezTo>
                  <a:pt x="5597979" y="1801288"/>
                  <a:pt x="5589574" y="1793147"/>
                  <a:pt x="5577975" y="1784421"/>
                </a:cubicBezTo>
                <a:cubicBezTo>
                  <a:pt x="5585531" y="1779206"/>
                  <a:pt x="5555951" y="1760583"/>
                  <a:pt x="5541747" y="1748079"/>
                </a:cubicBezTo>
                <a:cubicBezTo>
                  <a:pt x="5502323" y="1711151"/>
                  <a:pt x="5460879" y="1667253"/>
                  <a:pt x="5413903" y="1635540"/>
                </a:cubicBezTo>
                <a:cubicBezTo>
                  <a:pt x="5408104" y="1631177"/>
                  <a:pt x="5404912" y="1630592"/>
                  <a:pt x="5399113" y="1626229"/>
                </a:cubicBezTo>
                <a:cubicBezTo>
                  <a:pt x="5381129" y="1616332"/>
                  <a:pt x="5353305" y="1588131"/>
                  <a:pt x="5340536" y="1585789"/>
                </a:cubicBezTo>
                <a:cubicBezTo>
                  <a:pt x="5344315" y="1583182"/>
                  <a:pt x="5341708" y="1579403"/>
                  <a:pt x="5336494" y="1571849"/>
                </a:cubicBezTo>
                <a:cubicBezTo>
                  <a:pt x="5329525" y="1573869"/>
                  <a:pt x="5305744" y="1559611"/>
                  <a:pt x="5305744" y="1559611"/>
                </a:cubicBezTo>
                <a:cubicBezTo>
                  <a:pt x="5312129" y="1560780"/>
                  <a:pt x="5312713" y="1557588"/>
                  <a:pt x="5312713" y="1557588"/>
                </a:cubicBezTo>
                <a:cubicBezTo>
                  <a:pt x="5286325" y="1539550"/>
                  <a:pt x="5270951" y="1533431"/>
                  <a:pt x="5246583" y="1522365"/>
                </a:cubicBezTo>
                <a:close/>
                <a:moveTo>
                  <a:pt x="4878235" y="1485529"/>
                </a:moveTo>
                <a:cubicBezTo>
                  <a:pt x="4875296" y="1484924"/>
                  <a:pt x="4872549" y="1485647"/>
                  <a:pt x="4870589" y="1490232"/>
                </a:cubicBezTo>
                <a:cubicBezTo>
                  <a:pt x="4867403" y="1496677"/>
                  <a:pt x="4871754" y="1502223"/>
                  <a:pt x="4876107" y="1507769"/>
                </a:cubicBezTo>
                <a:cubicBezTo>
                  <a:pt x="4881823" y="1513679"/>
                  <a:pt x="4888535" y="1521317"/>
                  <a:pt x="4892523" y="1528225"/>
                </a:cubicBezTo>
                <a:lnTo>
                  <a:pt x="4854485" y="1513109"/>
                </a:lnTo>
                <a:lnTo>
                  <a:pt x="4906663" y="1538241"/>
                </a:lnTo>
                <a:cubicBezTo>
                  <a:pt x="5019982" y="1601281"/>
                  <a:pt x="5124259" y="1674344"/>
                  <a:pt x="5219949" y="1757355"/>
                </a:cubicBezTo>
                <a:lnTo>
                  <a:pt x="5244849" y="1781311"/>
                </a:lnTo>
                <a:lnTo>
                  <a:pt x="5285425" y="1812833"/>
                </a:lnTo>
                <a:cubicBezTo>
                  <a:pt x="5332806" y="1853402"/>
                  <a:pt x="5378491" y="1896391"/>
                  <a:pt x="5422531" y="1941767"/>
                </a:cubicBezTo>
                <a:cubicBezTo>
                  <a:pt x="5425887" y="1945586"/>
                  <a:pt x="5426518" y="1948676"/>
                  <a:pt x="5427783" y="1954854"/>
                </a:cubicBezTo>
                <a:lnTo>
                  <a:pt x="5370401" y="1904986"/>
                </a:lnTo>
                <a:lnTo>
                  <a:pt x="5481735" y="2036160"/>
                </a:lnTo>
                <a:cubicBezTo>
                  <a:pt x="5536779" y="2108939"/>
                  <a:pt x="5599796" y="2176603"/>
                  <a:pt x="5639099" y="2260841"/>
                </a:cubicBezTo>
                <a:cubicBezTo>
                  <a:pt x="5738177" y="2476347"/>
                  <a:pt x="5832554" y="2693902"/>
                  <a:pt x="5880519" y="2928041"/>
                </a:cubicBezTo>
                <a:lnTo>
                  <a:pt x="5891569" y="2991409"/>
                </a:lnTo>
                <a:lnTo>
                  <a:pt x="5898861" y="3009164"/>
                </a:lnTo>
                <a:cubicBezTo>
                  <a:pt x="5901033" y="3017408"/>
                  <a:pt x="5902088" y="3025721"/>
                  <a:pt x="5902123" y="3033759"/>
                </a:cubicBezTo>
                <a:cubicBezTo>
                  <a:pt x="5907077" y="3105159"/>
                  <a:pt x="5918367" y="3177434"/>
                  <a:pt x="5917520" y="3250562"/>
                </a:cubicBezTo>
                <a:lnTo>
                  <a:pt x="5916015" y="3270366"/>
                </a:lnTo>
                <a:lnTo>
                  <a:pt x="5917712" y="3301456"/>
                </a:lnTo>
                <a:lnTo>
                  <a:pt x="5917722" y="3321050"/>
                </a:lnTo>
                <a:lnTo>
                  <a:pt x="5920837" y="3319470"/>
                </a:lnTo>
                <a:cubicBezTo>
                  <a:pt x="5927516" y="3313185"/>
                  <a:pt x="5928977" y="3302629"/>
                  <a:pt x="5938043" y="3297393"/>
                </a:cubicBezTo>
                <a:cubicBezTo>
                  <a:pt x="5944995" y="3331373"/>
                  <a:pt x="5943411" y="3364524"/>
                  <a:pt x="5940465" y="3397310"/>
                </a:cubicBezTo>
                <a:cubicBezTo>
                  <a:pt x="5923295" y="3624822"/>
                  <a:pt x="5885697" y="3846860"/>
                  <a:pt x="5799700" y="4058849"/>
                </a:cubicBezTo>
                <a:cubicBezTo>
                  <a:pt x="5738031" y="4207285"/>
                  <a:pt x="5662474" y="4347622"/>
                  <a:pt x="5565591" y="4474942"/>
                </a:cubicBezTo>
                <a:cubicBezTo>
                  <a:pt x="5536207" y="4513783"/>
                  <a:pt x="5497753" y="4542895"/>
                  <a:pt x="5478169" y="4588742"/>
                </a:cubicBezTo>
                <a:cubicBezTo>
                  <a:pt x="5473523" y="4600636"/>
                  <a:pt x="5462699" y="4613792"/>
                  <a:pt x="5480671" y="4622988"/>
                </a:cubicBezTo>
                <a:cubicBezTo>
                  <a:pt x="5498279" y="4633544"/>
                  <a:pt x="5500299" y="4615109"/>
                  <a:pt x="5508667" y="4605673"/>
                </a:cubicBezTo>
                <a:cubicBezTo>
                  <a:pt x="5516403" y="4593146"/>
                  <a:pt x="5523870" y="4576170"/>
                  <a:pt x="5545127" y="4573107"/>
                </a:cubicBezTo>
                <a:cubicBezTo>
                  <a:pt x="5512601" y="4656361"/>
                  <a:pt x="5452401" y="4717601"/>
                  <a:pt x="5400007" y="4782392"/>
                </a:cubicBezTo>
                <a:cubicBezTo>
                  <a:pt x="5365175" y="4819774"/>
                  <a:pt x="5322635" y="4847790"/>
                  <a:pt x="5292521" y="4889355"/>
                </a:cubicBezTo>
                <a:cubicBezTo>
                  <a:pt x="5336058" y="4863066"/>
                  <a:pt x="5367799" y="4826316"/>
                  <a:pt x="5403631" y="4790663"/>
                </a:cubicBezTo>
                <a:cubicBezTo>
                  <a:pt x="5456727" y="4745037"/>
                  <a:pt x="5498395" y="4687590"/>
                  <a:pt x="5540062" y="4630142"/>
                </a:cubicBezTo>
                <a:cubicBezTo>
                  <a:pt x="5653512" y="4473684"/>
                  <a:pt x="5755798" y="4309855"/>
                  <a:pt x="5835395" y="4132646"/>
                </a:cubicBezTo>
                <a:cubicBezTo>
                  <a:pt x="5844323" y="4110221"/>
                  <a:pt x="5857703" y="4087529"/>
                  <a:pt x="5860185" y="4061918"/>
                </a:cubicBezTo>
                <a:cubicBezTo>
                  <a:pt x="5845204" y="4057905"/>
                  <a:pt x="5844643" y="4070893"/>
                  <a:pt x="5841093" y="4078700"/>
                </a:cubicBezTo>
                <a:cubicBezTo>
                  <a:pt x="5777332" y="4229495"/>
                  <a:pt x="5699319" y="4373550"/>
                  <a:pt x="5603333" y="4508413"/>
                </a:cubicBezTo>
                <a:cubicBezTo>
                  <a:pt x="5598421" y="4515855"/>
                  <a:pt x="5595403" y="4532565"/>
                  <a:pt x="5582878" y="4524830"/>
                </a:cubicBezTo>
                <a:cubicBezTo>
                  <a:pt x="5570353" y="4517094"/>
                  <a:pt x="5578454" y="4503206"/>
                  <a:pt x="5585095" y="4494767"/>
                </a:cubicBezTo>
                <a:cubicBezTo>
                  <a:pt x="5614211" y="4451475"/>
                  <a:pt x="5648410" y="4411004"/>
                  <a:pt x="5674172" y="4363893"/>
                </a:cubicBezTo>
                <a:cubicBezTo>
                  <a:pt x="5784317" y="4159835"/>
                  <a:pt x="5881211" y="3950765"/>
                  <a:pt x="5923723" y="3721285"/>
                </a:cubicBezTo>
                <a:cubicBezTo>
                  <a:pt x="5956819" y="3543296"/>
                  <a:pt x="5962942" y="3362458"/>
                  <a:pt x="5954351" y="3182057"/>
                </a:cubicBezTo>
                <a:cubicBezTo>
                  <a:pt x="5952579" y="3145087"/>
                  <a:pt x="5951173" y="3106754"/>
                  <a:pt x="5955213" y="3069882"/>
                </a:cubicBezTo>
                <a:cubicBezTo>
                  <a:pt x="5997649" y="3352780"/>
                  <a:pt x="5981957" y="3634701"/>
                  <a:pt x="5905413" y="3914916"/>
                </a:cubicBezTo>
                <a:cubicBezTo>
                  <a:pt x="5924311" y="3909760"/>
                  <a:pt x="5921881" y="3891591"/>
                  <a:pt x="5937521" y="3876803"/>
                </a:cubicBezTo>
                <a:cubicBezTo>
                  <a:pt x="5924383" y="3925837"/>
                  <a:pt x="5913071" y="3968061"/>
                  <a:pt x="5898035" y="4007827"/>
                </a:cubicBezTo>
                <a:cubicBezTo>
                  <a:pt x="5874802" y="4067294"/>
                  <a:pt x="5850207" y="4126396"/>
                  <a:pt x="5827971" y="4187589"/>
                </a:cubicBezTo>
                <a:cubicBezTo>
                  <a:pt x="5825515" y="4191311"/>
                  <a:pt x="5817511" y="4199385"/>
                  <a:pt x="5826681" y="4203302"/>
                </a:cubicBezTo>
                <a:cubicBezTo>
                  <a:pt x="5834123" y="4208217"/>
                  <a:pt x="5836677" y="4198681"/>
                  <a:pt x="5839500" y="4193599"/>
                </a:cubicBezTo>
                <a:cubicBezTo>
                  <a:pt x="5874919" y="4121338"/>
                  <a:pt x="5915055" y="4053263"/>
                  <a:pt x="5929413" y="3972440"/>
                </a:cubicBezTo>
                <a:cubicBezTo>
                  <a:pt x="5931433" y="3954003"/>
                  <a:pt x="5946077" y="3937490"/>
                  <a:pt x="5953909" y="3919150"/>
                </a:cubicBezTo>
                <a:cubicBezTo>
                  <a:pt x="5988697" y="3843802"/>
                  <a:pt x="5993155" y="3761787"/>
                  <a:pt x="6006151" y="3680598"/>
                </a:cubicBezTo>
                <a:cubicBezTo>
                  <a:pt x="6032801" y="3499423"/>
                  <a:pt x="6043375" y="3318318"/>
                  <a:pt x="6033787" y="3136190"/>
                </a:cubicBezTo>
                <a:lnTo>
                  <a:pt x="6028315" y="3093047"/>
                </a:lnTo>
                <a:lnTo>
                  <a:pt x="6025816" y="3080224"/>
                </a:lnTo>
                <a:cubicBezTo>
                  <a:pt x="5935491" y="2657444"/>
                  <a:pt x="5757041" y="2277825"/>
                  <a:pt x="5462620" y="1953402"/>
                </a:cubicBezTo>
                <a:cubicBezTo>
                  <a:pt x="5354097" y="1834635"/>
                  <a:pt x="5233654" y="1726527"/>
                  <a:pt x="5104061" y="1632541"/>
                </a:cubicBezTo>
                <a:cubicBezTo>
                  <a:pt x="5070486" y="1608282"/>
                  <a:pt x="5036425" y="1584127"/>
                  <a:pt x="5003371" y="1558743"/>
                </a:cubicBezTo>
                <a:lnTo>
                  <a:pt x="4962275" y="1523505"/>
                </a:lnTo>
                <a:lnTo>
                  <a:pt x="4951211" y="1516212"/>
                </a:lnTo>
                <a:cubicBezTo>
                  <a:pt x="4931244" y="1503565"/>
                  <a:pt x="4908091" y="1497361"/>
                  <a:pt x="4887030" y="1488798"/>
                </a:cubicBezTo>
                <a:cubicBezTo>
                  <a:pt x="4884306" y="1488068"/>
                  <a:pt x="4881175" y="1486134"/>
                  <a:pt x="4878235" y="1485529"/>
                </a:cubicBezTo>
                <a:close/>
                <a:moveTo>
                  <a:pt x="2488089" y="1468873"/>
                </a:moveTo>
                <a:lnTo>
                  <a:pt x="2483339" y="1472039"/>
                </a:lnTo>
                <a:lnTo>
                  <a:pt x="2486645" y="1469475"/>
                </a:lnTo>
                <a:close/>
                <a:moveTo>
                  <a:pt x="2428360" y="1430993"/>
                </a:moveTo>
                <a:lnTo>
                  <a:pt x="2428663" y="1432410"/>
                </a:lnTo>
                <a:cubicBezTo>
                  <a:pt x="2428663" y="1432410"/>
                  <a:pt x="2428663" y="1432410"/>
                  <a:pt x="2423991" y="1433409"/>
                </a:cubicBezTo>
                <a:close/>
                <a:moveTo>
                  <a:pt x="3312724" y="1415766"/>
                </a:moveTo>
                <a:cubicBezTo>
                  <a:pt x="3298724" y="1415532"/>
                  <a:pt x="3275527" y="1423378"/>
                  <a:pt x="3256489" y="1428825"/>
                </a:cubicBezTo>
                <a:cubicBezTo>
                  <a:pt x="3236572" y="1437551"/>
                  <a:pt x="3220815" y="1443875"/>
                  <a:pt x="3219056" y="1450437"/>
                </a:cubicBezTo>
                <a:cubicBezTo>
                  <a:pt x="3233935" y="1447393"/>
                  <a:pt x="3249693" y="1441068"/>
                  <a:pt x="3264571" y="1438022"/>
                </a:cubicBezTo>
                <a:cubicBezTo>
                  <a:pt x="3226495" y="1448914"/>
                  <a:pt x="3187540" y="1463087"/>
                  <a:pt x="3145305" y="1476381"/>
                </a:cubicBezTo>
                <a:cubicBezTo>
                  <a:pt x="3132183" y="1472865"/>
                  <a:pt x="3100669" y="1485515"/>
                  <a:pt x="3078993" y="1500802"/>
                </a:cubicBezTo>
                <a:cubicBezTo>
                  <a:pt x="3063234" y="1507127"/>
                  <a:pt x="3043317" y="1515853"/>
                  <a:pt x="3032598" y="1516496"/>
                </a:cubicBezTo>
                <a:cubicBezTo>
                  <a:pt x="3030840" y="1523057"/>
                  <a:pt x="3019241" y="1526981"/>
                  <a:pt x="3010922" y="1531783"/>
                </a:cubicBezTo>
                <a:cubicBezTo>
                  <a:pt x="2397416" y="1813901"/>
                  <a:pt x="1938644" y="2397651"/>
                  <a:pt x="1851594" y="3116159"/>
                </a:cubicBezTo>
                <a:cubicBezTo>
                  <a:pt x="1816245" y="3405532"/>
                  <a:pt x="1842815" y="3686884"/>
                  <a:pt x="1924097" y="3947739"/>
                </a:cubicBezTo>
                <a:cubicBezTo>
                  <a:pt x="2106925" y="4538160"/>
                  <a:pt x="2556758" y="5024337"/>
                  <a:pt x="3149544" y="5239426"/>
                </a:cubicBezTo>
                <a:cubicBezTo>
                  <a:pt x="3191309" y="5254132"/>
                  <a:pt x="3229793" y="5267959"/>
                  <a:pt x="3272436" y="5279386"/>
                </a:cubicBezTo>
                <a:cubicBezTo>
                  <a:pt x="3272436" y="5279386"/>
                  <a:pt x="3271557" y="5282667"/>
                  <a:pt x="3274837" y="5283546"/>
                </a:cubicBezTo>
                <a:cubicBezTo>
                  <a:pt x="3284679" y="5286183"/>
                  <a:pt x="3284679" y="5286183"/>
                  <a:pt x="3284679" y="5286183"/>
                </a:cubicBezTo>
                <a:cubicBezTo>
                  <a:pt x="3284679" y="5286183"/>
                  <a:pt x="3287958" y="5287061"/>
                  <a:pt x="3288837" y="5283781"/>
                </a:cubicBezTo>
                <a:lnTo>
                  <a:pt x="3380685" y="5308392"/>
                </a:lnTo>
                <a:cubicBezTo>
                  <a:pt x="3453730" y="5324447"/>
                  <a:pt x="3524373" y="5336344"/>
                  <a:pt x="3599176" y="5345842"/>
                </a:cubicBezTo>
                <a:cubicBezTo>
                  <a:pt x="3840865" y="5375442"/>
                  <a:pt x="4079979" y="5362166"/>
                  <a:pt x="4305801" y="5306654"/>
                </a:cubicBezTo>
                <a:cubicBezTo>
                  <a:pt x="4432271" y="5280773"/>
                  <a:pt x="4559857" y="5237611"/>
                  <a:pt x="4682641" y="5186132"/>
                </a:cubicBezTo>
                <a:cubicBezTo>
                  <a:pt x="4678481" y="5188533"/>
                  <a:pt x="4678481" y="5188533"/>
                  <a:pt x="4677601" y="5191813"/>
                </a:cubicBezTo>
                <a:cubicBezTo>
                  <a:pt x="4689201" y="5187890"/>
                  <a:pt x="4713277" y="5176762"/>
                  <a:pt x="4733195" y="5168036"/>
                </a:cubicBezTo>
                <a:cubicBezTo>
                  <a:pt x="4745671" y="5160831"/>
                  <a:pt x="4757271" y="5156907"/>
                  <a:pt x="4762309" y="5151226"/>
                </a:cubicBezTo>
                <a:cubicBezTo>
                  <a:pt x="4791423" y="5134417"/>
                  <a:pt x="4823817" y="5118487"/>
                  <a:pt x="4852933" y="5101678"/>
                </a:cubicBezTo>
                <a:cubicBezTo>
                  <a:pt x="4864531" y="5097753"/>
                  <a:pt x="4877009" y="5090549"/>
                  <a:pt x="4886205" y="5082466"/>
                </a:cubicBezTo>
                <a:cubicBezTo>
                  <a:pt x="4985149" y="5028114"/>
                  <a:pt x="5076887" y="4961284"/>
                  <a:pt x="5167103" y="4887015"/>
                </a:cubicBezTo>
                <a:cubicBezTo>
                  <a:pt x="5142791" y="4912143"/>
                  <a:pt x="5118479" y="4937271"/>
                  <a:pt x="5099205" y="4956718"/>
                </a:cubicBezTo>
                <a:cubicBezTo>
                  <a:pt x="5092645" y="4954959"/>
                  <a:pt x="5082569" y="4966322"/>
                  <a:pt x="5079289" y="4965443"/>
                </a:cubicBezTo>
                <a:cubicBezTo>
                  <a:pt x="5055855" y="4987291"/>
                  <a:pt x="5021703" y="5009782"/>
                  <a:pt x="5004830" y="5033389"/>
                </a:cubicBezTo>
                <a:cubicBezTo>
                  <a:pt x="5017309" y="5026183"/>
                  <a:pt x="5033945" y="5016579"/>
                  <a:pt x="5039627" y="5021617"/>
                </a:cubicBezTo>
                <a:cubicBezTo>
                  <a:pt x="5057143" y="5008731"/>
                  <a:pt x="5097211" y="4977279"/>
                  <a:pt x="5104007" y="4965035"/>
                </a:cubicBezTo>
                <a:cubicBezTo>
                  <a:pt x="5112326" y="4960233"/>
                  <a:pt x="5119767" y="4958711"/>
                  <a:pt x="5123925" y="4956309"/>
                </a:cubicBezTo>
                <a:cubicBezTo>
                  <a:pt x="5142320" y="4940144"/>
                  <a:pt x="5153275" y="4925499"/>
                  <a:pt x="5168389" y="4908456"/>
                </a:cubicBezTo>
                <a:cubicBezTo>
                  <a:pt x="5181747" y="4897970"/>
                  <a:pt x="5207581" y="4880282"/>
                  <a:pt x="5221817" y="4866518"/>
                </a:cubicBezTo>
                <a:cubicBezTo>
                  <a:pt x="5226855" y="4860837"/>
                  <a:pt x="5224452" y="4856678"/>
                  <a:pt x="5229491" y="4850995"/>
                </a:cubicBezTo>
                <a:cubicBezTo>
                  <a:pt x="5234529" y="4845314"/>
                  <a:pt x="5250287" y="4838989"/>
                  <a:pt x="5255325" y="4833307"/>
                </a:cubicBezTo>
                <a:cubicBezTo>
                  <a:pt x="5273721" y="4817141"/>
                  <a:pt x="5276357" y="4807300"/>
                  <a:pt x="5282919" y="4809059"/>
                </a:cubicBezTo>
                <a:cubicBezTo>
                  <a:pt x="5289714" y="4796816"/>
                  <a:pt x="5304828" y="4779770"/>
                  <a:pt x="5300025" y="4771452"/>
                </a:cubicBezTo>
                <a:cubicBezTo>
                  <a:pt x="5293229" y="4783696"/>
                  <a:pt x="5290828" y="4779536"/>
                  <a:pt x="5287549" y="4778657"/>
                </a:cubicBezTo>
                <a:cubicBezTo>
                  <a:pt x="5535469" y="4535697"/>
                  <a:pt x="5723529" y="4227476"/>
                  <a:pt x="5820215" y="3866642"/>
                </a:cubicBezTo>
                <a:lnTo>
                  <a:pt x="5820377" y="3865901"/>
                </a:lnTo>
                <a:lnTo>
                  <a:pt x="5786815" y="3962149"/>
                </a:lnTo>
                <a:cubicBezTo>
                  <a:pt x="5759509" y="4027726"/>
                  <a:pt x="5725426" y="4090021"/>
                  <a:pt x="5689529" y="4151358"/>
                </a:cubicBezTo>
                <a:lnTo>
                  <a:pt x="5652275" y="4213857"/>
                </a:lnTo>
                <a:lnTo>
                  <a:pt x="5648119" y="4223529"/>
                </a:lnTo>
                <a:cubicBezTo>
                  <a:pt x="5556231" y="4415569"/>
                  <a:pt x="5434887" y="4589609"/>
                  <a:pt x="5290656" y="4740814"/>
                </a:cubicBezTo>
                <a:cubicBezTo>
                  <a:pt x="5292413" y="4734255"/>
                  <a:pt x="5296573" y="4731854"/>
                  <a:pt x="5293293" y="4730974"/>
                </a:cubicBezTo>
                <a:cubicBezTo>
                  <a:pt x="5267459" y="4748662"/>
                  <a:pt x="5268980" y="4756103"/>
                  <a:pt x="5252987" y="4776428"/>
                </a:cubicBezTo>
                <a:cubicBezTo>
                  <a:pt x="5237872" y="4793472"/>
                  <a:pt x="5218599" y="4812919"/>
                  <a:pt x="5200205" y="4829085"/>
                </a:cubicBezTo>
                <a:cubicBezTo>
                  <a:pt x="5192765" y="4830607"/>
                  <a:pt x="5169333" y="4852454"/>
                  <a:pt x="5167573" y="4859015"/>
                </a:cubicBezTo>
                <a:cubicBezTo>
                  <a:pt x="5164293" y="4858136"/>
                  <a:pt x="5164293" y="4858136"/>
                  <a:pt x="5164293" y="4858136"/>
                </a:cubicBezTo>
                <a:cubicBezTo>
                  <a:pt x="5163415" y="4861416"/>
                  <a:pt x="5163415" y="4861416"/>
                  <a:pt x="5163415" y="4861416"/>
                </a:cubicBezTo>
                <a:cubicBezTo>
                  <a:pt x="5160135" y="4860538"/>
                  <a:pt x="5160135" y="4860538"/>
                  <a:pt x="5159255" y="4863817"/>
                </a:cubicBezTo>
                <a:cubicBezTo>
                  <a:pt x="5158377" y="4867098"/>
                  <a:pt x="5158377" y="4867098"/>
                  <a:pt x="5154217" y="4869499"/>
                </a:cubicBezTo>
                <a:cubicBezTo>
                  <a:pt x="5150057" y="4871900"/>
                  <a:pt x="5140859" y="4879984"/>
                  <a:pt x="5139981" y="4883264"/>
                </a:cubicBezTo>
                <a:cubicBezTo>
                  <a:pt x="5122465" y="4896150"/>
                  <a:pt x="5104949" y="4909035"/>
                  <a:pt x="5089836" y="4926080"/>
                </a:cubicBezTo>
                <a:cubicBezTo>
                  <a:pt x="5081517" y="4930882"/>
                  <a:pt x="5073198" y="4935686"/>
                  <a:pt x="5068160" y="4941369"/>
                </a:cubicBezTo>
                <a:cubicBezTo>
                  <a:pt x="5050645" y="4954253"/>
                  <a:pt x="5033129" y="4967138"/>
                  <a:pt x="5019772" y="4977623"/>
                </a:cubicBezTo>
                <a:cubicBezTo>
                  <a:pt x="5019772" y="4977623"/>
                  <a:pt x="5020651" y="4974342"/>
                  <a:pt x="5020651" y="4974342"/>
                </a:cubicBezTo>
                <a:cubicBezTo>
                  <a:pt x="5016491" y="4976743"/>
                  <a:pt x="5012333" y="4979146"/>
                  <a:pt x="5011455" y="4982425"/>
                </a:cubicBezTo>
                <a:cubicBezTo>
                  <a:pt x="4802143" y="5133774"/>
                  <a:pt x="4561379" y="5245050"/>
                  <a:pt x="4305801" y="5306654"/>
                </a:cubicBezTo>
                <a:cubicBezTo>
                  <a:pt x="4014782" y="5369308"/>
                  <a:pt x="3709183" y="5368285"/>
                  <a:pt x="3402360" y="5293105"/>
                </a:cubicBezTo>
                <a:cubicBezTo>
                  <a:pt x="3403239" y="5289824"/>
                  <a:pt x="3403239" y="5289824"/>
                  <a:pt x="3404117" y="5286544"/>
                </a:cubicBezTo>
                <a:cubicBezTo>
                  <a:pt x="3450920" y="5295568"/>
                  <a:pt x="3475876" y="5281161"/>
                  <a:pt x="3508914" y="5275951"/>
                </a:cubicBezTo>
                <a:cubicBezTo>
                  <a:pt x="3508914" y="5275951"/>
                  <a:pt x="3503232" y="5270912"/>
                  <a:pt x="3496671" y="5269154"/>
                </a:cubicBezTo>
                <a:cubicBezTo>
                  <a:pt x="3511551" y="5266108"/>
                  <a:pt x="3536915" y="5276421"/>
                  <a:pt x="3557475" y="5278414"/>
                </a:cubicBezTo>
                <a:cubicBezTo>
                  <a:pt x="3575633" y="5276248"/>
                  <a:pt x="3604513" y="5273439"/>
                  <a:pt x="3604513" y="5273439"/>
                </a:cubicBezTo>
                <a:cubicBezTo>
                  <a:pt x="3602991" y="5265999"/>
                  <a:pt x="3589869" y="5262484"/>
                  <a:pt x="3573468" y="5258088"/>
                </a:cubicBezTo>
                <a:cubicBezTo>
                  <a:pt x="3574346" y="5254808"/>
                  <a:pt x="3577628" y="5255687"/>
                  <a:pt x="3577628" y="5255687"/>
                </a:cubicBezTo>
                <a:cubicBezTo>
                  <a:pt x="3580907" y="5256567"/>
                  <a:pt x="3580907" y="5256567"/>
                  <a:pt x="3580907" y="5256567"/>
                </a:cubicBezTo>
                <a:cubicBezTo>
                  <a:pt x="3580907" y="5256567"/>
                  <a:pt x="3584189" y="5257445"/>
                  <a:pt x="3584189" y="5257445"/>
                </a:cubicBezTo>
                <a:cubicBezTo>
                  <a:pt x="3584189" y="5257445"/>
                  <a:pt x="3587468" y="5258324"/>
                  <a:pt x="3590749" y="5259203"/>
                </a:cubicBezTo>
                <a:cubicBezTo>
                  <a:pt x="3591627" y="5255923"/>
                  <a:pt x="3591627" y="5255923"/>
                  <a:pt x="3588347" y="5255045"/>
                </a:cubicBezTo>
                <a:cubicBezTo>
                  <a:pt x="3588347" y="5255045"/>
                  <a:pt x="3585065" y="5254166"/>
                  <a:pt x="3585065" y="5254166"/>
                </a:cubicBezTo>
                <a:cubicBezTo>
                  <a:pt x="3581787" y="5253286"/>
                  <a:pt x="3581787" y="5253286"/>
                  <a:pt x="3581787" y="5253286"/>
                </a:cubicBezTo>
                <a:cubicBezTo>
                  <a:pt x="3603227" y="5252000"/>
                  <a:pt x="3576983" y="5244968"/>
                  <a:pt x="3572825" y="5247369"/>
                </a:cubicBezTo>
                <a:cubicBezTo>
                  <a:pt x="3569546" y="5246491"/>
                  <a:pt x="3568666" y="5249771"/>
                  <a:pt x="3568666" y="5249771"/>
                </a:cubicBezTo>
                <a:cubicBezTo>
                  <a:pt x="3568666" y="5249771"/>
                  <a:pt x="3571945" y="5250649"/>
                  <a:pt x="3571945" y="5250649"/>
                </a:cubicBezTo>
                <a:cubicBezTo>
                  <a:pt x="3574346" y="5254808"/>
                  <a:pt x="3574346" y="5254808"/>
                  <a:pt x="3574346" y="5254808"/>
                </a:cubicBezTo>
                <a:cubicBezTo>
                  <a:pt x="3574346" y="5254808"/>
                  <a:pt x="3567787" y="5253050"/>
                  <a:pt x="3564507" y="5252171"/>
                </a:cubicBezTo>
                <a:cubicBezTo>
                  <a:pt x="3561226" y="5251293"/>
                  <a:pt x="3561226" y="5251293"/>
                  <a:pt x="3561226" y="5251293"/>
                </a:cubicBezTo>
                <a:cubicBezTo>
                  <a:pt x="3538264" y="5245140"/>
                  <a:pt x="3523621" y="5234185"/>
                  <a:pt x="3539378" y="5227860"/>
                </a:cubicBezTo>
                <a:cubicBezTo>
                  <a:pt x="3555779" y="5232255"/>
                  <a:pt x="3556660" y="5228975"/>
                  <a:pt x="3579620" y="5235127"/>
                </a:cubicBezTo>
                <a:cubicBezTo>
                  <a:pt x="3584659" y="5229445"/>
                  <a:pt x="3571539" y="5225930"/>
                  <a:pt x="3570016" y="5218490"/>
                </a:cubicBezTo>
                <a:cubicBezTo>
                  <a:pt x="3602174" y="5216559"/>
                  <a:pt x="3653138" y="5223183"/>
                  <a:pt x="3657531" y="5206782"/>
                </a:cubicBezTo>
                <a:cubicBezTo>
                  <a:pt x="3657531" y="5206782"/>
                  <a:pt x="3660813" y="5207661"/>
                  <a:pt x="3660813" y="5207661"/>
                </a:cubicBezTo>
                <a:cubicBezTo>
                  <a:pt x="3660813" y="5207661"/>
                  <a:pt x="3667372" y="5209419"/>
                  <a:pt x="3667372" y="5209419"/>
                </a:cubicBezTo>
                <a:cubicBezTo>
                  <a:pt x="3671532" y="5207018"/>
                  <a:pt x="3674811" y="5207897"/>
                  <a:pt x="3671532" y="5207018"/>
                </a:cubicBezTo>
                <a:cubicBezTo>
                  <a:pt x="3678971" y="5205495"/>
                  <a:pt x="3688811" y="5208131"/>
                  <a:pt x="3710251" y="5206844"/>
                </a:cubicBezTo>
                <a:cubicBezTo>
                  <a:pt x="3717691" y="5205323"/>
                  <a:pt x="3720971" y="5206202"/>
                  <a:pt x="3724251" y="5207082"/>
                </a:cubicBezTo>
                <a:cubicBezTo>
                  <a:pt x="3724251" y="5207082"/>
                  <a:pt x="3728411" y="5204679"/>
                  <a:pt x="3728411" y="5204679"/>
                </a:cubicBezTo>
                <a:cubicBezTo>
                  <a:pt x="3731689" y="5205559"/>
                  <a:pt x="3731689" y="5205559"/>
                  <a:pt x="3731689" y="5205559"/>
                </a:cubicBezTo>
                <a:cubicBezTo>
                  <a:pt x="3734971" y="5206438"/>
                  <a:pt x="3732569" y="5202278"/>
                  <a:pt x="3732569" y="5202278"/>
                </a:cubicBezTo>
                <a:cubicBezTo>
                  <a:pt x="3735849" y="5203156"/>
                  <a:pt x="3735849" y="5203156"/>
                  <a:pt x="3735849" y="5203156"/>
                </a:cubicBezTo>
                <a:cubicBezTo>
                  <a:pt x="3736729" y="5199877"/>
                  <a:pt x="3749851" y="5203393"/>
                  <a:pt x="3750729" y="5200112"/>
                </a:cubicBezTo>
                <a:cubicBezTo>
                  <a:pt x="3733448" y="5198998"/>
                  <a:pt x="3747448" y="5199234"/>
                  <a:pt x="3741767" y="5194194"/>
                </a:cubicBezTo>
                <a:cubicBezTo>
                  <a:pt x="3762327" y="5196187"/>
                  <a:pt x="3736085" y="5189156"/>
                  <a:pt x="3750085" y="5189392"/>
                </a:cubicBezTo>
                <a:cubicBezTo>
                  <a:pt x="3770646" y="5191385"/>
                  <a:pt x="3771525" y="5188105"/>
                  <a:pt x="3780485" y="5194022"/>
                </a:cubicBezTo>
                <a:cubicBezTo>
                  <a:pt x="3783123" y="5184181"/>
                  <a:pt x="3830805" y="5189925"/>
                  <a:pt x="3866245" y="5188875"/>
                </a:cubicBezTo>
                <a:cubicBezTo>
                  <a:pt x="3869525" y="5189754"/>
                  <a:pt x="3876965" y="5188230"/>
                  <a:pt x="3887685" y="5187588"/>
                </a:cubicBezTo>
                <a:cubicBezTo>
                  <a:pt x="3919843" y="5185657"/>
                  <a:pt x="3941283" y="5184371"/>
                  <a:pt x="3959442" y="5182205"/>
                </a:cubicBezTo>
                <a:cubicBezTo>
                  <a:pt x="3966881" y="5180683"/>
                  <a:pt x="3962723" y="5183084"/>
                  <a:pt x="3969282" y="5184842"/>
                </a:cubicBezTo>
                <a:cubicBezTo>
                  <a:pt x="3970163" y="5181561"/>
                  <a:pt x="3974321" y="5179160"/>
                  <a:pt x="3977601" y="5180038"/>
                </a:cubicBezTo>
                <a:cubicBezTo>
                  <a:pt x="3980882" y="5180918"/>
                  <a:pt x="3969282" y="5184842"/>
                  <a:pt x="3980003" y="5184199"/>
                </a:cubicBezTo>
                <a:cubicBezTo>
                  <a:pt x="3999041" y="5178752"/>
                  <a:pt x="4001441" y="5182911"/>
                  <a:pt x="4031200" y="5176823"/>
                </a:cubicBezTo>
                <a:cubicBezTo>
                  <a:pt x="4029443" y="5183383"/>
                  <a:pt x="4029443" y="5183383"/>
                  <a:pt x="4029443" y="5183383"/>
                </a:cubicBezTo>
                <a:cubicBezTo>
                  <a:pt x="4047601" y="5181216"/>
                  <a:pt x="4055041" y="5179694"/>
                  <a:pt x="4041919" y="5176178"/>
                </a:cubicBezTo>
                <a:cubicBezTo>
                  <a:pt x="4053518" y="5172254"/>
                  <a:pt x="4055041" y="5179694"/>
                  <a:pt x="4067519" y="5172490"/>
                </a:cubicBezTo>
                <a:cubicBezTo>
                  <a:pt x="4063359" y="5174891"/>
                  <a:pt x="4066640" y="5175770"/>
                  <a:pt x="4070798" y="5173369"/>
                </a:cubicBezTo>
                <a:cubicBezTo>
                  <a:pt x="4069920" y="5176648"/>
                  <a:pt x="4069920" y="5176648"/>
                  <a:pt x="4069920" y="5176648"/>
                </a:cubicBezTo>
                <a:cubicBezTo>
                  <a:pt x="4065760" y="5179051"/>
                  <a:pt x="4069041" y="5179929"/>
                  <a:pt x="4069041" y="5179929"/>
                </a:cubicBezTo>
                <a:cubicBezTo>
                  <a:pt x="4072321" y="5180808"/>
                  <a:pt x="4072321" y="5180808"/>
                  <a:pt x="4072321" y="5180808"/>
                </a:cubicBezTo>
                <a:cubicBezTo>
                  <a:pt x="4057442" y="5183854"/>
                  <a:pt x="4078003" y="5185846"/>
                  <a:pt x="4089601" y="5181922"/>
                </a:cubicBezTo>
                <a:cubicBezTo>
                  <a:pt x="4088723" y="5185204"/>
                  <a:pt x="4088723" y="5185204"/>
                  <a:pt x="4088723" y="5185204"/>
                </a:cubicBezTo>
                <a:cubicBezTo>
                  <a:pt x="4088723" y="5185204"/>
                  <a:pt x="4088723" y="5185204"/>
                  <a:pt x="4092003" y="5186082"/>
                </a:cubicBezTo>
                <a:cubicBezTo>
                  <a:pt x="4092003" y="5186082"/>
                  <a:pt x="4096162" y="5183681"/>
                  <a:pt x="4096162" y="5183681"/>
                </a:cubicBezTo>
                <a:cubicBezTo>
                  <a:pt x="4114321" y="5181514"/>
                  <a:pt x="4139919" y="5177828"/>
                  <a:pt x="4165519" y="5174139"/>
                </a:cubicBezTo>
                <a:cubicBezTo>
                  <a:pt x="4191995" y="5167169"/>
                  <a:pt x="4218473" y="5160202"/>
                  <a:pt x="4237513" y="5154755"/>
                </a:cubicBezTo>
                <a:cubicBezTo>
                  <a:pt x="4244511" y="5154873"/>
                  <a:pt x="4253811" y="5152971"/>
                  <a:pt x="4264671" y="5150166"/>
                </a:cubicBezTo>
                <a:lnTo>
                  <a:pt x="4275426" y="5147224"/>
                </a:lnTo>
                <a:lnTo>
                  <a:pt x="4225547" y="5155482"/>
                </a:lnTo>
                <a:cubicBezTo>
                  <a:pt x="4078476" y="5175336"/>
                  <a:pt x="3929093" y="5177603"/>
                  <a:pt x="3777147" y="5162641"/>
                </a:cubicBezTo>
                <a:cubicBezTo>
                  <a:pt x="3719477" y="5157145"/>
                  <a:pt x="3662833" y="5157785"/>
                  <a:pt x="3607202" y="5141859"/>
                </a:cubicBezTo>
                <a:cubicBezTo>
                  <a:pt x="3601885" y="5140225"/>
                  <a:pt x="3595751" y="5141251"/>
                  <a:pt x="3593293" y="5134094"/>
                </a:cubicBezTo>
                <a:cubicBezTo>
                  <a:pt x="3593495" y="5127754"/>
                  <a:pt x="3598607" y="5128161"/>
                  <a:pt x="3601266" y="5128978"/>
                </a:cubicBezTo>
                <a:cubicBezTo>
                  <a:pt x="3784099" y="5158958"/>
                  <a:pt x="3966912" y="5151101"/>
                  <a:pt x="4150133" y="5138134"/>
                </a:cubicBezTo>
                <a:cubicBezTo>
                  <a:pt x="4246243" y="5132159"/>
                  <a:pt x="4339069" y="5106553"/>
                  <a:pt x="4432718" y="5085854"/>
                </a:cubicBezTo>
                <a:cubicBezTo>
                  <a:pt x="4443555" y="5082783"/>
                  <a:pt x="4455823" y="5080731"/>
                  <a:pt x="4466865" y="5078886"/>
                </a:cubicBezTo>
                <a:cubicBezTo>
                  <a:pt x="4472795" y="5076634"/>
                  <a:pt x="4482203" y="5080106"/>
                  <a:pt x="4480356" y="5069063"/>
                </a:cubicBezTo>
                <a:cubicBezTo>
                  <a:pt x="4478511" y="5058020"/>
                  <a:pt x="4471355" y="5060478"/>
                  <a:pt x="4462767" y="5061914"/>
                </a:cubicBezTo>
                <a:cubicBezTo>
                  <a:pt x="4419420" y="5074203"/>
                  <a:pt x="4374641" y="5085472"/>
                  <a:pt x="4330679" y="5094082"/>
                </a:cubicBezTo>
                <a:cubicBezTo>
                  <a:pt x="4284672" y="5102718"/>
                  <a:pt x="4238818" y="5109910"/>
                  <a:pt x="4193125" y="5115579"/>
                </a:cubicBezTo>
                <a:lnTo>
                  <a:pt x="4089964" y="5124917"/>
                </a:lnTo>
                <a:lnTo>
                  <a:pt x="4090545" y="5125923"/>
                </a:lnTo>
                <a:cubicBezTo>
                  <a:pt x="4075664" y="5128968"/>
                  <a:pt x="4061664" y="5128732"/>
                  <a:pt x="4046787" y="5131776"/>
                </a:cubicBezTo>
                <a:cubicBezTo>
                  <a:pt x="4047666" y="5128497"/>
                  <a:pt x="4047666" y="5128497"/>
                  <a:pt x="4047666" y="5128497"/>
                </a:cubicBezTo>
                <a:cubicBezTo>
                  <a:pt x="4050945" y="5129375"/>
                  <a:pt x="4058384" y="5127852"/>
                  <a:pt x="4061664" y="5128732"/>
                </a:cubicBezTo>
                <a:lnTo>
                  <a:pt x="4072652" y="5126484"/>
                </a:lnTo>
                <a:lnTo>
                  <a:pt x="4056543" y="5127942"/>
                </a:lnTo>
                <a:lnTo>
                  <a:pt x="4025363" y="5128577"/>
                </a:lnTo>
                <a:lnTo>
                  <a:pt x="4022586" y="5131884"/>
                </a:lnTo>
                <a:cubicBezTo>
                  <a:pt x="4021846" y="5133005"/>
                  <a:pt x="4021627" y="5133825"/>
                  <a:pt x="4021187" y="5135465"/>
                </a:cubicBezTo>
                <a:cubicBezTo>
                  <a:pt x="4017907" y="5134587"/>
                  <a:pt x="4014626" y="5133707"/>
                  <a:pt x="4014626" y="5133707"/>
                </a:cubicBezTo>
                <a:cubicBezTo>
                  <a:pt x="4015505" y="5130427"/>
                  <a:pt x="4018785" y="5131306"/>
                  <a:pt x="4015505" y="5130427"/>
                </a:cubicBezTo>
                <a:cubicBezTo>
                  <a:pt x="4015505" y="5130427"/>
                  <a:pt x="4015505" y="5130427"/>
                  <a:pt x="4012226" y="5129549"/>
                </a:cubicBezTo>
                <a:lnTo>
                  <a:pt x="4009785" y="5128894"/>
                </a:lnTo>
                <a:lnTo>
                  <a:pt x="3920985" y="5130704"/>
                </a:lnTo>
                <a:lnTo>
                  <a:pt x="3897176" y="5129411"/>
                </a:lnTo>
                <a:lnTo>
                  <a:pt x="3884467" y="5133988"/>
                </a:lnTo>
                <a:cubicBezTo>
                  <a:pt x="3875506" y="5128073"/>
                  <a:pt x="3871346" y="5130474"/>
                  <a:pt x="3866308" y="5136155"/>
                </a:cubicBezTo>
                <a:cubicBezTo>
                  <a:pt x="3859747" y="5134396"/>
                  <a:pt x="3853187" y="5132639"/>
                  <a:pt x="3845748" y="5134162"/>
                </a:cubicBezTo>
                <a:cubicBezTo>
                  <a:pt x="3838309" y="5135685"/>
                  <a:pt x="3828467" y="5133048"/>
                  <a:pt x="3821029" y="5134569"/>
                </a:cubicBezTo>
                <a:cubicBezTo>
                  <a:pt x="3810308" y="5135213"/>
                  <a:pt x="3797187" y="5131697"/>
                  <a:pt x="3786467" y="5132340"/>
                </a:cubicBezTo>
                <a:cubicBezTo>
                  <a:pt x="3779906" y="5130583"/>
                  <a:pt x="3769188" y="5131227"/>
                  <a:pt x="3765027" y="5133628"/>
                </a:cubicBezTo>
                <a:cubicBezTo>
                  <a:pt x="3761746" y="5132748"/>
                  <a:pt x="3761746" y="5132748"/>
                  <a:pt x="3761746" y="5132748"/>
                </a:cubicBezTo>
                <a:cubicBezTo>
                  <a:pt x="3751027" y="5133392"/>
                  <a:pt x="3744467" y="5131634"/>
                  <a:pt x="3733748" y="5132278"/>
                </a:cubicBezTo>
                <a:cubicBezTo>
                  <a:pt x="3727187" y="5130519"/>
                  <a:pt x="3719747" y="5132042"/>
                  <a:pt x="3709028" y="5132686"/>
                </a:cubicBezTo>
                <a:cubicBezTo>
                  <a:pt x="3700066" y="5126768"/>
                  <a:pt x="3699188" y="5130049"/>
                  <a:pt x="3698308" y="5133328"/>
                </a:cubicBezTo>
                <a:cubicBezTo>
                  <a:pt x="3695027" y="5132450"/>
                  <a:pt x="3695027" y="5132450"/>
                  <a:pt x="3695027" y="5132450"/>
                </a:cubicBezTo>
                <a:cubicBezTo>
                  <a:pt x="3691747" y="5131570"/>
                  <a:pt x="3689347" y="5127412"/>
                  <a:pt x="3686065" y="5126532"/>
                </a:cubicBezTo>
                <a:cubicBezTo>
                  <a:pt x="3686065" y="5126532"/>
                  <a:pt x="3682787" y="5125654"/>
                  <a:pt x="3682787" y="5125654"/>
                </a:cubicBezTo>
                <a:cubicBezTo>
                  <a:pt x="3679505" y="5124775"/>
                  <a:pt x="3679505" y="5124775"/>
                  <a:pt x="3675347" y="5127176"/>
                </a:cubicBezTo>
                <a:cubicBezTo>
                  <a:pt x="3675347" y="5127176"/>
                  <a:pt x="3675347" y="5127176"/>
                  <a:pt x="3674467" y="5130457"/>
                </a:cubicBezTo>
                <a:cubicBezTo>
                  <a:pt x="3658065" y="5126062"/>
                  <a:pt x="3658065" y="5126062"/>
                  <a:pt x="3658065" y="5126062"/>
                </a:cubicBezTo>
                <a:cubicBezTo>
                  <a:pt x="3658065" y="5126062"/>
                  <a:pt x="3653907" y="5128463"/>
                  <a:pt x="3653907" y="5128463"/>
                </a:cubicBezTo>
                <a:cubicBezTo>
                  <a:pt x="3653907" y="5128463"/>
                  <a:pt x="3657187" y="5129341"/>
                  <a:pt x="3657187" y="5129341"/>
                </a:cubicBezTo>
                <a:cubicBezTo>
                  <a:pt x="3674467" y="5130457"/>
                  <a:pt x="3674467" y="5130457"/>
                  <a:pt x="3674467" y="5130457"/>
                </a:cubicBezTo>
                <a:cubicBezTo>
                  <a:pt x="3674467" y="5130457"/>
                  <a:pt x="3673588" y="5133737"/>
                  <a:pt x="3673588" y="5133737"/>
                </a:cubicBezTo>
                <a:cubicBezTo>
                  <a:pt x="3670306" y="5132858"/>
                  <a:pt x="3667027" y="5131978"/>
                  <a:pt x="3667027" y="5131978"/>
                </a:cubicBezTo>
                <a:cubicBezTo>
                  <a:pt x="3663747" y="5131100"/>
                  <a:pt x="3663747" y="5131100"/>
                  <a:pt x="3663747" y="5131100"/>
                </a:cubicBezTo>
                <a:cubicBezTo>
                  <a:pt x="3660467" y="5130221"/>
                  <a:pt x="3656309" y="5132623"/>
                  <a:pt x="3653027" y="5131744"/>
                </a:cubicBezTo>
                <a:cubicBezTo>
                  <a:pt x="3649747" y="5130864"/>
                  <a:pt x="3646466" y="5129986"/>
                  <a:pt x="3639907" y="5128227"/>
                </a:cubicBezTo>
                <a:cubicBezTo>
                  <a:pt x="3643186" y="5129107"/>
                  <a:pt x="3644067" y="5125825"/>
                  <a:pt x="3644067" y="5125825"/>
                </a:cubicBezTo>
                <a:cubicBezTo>
                  <a:pt x="3644067" y="5125825"/>
                  <a:pt x="3640785" y="5124947"/>
                  <a:pt x="3637506" y="5124069"/>
                </a:cubicBezTo>
                <a:cubicBezTo>
                  <a:pt x="3637506" y="5124069"/>
                  <a:pt x="3634225" y="5123188"/>
                  <a:pt x="3630945" y="5122310"/>
                </a:cubicBezTo>
                <a:cubicBezTo>
                  <a:pt x="3626785" y="5124711"/>
                  <a:pt x="3623505" y="5123833"/>
                  <a:pt x="3620224" y="5122954"/>
                </a:cubicBezTo>
                <a:cubicBezTo>
                  <a:pt x="3616944" y="5122074"/>
                  <a:pt x="3616944" y="5122074"/>
                  <a:pt x="3613665" y="5121196"/>
                </a:cubicBezTo>
                <a:cubicBezTo>
                  <a:pt x="3609505" y="5123597"/>
                  <a:pt x="3609505" y="5123597"/>
                  <a:pt x="3609505" y="5123597"/>
                </a:cubicBezTo>
                <a:cubicBezTo>
                  <a:pt x="3606225" y="5122719"/>
                  <a:pt x="3602066" y="5125120"/>
                  <a:pt x="3598785" y="5124241"/>
                </a:cubicBezTo>
                <a:cubicBezTo>
                  <a:pt x="3595505" y="5123363"/>
                  <a:pt x="3592225" y="5122483"/>
                  <a:pt x="3592225" y="5122483"/>
                </a:cubicBezTo>
                <a:cubicBezTo>
                  <a:pt x="3593103" y="5119203"/>
                  <a:pt x="3593103" y="5119203"/>
                  <a:pt x="3589823" y="5118324"/>
                </a:cubicBezTo>
                <a:cubicBezTo>
                  <a:pt x="3589823" y="5118324"/>
                  <a:pt x="3586543" y="5117446"/>
                  <a:pt x="3585664" y="5120726"/>
                </a:cubicBezTo>
                <a:cubicBezTo>
                  <a:pt x="3585664" y="5120726"/>
                  <a:pt x="3582383" y="5119845"/>
                  <a:pt x="3579982" y="5115687"/>
                </a:cubicBezTo>
                <a:cubicBezTo>
                  <a:pt x="3572542" y="5117210"/>
                  <a:pt x="3572542" y="5117210"/>
                  <a:pt x="3572542" y="5117210"/>
                </a:cubicBezTo>
                <a:cubicBezTo>
                  <a:pt x="3572542" y="5117210"/>
                  <a:pt x="3575823" y="5118089"/>
                  <a:pt x="3574945" y="5121368"/>
                </a:cubicBezTo>
                <a:cubicBezTo>
                  <a:pt x="3571664" y="5120490"/>
                  <a:pt x="3568383" y="5119611"/>
                  <a:pt x="3565103" y="5118731"/>
                </a:cubicBezTo>
                <a:cubicBezTo>
                  <a:pt x="3561823" y="5117852"/>
                  <a:pt x="3561823" y="5117852"/>
                  <a:pt x="3561823" y="5117852"/>
                </a:cubicBezTo>
                <a:cubicBezTo>
                  <a:pt x="3554384" y="5119375"/>
                  <a:pt x="3551103" y="5118495"/>
                  <a:pt x="3547823" y="5117617"/>
                </a:cubicBezTo>
                <a:cubicBezTo>
                  <a:pt x="3541263" y="5115860"/>
                  <a:pt x="3537981" y="5114981"/>
                  <a:pt x="3534703" y="5114101"/>
                </a:cubicBezTo>
                <a:cubicBezTo>
                  <a:pt x="3531422" y="5113222"/>
                  <a:pt x="3531422" y="5113222"/>
                  <a:pt x="3524861" y="5111464"/>
                </a:cubicBezTo>
                <a:cubicBezTo>
                  <a:pt x="3522460" y="5107306"/>
                  <a:pt x="3511741" y="5107948"/>
                  <a:pt x="3505180" y="5106191"/>
                </a:cubicBezTo>
                <a:cubicBezTo>
                  <a:pt x="3501899" y="5105311"/>
                  <a:pt x="3499499" y="5101153"/>
                  <a:pt x="3496218" y="5100273"/>
                </a:cubicBezTo>
                <a:cubicBezTo>
                  <a:pt x="3496218" y="5100273"/>
                  <a:pt x="3500377" y="5097872"/>
                  <a:pt x="3500377" y="5097872"/>
                </a:cubicBezTo>
                <a:cubicBezTo>
                  <a:pt x="3503657" y="5098752"/>
                  <a:pt x="3504537" y="5095471"/>
                  <a:pt x="3504537" y="5095471"/>
                </a:cubicBezTo>
                <a:cubicBezTo>
                  <a:pt x="3504537" y="5095471"/>
                  <a:pt x="3504537" y="5095471"/>
                  <a:pt x="3501256" y="5094592"/>
                </a:cubicBezTo>
                <a:cubicBezTo>
                  <a:pt x="3497975" y="5093714"/>
                  <a:pt x="3497975" y="5093714"/>
                  <a:pt x="3497975" y="5093714"/>
                </a:cubicBezTo>
                <a:cubicBezTo>
                  <a:pt x="3494695" y="5092834"/>
                  <a:pt x="3494695" y="5092834"/>
                  <a:pt x="3493817" y="5096115"/>
                </a:cubicBezTo>
                <a:cubicBezTo>
                  <a:pt x="3493817" y="5096115"/>
                  <a:pt x="3489659" y="5098516"/>
                  <a:pt x="3489659" y="5098516"/>
                </a:cubicBezTo>
                <a:cubicBezTo>
                  <a:pt x="3488778" y="5101796"/>
                  <a:pt x="3488778" y="5101796"/>
                  <a:pt x="3488778" y="5101796"/>
                </a:cubicBezTo>
                <a:cubicBezTo>
                  <a:pt x="3492058" y="5102676"/>
                  <a:pt x="3497740" y="5107714"/>
                  <a:pt x="3504301" y="5109471"/>
                </a:cubicBezTo>
                <a:cubicBezTo>
                  <a:pt x="3507581" y="5110349"/>
                  <a:pt x="3507581" y="5110349"/>
                  <a:pt x="3507581" y="5110349"/>
                </a:cubicBezTo>
                <a:cubicBezTo>
                  <a:pt x="3510861" y="5111230"/>
                  <a:pt x="3518300" y="5109707"/>
                  <a:pt x="3520701" y="5113865"/>
                </a:cubicBezTo>
                <a:cubicBezTo>
                  <a:pt x="3523982" y="5114745"/>
                  <a:pt x="3523982" y="5114745"/>
                  <a:pt x="3527262" y="5115624"/>
                </a:cubicBezTo>
                <a:cubicBezTo>
                  <a:pt x="3523104" y="5118025"/>
                  <a:pt x="3516543" y="5116266"/>
                  <a:pt x="3509983" y="5114509"/>
                </a:cubicBezTo>
                <a:cubicBezTo>
                  <a:pt x="3503423" y="5112752"/>
                  <a:pt x="3496862" y="5110993"/>
                  <a:pt x="3489421" y="5112516"/>
                </a:cubicBezTo>
                <a:cubicBezTo>
                  <a:pt x="3486142" y="5111638"/>
                  <a:pt x="3487020" y="5108356"/>
                  <a:pt x="3483740" y="5107478"/>
                </a:cubicBezTo>
                <a:cubicBezTo>
                  <a:pt x="3477179" y="5105719"/>
                  <a:pt x="3477179" y="5105719"/>
                  <a:pt x="3477179" y="5105719"/>
                </a:cubicBezTo>
                <a:cubicBezTo>
                  <a:pt x="3470619" y="5103962"/>
                  <a:pt x="3467339" y="5103082"/>
                  <a:pt x="3460778" y="5101325"/>
                </a:cubicBezTo>
                <a:cubicBezTo>
                  <a:pt x="3464938" y="5098924"/>
                  <a:pt x="3464938" y="5098924"/>
                  <a:pt x="3464938" y="5098924"/>
                </a:cubicBezTo>
                <a:cubicBezTo>
                  <a:pt x="3468217" y="5099803"/>
                  <a:pt x="3468217" y="5099803"/>
                  <a:pt x="3465816" y="5095643"/>
                </a:cubicBezTo>
                <a:cubicBezTo>
                  <a:pt x="3465816" y="5095643"/>
                  <a:pt x="3465816" y="5095643"/>
                  <a:pt x="3462537" y="5094765"/>
                </a:cubicBezTo>
                <a:cubicBezTo>
                  <a:pt x="3462537" y="5094765"/>
                  <a:pt x="3459257" y="5093886"/>
                  <a:pt x="3459257" y="5093886"/>
                </a:cubicBezTo>
                <a:cubicBezTo>
                  <a:pt x="3455097" y="5096287"/>
                  <a:pt x="3455097" y="5096287"/>
                  <a:pt x="3455097" y="5096287"/>
                </a:cubicBezTo>
                <a:cubicBezTo>
                  <a:pt x="3455097" y="5096287"/>
                  <a:pt x="3451816" y="5095409"/>
                  <a:pt x="3451816" y="5095409"/>
                </a:cubicBezTo>
                <a:cubicBezTo>
                  <a:pt x="3451816" y="5095409"/>
                  <a:pt x="3451816" y="5095409"/>
                  <a:pt x="3448536" y="5094529"/>
                </a:cubicBezTo>
                <a:cubicBezTo>
                  <a:pt x="3445257" y="5093650"/>
                  <a:pt x="3437817" y="5095173"/>
                  <a:pt x="3434537" y="5094294"/>
                </a:cubicBezTo>
                <a:cubicBezTo>
                  <a:pt x="3424696" y="5091657"/>
                  <a:pt x="3420537" y="5094058"/>
                  <a:pt x="3418134" y="5089898"/>
                </a:cubicBezTo>
                <a:cubicBezTo>
                  <a:pt x="3419013" y="5086619"/>
                  <a:pt x="3415734" y="5085739"/>
                  <a:pt x="3415734" y="5085739"/>
                </a:cubicBezTo>
                <a:cubicBezTo>
                  <a:pt x="3415734" y="5085739"/>
                  <a:pt x="3416612" y="5082459"/>
                  <a:pt x="3419893" y="5083337"/>
                </a:cubicBezTo>
                <a:cubicBezTo>
                  <a:pt x="3433015" y="5086855"/>
                  <a:pt x="3446135" y="5090369"/>
                  <a:pt x="3460135" y="5090605"/>
                </a:cubicBezTo>
                <a:cubicBezTo>
                  <a:pt x="3463417" y="5091485"/>
                  <a:pt x="3463417" y="5091485"/>
                  <a:pt x="3463417" y="5091485"/>
                </a:cubicBezTo>
                <a:cubicBezTo>
                  <a:pt x="3464295" y="5088204"/>
                  <a:pt x="3461014" y="5087326"/>
                  <a:pt x="3461014" y="5087326"/>
                </a:cubicBezTo>
                <a:cubicBezTo>
                  <a:pt x="3447014" y="5087089"/>
                  <a:pt x="3433893" y="5083574"/>
                  <a:pt x="3420771" y="5080058"/>
                </a:cubicBezTo>
                <a:cubicBezTo>
                  <a:pt x="3421650" y="5076777"/>
                  <a:pt x="3422530" y="5073498"/>
                  <a:pt x="3416848" y="5068459"/>
                </a:cubicBezTo>
                <a:cubicBezTo>
                  <a:pt x="3400447" y="5064065"/>
                  <a:pt x="3398925" y="5056626"/>
                  <a:pt x="3382522" y="5052230"/>
                </a:cubicBezTo>
                <a:cubicBezTo>
                  <a:pt x="3344273" y="5024403"/>
                  <a:pt x="3293547" y="5003780"/>
                  <a:pt x="3258344" y="4990831"/>
                </a:cubicBezTo>
                <a:cubicBezTo>
                  <a:pt x="3255064" y="4989952"/>
                  <a:pt x="3255064" y="4989952"/>
                  <a:pt x="3255064" y="4989952"/>
                </a:cubicBezTo>
                <a:cubicBezTo>
                  <a:pt x="3255064" y="4989952"/>
                  <a:pt x="3251783" y="4989072"/>
                  <a:pt x="3251783" y="4989072"/>
                </a:cubicBezTo>
                <a:cubicBezTo>
                  <a:pt x="3250904" y="4992353"/>
                  <a:pt x="3250904" y="4992353"/>
                  <a:pt x="3254186" y="4993232"/>
                </a:cubicBezTo>
                <a:cubicBezTo>
                  <a:pt x="3289390" y="5006181"/>
                  <a:pt x="3336835" y="5025926"/>
                  <a:pt x="3375085" y="5053753"/>
                </a:cubicBezTo>
                <a:cubicBezTo>
                  <a:pt x="3371803" y="5052874"/>
                  <a:pt x="3371803" y="5052874"/>
                  <a:pt x="3371803" y="5052874"/>
                </a:cubicBezTo>
                <a:cubicBezTo>
                  <a:pt x="3370925" y="5056154"/>
                  <a:pt x="3374204" y="5057034"/>
                  <a:pt x="3376606" y="5061192"/>
                </a:cubicBezTo>
                <a:cubicBezTo>
                  <a:pt x="3373326" y="5060314"/>
                  <a:pt x="3370045" y="5059435"/>
                  <a:pt x="3366767" y="5058555"/>
                </a:cubicBezTo>
                <a:cubicBezTo>
                  <a:pt x="3366767" y="5058555"/>
                  <a:pt x="3366767" y="5058555"/>
                  <a:pt x="3367645" y="5055275"/>
                </a:cubicBezTo>
                <a:cubicBezTo>
                  <a:pt x="3364364" y="5054397"/>
                  <a:pt x="3364364" y="5054397"/>
                  <a:pt x="3364364" y="5054397"/>
                </a:cubicBezTo>
                <a:cubicBezTo>
                  <a:pt x="3364364" y="5054397"/>
                  <a:pt x="3364364" y="5054397"/>
                  <a:pt x="3361083" y="5053517"/>
                </a:cubicBezTo>
                <a:cubicBezTo>
                  <a:pt x="3361083" y="5053517"/>
                  <a:pt x="3360205" y="5056798"/>
                  <a:pt x="3360205" y="5056798"/>
                </a:cubicBezTo>
                <a:cubicBezTo>
                  <a:pt x="3354524" y="5051759"/>
                  <a:pt x="3347963" y="5050001"/>
                  <a:pt x="3344683" y="5049123"/>
                </a:cubicBezTo>
                <a:cubicBezTo>
                  <a:pt x="3341402" y="5048244"/>
                  <a:pt x="3341402" y="5048244"/>
                  <a:pt x="3338122" y="5047364"/>
                </a:cubicBezTo>
                <a:cubicBezTo>
                  <a:pt x="3334843" y="5046486"/>
                  <a:pt x="3331561" y="5045605"/>
                  <a:pt x="3328281" y="5044727"/>
                </a:cubicBezTo>
                <a:lnTo>
                  <a:pt x="3325001" y="5043849"/>
                </a:lnTo>
                <a:cubicBezTo>
                  <a:pt x="3325879" y="5040568"/>
                  <a:pt x="3325879" y="5040568"/>
                  <a:pt x="3322599" y="5039690"/>
                </a:cubicBezTo>
                <a:cubicBezTo>
                  <a:pt x="3319320" y="5038810"/>
                  <a:pt x="3319320" y="5038810"/>
                  <a:pt x="3316040" y="5037932"/>
                </a:cubicBezTo>
                <a:cubicBezTo>
                  <a:pt x="3316040" y="5037932"/>
                  <a:pt x="3311880" y="5040333"/>
                  <a:pt x="3311880" y="5040333"/>
                </a:cubicBezTo>
                <a:cubicBezTo>
                  <a:pt x="3284758" y="5036582"/>
                  <a:pt x="3258516" y="5029550"/>
                  <a:pt x="3233153" y="5019238"/>
                </a:cubicBezTo>
                <a:cubicBezTo>
                  <a:pt x="3220911" y="5012442"/>
                  <a:pt x="3211070" y="5009805"/>
                  <a:pt x="3198829" y="5003009"/>
                </a:cubicBezTo>
                <a:cubicBezTo>
                  <a:pt x="3198829" y="5003009"/>
                  <a:pt x="3197949" y="5006290"/>
                  <a:pt x="3201230" y="5007168"/>
                </a:cubicBezTo>
                <a:cubicBezTo>
                  <a:pt x="3179148" y="4997736"/>
                  <a:pt x="3159465" y="4992462"/>
                  <a:pt x="3137383" y="4983030"/>
                </a:cubicBezTo>
                <a:cubicBezTo>
                  <a:pt x="3134102" y="4982150"/>
                  <a:pt x="3134102" y="4982150"/>
                  <a:pt x="3133223" y="4985431"/>
                </a:cubicBezTo>
                <a:cubicBezTo>
                  <a:pt x="3126663" y="4983673"/>
                  <a:pt x="3124263" y="4979514"/>
                  <a:pt x="3117700" y="4977756"/>
                </a:cubicBezTo>
                <a:cubicBezTo>
                  <a:pt x="3120981" y="4978634"/>
                  <a:pt x="3118579" y="4974474"/>
                  <a:pt x="3115299" y="4973596"/>
                </a:cubicBezTo>
                <a:cubicBezTo>
                  <a:pt x="3114421" y="4976877"/>
                  <a:pt x="3111141" y="4975997"/>
                  <a:pt x="3107860" y="4975119"/>
                </a:cubicBezTo>
                <a:cubicBezTo>
                  <a:pt x="3101299" y="4973360"/>
                  <a:pt x="3095618" y="4968321"/>
                  <a:pt x="3089059" y="4966565"/>
                </a:cubicBezTo>
                <a:cubicBezTo>
                  <a:pt x="3089059" y="4966565"/>
                  <a:pt x="3085777" y="4965684"/>
                  <a:pt x="3085777" y="4965684"/>
                </a:cubicBezTo>
                <a:cubicBezTo>
                  <a:pt x="3082497" y="4964806"/>
                  <a:pt x="3080095" y="4960648"/>
                  <a:pt x="3076815" y="4959768"/>
                </a:cubicBezTo>
                <a:cubicBezTo>
                  <a:pt x="3073536" y="4958890"/>
                  <a:pt x="3073536" y="4958890"/>
                  <a:pt x="3073536" y="4958890"/>
                </a:cubicBezTo>
                <a:cubicBezTo>
                  <a:pt x="3073536" y="4958890"/>
                  <a:pt x="3070254" y="4958011"/>
                  <a:pt x="3070254" y="4958011"/>
                </a:cubicBezTo>
                <a:cubicBezTo>
                  <a:pt x="3051452" y="4949457"/>
                  <a:pt x="3033528" y="4937622"/>
                  <a:pt x="3018005" y="4929948"/>
                </a:cubicBezTo>
                <a:cubicBezTo>
                  <a:pt x="3018005" y="4929948"/>
                  <a:pt x="3010567" y="4931469"/>
                  <a:pt x="3008164" y="4927311"/>
                </a:cubicBezTo>
                <a:cubicBezTo>
                  <a:pt x="3008164" y="4927311"/>
                  <a:pt x="3004884" y="4926433"/>
                  <a:pt x="3004884" y="4926433"/>
                </a:cubicBezTo>
                <a:cubicBezTo>
                  <a:pt x="3008164" y="4927311"/>
                  <a:pt x="2998324" y="4924674"/>
                  <a:pt x="2991763" y="4922918"/>
                </a:cubicBezTo>
                <a:cubicBezTo>
                  <a:pt x="2979523" y="4916120"/>
                  <a:pt x="2968159" y="4906044"/>
                  <a:pt x="2959196" y="4900127"/>
                </a:cubicBezTo>
                <a:cubicBezTo>
                  <a:pt x="2907827" y="4868783"/>
                  <a:pt x="2868699" y="4844236"/>
                  <a:pt x="2832851" y="4820566"/>
                </a:cubicBezTo>
                <a:cubicBezTo>
                  <a:pt x="2829571" y="4819688"/>
                  <a:pt x="2829571" y="4819688"/>
                  <a:pt x="2829571" y="4819688"/>
                </a:cubicBezTo>
                <a:cubicBezTo>
                  <a:pt x="2827170" y="4815530"/>
                  <a:pt x="2827170" y="4815530"/>
                  <a:pt x="2827170" y="4815530"/>
                </a:cubicBezTo>
                <a:cubicBezTo>
                  <a:pt x="2814607" y="4803373"/>
                  <a:pt x="2802863" y="4791436"/>
                  <a:pt x="2790300" y="4779282"/>
                </a:cubicBezTo>
                <a:lnTo>
                  <a:pt x="2753001" y="4745754"/>
                </a:lnTo>
                <a:lnTo>
                  <a:pt x="2753847" y="4746386"/>
                </a:lnTo>
                <a:cubicBezTo>
                  <a:pt x="2757549" y="4748972"/>
                  <a:pt x="2760909" y="4751190"/>
                  <a:pt x="2763151" y="4752669"/>
                </a:cubicBezTo>
                <a:cubicBezTo>
                  <a:pt x="2766430" y="4753548"/>
                  <a:pt x="2768833" y="4757708"/>
                  <a:pt x="2768833" y="4757708"/>
                </a:cubicBezTo>
                <a:cubicBezTo>
                  <a:pt x="2780195" y="4767784"/>
                  <a:pt x="2784997" y="4776102"/>
                  <a:pt x="2789157" y="4773703"/>
                </a:cubicBezTo>
                <a:cubicBezTo>
                  <a:pt x="2790679" y="4781141"/>
                  <a:pt x="2808603" y="4792975"/>
                  <a:pt x="2824125" y="4800649"/>
                </a:cubicBezTo>
                <a:cubicBezTo>
                  <a:pt x="2827406" y="4801529"/>
                  <a:pt x="2830687" y="4802408"/>
                  <a:pt x="2829807" y="4805687"/>
                </a:cubicBezTo>
                <a:cubicBezTo>
                  <a:pt x="2829807" y="4805687"/>
                  <a:pt x="2832209" y="4809847"/>
                  <a:pt x="2835489" y="4810727"/>
                </a:cubicBezTo>
                <a:cubicBezTo>
                  <a:pt x="2838769" y="4811605"/>
                  <a:pt x="2842049" y="4812484"/>
                  <a:pt x="2839648" y="4808324"/>
                </a:cubicBezTo>
                <a:cubicBezTo>
                  <a:pt x="2840526" y="4805045"/>
                  <a:pt x="2834845" y="4800006"/>
                  <a:pt x="2829163" y="4794968"/>
                </a:cubicBezTo>
                <a:cubicBezTo>
                  <a:pt x="2825883" y="4794088"/>
                  <a:pt x="2825883" y="4794088"/>
                  <a:pt x="2825883" y="4794088"/>
                </a:cubicBezTo>
                <a:cubicBezTo>
                  <a:pt x="2803157" y="4773937"/>
                  <a:pt x="2795075" y="4764739"/>
                  <a:pt x="2773871" y="4752025"/>
                </a:cubicBezTo>
                <a:cubicBezTo>
                  <a:pt x="2773871" y="4752025"/>
                  <a:pt x="2770590" y="4751147"/>
                  <a:pt x="2770590" y="4751147"/>
                </a:cubicBezTo>
                <a:cubicBezTo>
                  <a:pt x="2768187" y="4746989"/>
                  <a:pt x="2760105" y="4737790"/>
                  <a:pt x="2757705" y="4733631"/>
                </a:cubicBezTo>
                <a:cubicBezTo>
                  <a:pt x="2750264" y="4735154"/>
                  <a:pt x="2752023" y="4728593"/>
                  <a:pt x="2740660" y="4718516"/>
                </a:cubicBezTo>
                <a:cubicBezTo>
                  <a:pt x="2730497" y="4710520"/>
                  <a:pt x="2718095" y="4701044"/>
                  <a:pt x="2706021" y="4690338"/>
                </a:cubicBezTo>
                <a:lnTo>
                  <a:pt x="2678648" y="4660537"/>
                </a:lnTo>
                <a:lnTo>
                  <a:pt x="2682322" y="4660696"/>
                </a:lnTo>
                <a:cubicBezTo>
                  <a:pt x="2636869" y="4620390"/>
                  <a:pt x="2598856" y="4578563"/>
                  <a:pt x="2556040" y="4528415"/>
                </a:cubicBezTo>
                <a:cubicBezTo>
                  <a:pt x="2556040" y="4528415"/>
                  <a:pt x="2556918" y="4525136"/>
                  <a:pt x="2556918" y="4525136"/>
                </a:cubicBezTo>
                <a:cubicBezTo>
                  <a:pt x="2553638" y="4524257"/>
                  <a:pt x="2553638" y="4524257"/>
                  <a:pt x="2553638" y="4524257"/>
                </a:cubicBezTo>
                <a:cubicBezTo>
                  <a:pt x="2553638" y="4524257"/>
                  <a:pt x="2553638" y="4524257"/>
                  <a:pt x="2550359" y="4523378"/>
                </a:cubicBezTo>
                <a:cubicBezTo>
                  <a:pt x="2547958" y="4519219"/>
                  <a:pt x="2546435" y="4511779"/>
                  <a:pt x="2544034" y="4507619"/>
                </a:cubicBezTo>
                <a:cubicBezTo>
                  <a:pt x="2532435" y="4511543"/>
                  <a:pt x="2518905" y="4483308"/>
                  <a:pt x="2505142" y="4469072"/>
                </a:cubicBezTo>
                <a:cubicBezTo>
                  <a:pt x="2509301" y="4466671"/>
                  <a:pt x="2514103" y="4474989"/>
                  <a:pt x="2514981" y="4471709"/>
                </a:cubicBezTo>
                <a:cubicBezTo>
                  <a:pt x="2502975" y="4450912"/>
                  <a:pt x="2509944" y="4477392"/>
                  <a:pt x="2494657" y="4455716"/>
                </a:cubicBezTo>
                <a:cubicBezTo>
                  <a:pt x="2495536" y="4452435"/>
                  <a:pt x="2497937" y="4456594"/>
                  <a:pt x="2498817" y="4453313"/>
                </a:cubicBezTo>
                <a:cubicBezTo>
                  <a:pt x="2479370" y="4434040"/>
                  <a:pt x="2468243" y="4409964"/>
                  <a:pt x="2453599" y="4399008"/>
                </a:cubicBezTo>
                <a:cubicBezTo>
                  <a:pt x="2453599" y="4399008"/>
                  <a:pt x="2459281" y="4404046"/>
                  <a:pt x="2454477" y="4395729"/>
                </a:cubicBezTo>
                <a:cubicBezTo>
                  <a:pt x="2438956" y="4388053"/>
                  <a:pt x="2434388" y="4365736"/>
                  <a:pt x="2424784" y="4349098"/>
                </a:cubicBezTo>
                <a:cubicBezTo>
                  <a:pt x="2407738" y="4333983"/>
                  <a:pt x="2395732" y="4313186"/>
                  <a:pt x="2387006" y="4293271"/>
                </a:cubicBezTo>
                <a:cubicBezTo>
                  <a:pt x="2382643" y="4283312"/>
                  <a:pt x="2378278" y="4273352"/>
                  <a:pt x="2372796" y="4262654"/>
                </a:cubicBezTo>
                <a:lnTo>
                  <a:pt x="2354365" y="4231786"/>
                </a:lnTo>
                <a:lnTo>
                  <a:pt x="2357546" y="4232639"/>
                </a:lnTo>
                <a:cubicBezTo>
                  <a:pt x="2358425" y="4229358"/>
                  <a:pt x="2358425" y="4229358"/>
                  <a:pt x="2355145" y="4228480"/>
                </a:cubicBezTo>
                <a:cubicBezTo>
                  <a:pt x="2349463" y="4223441"/>
                  <a:pt x="2349463" y="4223441"/>
                  <a:pt x="2349463" y="4223441"/>
                </a:cubicBezTo>
                <a:cubicBezTo>
                  <a:pt x="2352745" y="4224320"/>
                  <a:pt x="2352745" y="4224320"/>
                  <a:pt x="2352745" y="4224320"/>
                </a:cubicBezTo>
                <a:cubicBezTo>
                  <a:pt x="2351221" y="4216882"/>
                  <a:pt x="2346419" y="4208563"/>
                  <a:pt x="2338336" y="4199366"/>
                </a:cubicBezTo>
                <a:cubicBezTo>
                  <a:pt x="2338336" y="4199366"/>
                  <a:pt x="2335056" y="4198486"/>
                  <a:pt x="2335056" y="4198486"/>
                </a:cubicBezTo>
                <a:cubicBezTo>
                  <a:pt x="2331775" y="4197608"/>
                  <a:pt x="2332655" y="4194328"/>
                  <a:pt x="2329374" y="4193448"/>
                </a:cubicBezTo>
                <a:cubicBezTo>
                  <a:pt x="2332655" y="4194328"/>
                  <a:pt x="2335056" y="4198486"/>
                  <a:pt x="2335934" y="4195206"/>
                </a:cubicBezTo>
                <a:cubicBezTo>
                  <a:pt x="2333533" y="4191047"/>
                  <a:pt x="2331132" y="4186887"/>
                  <a:pt x="2328731" y="4182729"/>
                </a:cubicBezTo>
                <a:cubicBezTo>
                  <a:pt x="2332011" y="4183607"/>
                  <a:pt x="2332011" y="4183607"/>
                  <a:pt x="2332011" y="4183607"/>
                </a:cubicBezTo>
                <a:cubicBezTo>
                  <a:pt x="2332011" y="4183607"/>
                  <a:pt x="2332011" y="4183607"/>
                  <a:pt x="2335292" y="4184486"/>
                </a:cubicBezTo>
                <a:cubicBezTo>
                  <a:pt x="2335292" y="4184486"/>
                  <a:pt x="2335292" y="4184486"/>
                  <a:pt x="2336170" y="4181206"/>
                </a:cubicBezTo>
                <a:cubicBezTo>
                  <a:pt x="2332891" y="4180326"/>
                  <a:pt x="2329610" y="4179448"/>
                  <a:pt x="2329610" y="4179448"/>
                </a:cubicBezTo>
                <a:cubicBezTo>
                  <a:pt x="2329610" y="4179448"/>
                  <a:pt x="2329610" y="4179448"/>
                  <a:pt x="2326328" y="4178569"/>
                </a:cubicBezTo>
                <a:cubicBezTo>
                  <a:pt x="2326328" y="4178569"/>
                  <a:pt x="2323927" y="4174411"/>
                  <a:pt x="2323927" y="4174411"/>
                </a:cubicBezTo>
                <a:cubicBezTo>
                  <a:pt x="2323927" y="4174411"/>
                  <a:pt x="2324807" y="4171130"/>
                  <a:pt x="2324807" y="4171130"/>
                </a:cubicBezTo>
                <a:cubicBezTo>
                  <a:pt x="2324807" y="4171130"/>
                  <a:pt x="2325686" y="4167850"/>
                  <a:pt x="2325686" y="4167850"/>
                </a:cubicBezTo>
                <a:cubicBezTo>
                  <a:pt x="2322406" y="4166970"/>
                  <a:pt x="2322406" y="4166970"/>
                  <a:pt x="2322406" y="4166970"/>
                </a:cubicBezTo>
                <a:cubicBezTo>
                  <a:pt x="2319125" y="4166091"/>
                  <a:pt x="2319125" y="4166091"/>
                  <a:pt x="2319125" y="4166091"/>
                </a:cubicBezTo>
                <a:cubicBezTo>
                  <a:pt x="2316724" y="4161932"/>
                  <a:pt x="2314323" y="4157774"/>
                  <a:pt x="2315201" y="4154494"/>
                </a:cubicBezTo>
                <a:cubicBezTo>
                  <a:pt x="2315201" y="4154494"/>
                  <a:pt x="2315201" y="4154494"/>
                  <a:pt x="2318482" y="4155373"/>
                </a:cubicBezTo>
                <a:cubicBezTo>
                  <a:pt x="2318482" y="4155373"/>
                  <a:pt x="2316081" y="4151212"/>
                  <a:pt x="2316081" y="4151212"/>
                </a:cubicBezTo>
                <a:cubicBezTo>
                  <a:pt x="2313680" y="4147053"/>
                  <a:pt x="2313680" y="4147053"/>
                  <a:pt x="2313680" y="4147053"/>
                </a:cubicBezTo>
                <a:cubicBezTo>
                  <a:pt x="2313680" y="4147053"/>
                  <a:pt x="2311277" y="4142893"/>
                  <a:pt x="2307998" y="4142015"/>
                </a:cubicBezTo>
                <a:cubicBezTo>
                  <a:pt x="2311277" y="4142893"/>
                  <a:pt x="2311277" y="4142893"/>
                  <a:pt x="2311277" y="4142893"/>
                </a:cubicBezTo>
                <a:cubicBezTo>
                  <a:pt x="2312157" y="4139613"/>
                  <a:pt x="2309756" y="4135454"/>
                  <a:pt x="2308233" y="4128016"/>
                </a:cubicBezTo>
                <a:cubicBezTo>
                  <a:pt x="2313914" y="4133052"/>
                  <a:pt x="2309114" y="4124735"/>
                  <a:pt x="2314794" y="4129773"/>
                </a:cubicBezTo>
                <a:cubicBezTo>
                  <a:pt x="2308469" y="4114014"/>
                  <a:pt x="2308469" y="4114014"/>
                  <a:pt x="2308469" y="4114014"/>
                </a:cubicBezTo>
                <a:cubicBezTo>
                  <a:pt x="2308469" y="4114014"/>
                  <a:pt x="2311749" y="4114894"/>
                  <a:pt x="2311749" y="4114894"/>
                </a:cubicBezTo>
                <a:cubicBezTo>
                  <a:pt x="2314150" y="4119054"/>
                  <a:pt x="2314150" y="4119054"/>
                  <a:pt x="2314150" y="4119054"/>
                </a:cubicBezTo>
                <a:cubicBezTo>
                  <a:pt x="2314150" y="4119054"/>
                  <a:pt x="2313272" y="4122333"/>
                  <a:pt x="2317430" y="4119932"/>
                </a:cubicBezTo>
                <a:cubicBezTo>
                  <a:pt x="2317430" y="4119932"/>
                  <a:pt x="2317430" y="4119932"/>
                  <a:pt x="2315029" y="4115773"/>
                </a:cubicBezTo>
                <a:cubicBezTo>
                  <a:pt x="2312628" y="4111613"/>
                  <a:pt x="2312628" y="4111613"/>
                  <a:pt x="2312628" y="4111613"/>
                </a:cubicBezTo>
                <a:cubicBezTo>
                  <a:pt x="2309348" y="4110734"/>
                  <a:pt x="2310226" y="4107455"/>
                  <a:pt x="2306947" y="4106575"/>
                </a:cubicBezTo>
                <a:cubicBezTo>
                  <a:pt x="2306947" y="4106575"/>
                  <a:pt x="2302787" y="4108977"/>
                  <a:pt x="2305188" y="4113136"/>
                </a:cubicBezTo>
                <a:cubicBezTo>
                  <a:pt x="2302787" y="4108977"/>
                  <a:pt x="2302787" y="4108977"/>
                  <a:pt x="2302787" y="4108977"/>
                </a:cubicBezTo>
                <a:cubicBezTo>
                  <a:pt x="2292302" y="4095620"/>
                  <a:pt x="2296462" y="4093218"/>
                  <a:pt x="2287500" y="4087301"/>
                </a:cubicBezTo>
                <a:cubicBezTo>
                  <a:pt x="2292302" y="4095620"/>
                  <a:pt x="2288144" y="4098021"/>
                  <a:pt x="2287264" y="4101302"/>
                </a:cubicBezTo>
                <a:cubicBezTo>
                  <a:pt x="2284863" y="4097142"/>
                  <a:pt x="2283340" y="4089703"/>
                  <a:pt x="2280939" y="4085543"/>
                </a:cubicBezTo>
                <a:cubicBezTo>
                  <a:pt x="2278538" y="4081385"/>
                  <a:pt x="2276137" y="4077226"/>
                  <a:pt x="2273736" y="4073065"/>
                </a:cubicBezTo>
                <a:cubicBezTo>
                  <a:pt x="2274614" y="4069786"/>
                  <a:pt x="2272213" y="4065626"/>
                  <a:pt x="2272213" y="4065626"/>
                </a:cubicBezTo>
                <a:cubicBezTo>
                  <a:pt x="2273093" y="4062346"/>
                  <a:pt x="2275494" y="4066506"/>
                  <a:pt x="2278774" y="4067385"/>
                </a:cubicBezTo>
                <a:cubicBezTo>
                  <a:pt x="2269169" y="4050747"/>
                  <a:pt x="2269169" y="4050747"/>
                  <a:pt x="2269169" y="4050747"/>
                </a:cubicBezTo>
                <a:cubicBezTo>
                  <a:pt x="2273328" y="4048346"/>
                  <a:pt x="2273328" y="4048346"/>
                  <a:pt x="2273328" y="4048346"/>
                </a:cubicBezTo>
                <a:cubicBezTo>
                  <a:pt x="2273328" y="4048346"/>
                  <a:pt x="2276609" y="4049225"/>
                  <a:pt x="2275729" y="4052506"/>
                </a:cubicBezTo>
                <a:cubicBezTo>
                  <a:pt x="2279010" y="4053384"/>
                  <a:pt x="2279010" y="4053384"/>
                  <a:pt x="2279010" y="4053384"/>
                </a:cubicBezTo>
                <a:cubicBezTo>
                  <a:pt x="2279010" y="4053384"/>
                  <a:pt x="2279010" y="4053384"/>
                  <a:pt x="2279888" y="4050103"/>
                </a:cubicBezTo>
                <a:cubicBezTo>
                  <a:pt x="2280767" y="4046824"/>
                  <a:pt x="2277487" y="4045945"/>
                  <a:pt x="2277487" y="4045945"/>
                </a:cubicBezTo>
                <a:cubicBezTo>
                  <a:pt x="2274206" y="4045065"/>
                  <a:pt x="2274206" y="4045065"/>
                  <a:pt x="2274206" y="4045065"/>
                </a:cubicBezTo>
                <a:cubicBezTo>
                  <a:pt x="2274206" y="4045065"/>
                  <a:pt x="2275086" y="4041785"/>
                  <a:pt x="2271805" y="4040907"/>
                </a:cubicBezTo>
                <a:cubicBezTo>
                  <a:pt x="2271805" y="4040907"/>
                  <a:pt x="2271805" y="4040907"/>
                  <a:pt x="2269404" y="4036747"/>
                </a:cubicBezTo>
                <a:cubicBezTo>
                  <a:pt x="2269404" y="4036747"/>
                  <a:pt x="2269404" y="4036747"/>
                  <a:pt x="2270282" y="4033467"/>
                </a:cubicBezTo>
                <a:cubicBezTo>
                  <a:pt x="2270282" y="4033467"/>
                  <a:pt x="2267003" y="4032587"/>
                  <a:pt x="2267003" y="4032587"/>
                </a:cubicBezTo>
                <a:cubicBezTo>
                  <a:pt x="2267881" y="4029308"/>
                  <a:pt x="2267881" y="4029308"/>
                  <a:pt x="2267881" y="4029308"/>
                </a:cubicBezTo>
                <a:cubicBezTo>
                  <a:pt x="2271162" y="4030186"/>
                  <a:pt x="2271162" y="4030186"/>
                  <a:pt x="2271162" y="4030186"/>
                </a:cubicBezTo>
                <a:cubicBezTo>
                  <a:pt x="2276843" y="4035224"/>
                  <a:pt x="2276843" y="4035224"/>
                  <a:pt x="2276843" y="4035224"/>
                </a:cubicBezTo>
                <a:cubicBezTo>
                  <a:pt x="2279246" y="4039384"/>
                  <a:pt x="2278366" y="4042666"/>
                  <a:pt x="2281647" y="4043544"/>
                </a:cubicBezTo>
                <a:cubicBezTo>
                  <a:pt x="2281647" y="4043544"/>
                  <a:pt x="2281647" y="4043544"/>
                  <a:pt x="2282526" y="4040263"/>
                </a:cubicBezTo>
                <a:cubicBezTo>
                  <a:pt x="2283404" y="4036983"/>
                  <a:pt x="2280124" y="4036104"/>
                  <a:pt x="2280124" y="4036104"/>
                </a:cubicBezTo>
                <a:cubicBezTo>
                  <a:pt x="2278602" y="4028665"/>
                  <a:pt x="2275322" y="4027785"/>
                  <a:pt x="2272919" y="4023625"/>
                </a:cubicBezTo>
                <a:cubicBezTo>
                  <a:pt x="2269640" y="4022747"/>
                  <a:pt x="2269640" y="4022747"/>
                  <a:pt x="2269640" y="4022747"/>
                </a:cubicBezTo>
                <a:cubicBezTo>
                  <a:pt x="2263959" y="4017708"/>
                  <a:pt x="2264837" y="4014429"/>
                  <a:pt x="2261556" y="4013550"/>
                </a:cubicBezTo>
                <a:cubicBezTo>
                  <a:pt x="2255233" y="3997792"/>
                  <a:pt x="2249786" y="3978753"/>
                  <a:pt x="2240180" y="3962117"/>
                </a:cubicBezTo>
                <a:cubicBezTo>
                  <a:pt x="2241060" y="3958836"/>
                  <a:pt x="2241060" y="3958836"/>
                  <a:pt x="2241060" y="3958836"/>
                </a:cubicBezTo>
                <a:cubicBezTo>
                  <a:pt x="2241939" y="3955556"/>
                  <a:pt x="2238659" y="3954676"/>
                  <a:pt x="2238659" y="3954676"/>
                </a:cubicBezTo>
                <a:cubicBezTo>
                  <a:pt x="2239537" y="3951396"/>
                  <a:pt x="2237136" y="3947238"/>
                  <a:pt x="2234735" y="3943079"/>
                </a:cubicBezTo>
                <a:cubicBezTo>
                  <a:pt x="2234735" y="3943079"/>
                  <a:pt x="2234735" y="3943079"/>
                  <a:pt x="2232334" y="3938919"/>
                </a:cubicBezTo>
                <a:cubicBezTo>
                  <a:pt x="2233212" y="3935639"/>
                  <a:pt x="2230811" y="3931479"/>
                  <a:pt x="2228410" y="3927321"/>
                </a:cubicBezTo>
                <a:cubicBezTo>
                  <a:pt x="2229289" y="3924040"/>
                  <a:pt x="2226888" y="3919880"/>
                  <a:pt x="2224486" y="3915722"/>
                </a:cubicBezTo>
                <a:cubicBezTo>
                  <a:pt x="2226243" y="3909161"/>
                  <a:pt x="2215760" y="3895805"/>
                  <a:pt x="2215995" y="3881804"/>
                </a:cubicBezTo>
                <a:cubicBezTo>
                  <a:pt x="2210314" y="3876766"/>
                  <a:pt x="2202466" y="3853568"/>
                  <a:pt x="2195263" y="3841091"/>
                </a:cubicBezTo>
                <a:cubicBezTo>
                  <a:pt x="2195263" y="3841091"/>
                  <a:pt x="2192217" y="3826211"/>
                  <a:pt x="2191339" y="3829493"/>
                </a:cubicBezTo>
                <a:cubicBezTo>
                  <a:pt x="2194062" y="3839011"/>
                  <a:pt x="2191602" y="3838352"/>
                  <a:pt x="2188651" y="3836242"/>
                </a:cubicBezTo>
                <a:lnTo>
                  <a:pt x="2188075" y="3835811"/>
                </a:lnTo>
                <a:lnTo>
                  <a:pt x="2194554" y="3858195"/>
                </a:lnTo>
                <a:lnTo>
                  <a:pt x="2198532" y="3875169"/>
                </a:lnTo>
                <a:lnTo>
                  <a:pt x="2200656" y="3881649"/>
                </a:lnTo>
                <a:cubicBezTo>
                  <a:pt x="2203678" y="3891687"/>
                  <a:pt x="2207002" y="3902246"/>
                  <a:pt x="2210722" y="3901486"/>
                </a:cubicBezTo>
                <a:cubicBezTo>
                  <a:pt x="2204397" y="3885728"/>
                  <a:pt x="2213123" y="3905645"/>
                  <a:pt x="2217047" y="3917243"/>
                </a:cubicBezTo>
                <a:cubicBezTo>
                  <a:pt x="2217047" y="3917243"/>
                  <a:pt x="2217047" y="3917243"/>
                  <a:pt x="2213766" y="3916364"/>
                </a:cubicBezTo>
                <a:cubicBezTo>
                  <a:pt x="2214644" y="3913085"/>
                  <a:pt x="2214644" y="3913085"/>
                  <a:pt x="2214644" y="3913085"/>
                </a:cubicBezTo>
                <a:cubicBezTo>
                  <a:pt x="2212243" y="3908925"/>
                  <a:pt x="2212243" y="3908925"/>
                  <a:pt x="2211364" y="3912205"/>
                </a:cubicBezTo>
                <a:cubicBezTo>
                  <a:pt x="2211364" y="3912205"/>
                  <a:pt x="2211364" y="3912205"/>
                  <a:pt x="2210486" y="3915486"/>
                </a:cubicBezTo>
                <a:cubicBezTo>
                  <a:pt x="2212887" y="3919646"/>
                  <a:pt x="2212887" y="3919646"/>
                  <a:pt x="2212887" y="3919646"/>
                </a:cubicBezTo>
                <a:cubicBezTo>
                  <a:pt x="2215288" y="3923806"/>
                  <a:pt x="2218570" y="3924684"/>
                  <a:pt x="2222728" y="3922281"/>
                </a:cubicBezTo>
                <a:cubicBezTo>
                  <a:pt x="2225129" y="3926441"/>
                  <a:pt x="2227532" y="3930600"/>
                  <a:pt x="2226652" y="3933880"/>
                </a:cubicBezTo>
                <a:cubicBezTo>
                  <a:pt x="2225773" y="3937160"/>
                  <a:pt x="2225773" y="3937160"/>
                  <a:pt x="2224895" y="3940442"/>
                </a:cubicBezTo>
                <a:cubicBezTo>
                  <a:pt x="2224895" y="3940442"/>
                  <a:pt x="2224895" y="3940442"/>
                  <a:pt x="2221613" y="3939563"/>
                </a:cubicBezTo>
                <a:cubicBezTo>
                  <a:pt x="2220735" y="3942843"/>
                  <a:pt x="2224015" y="3943721"/>
                  <a:pt x="2224015" y="3943721"/>
                </a:cubicBezTo>
                <a:cubicBezTo>
                  <a:pt x="2224015" y="3943721"/>
                  <a:pt x="2227296" y="3944601"/>
                  <a:pt x="2227296" y="3944601"/>
                </a:cubicBezTo>
                <a:cubicBezTo>
                  <a:pt x="2230575" y="3945479"/>
                  <a:pt x="2229697" y="3948759"/>
                  <a:pt x="2232977" y="3949639"/>
                </a:cubicBezTo>
                <a:cubicBezTo>
                  <a:pt x="2232098" y="3952919"/>
                  <a:pt x="2234499" y="3957077"/>
                  <a:pt x="2234499" y="3957077"/>
                </a:cubicBezTo>
                <a:cubicBezTo>
                  <a:pt x="2234499" y="3957077"/>
                  <a:pt x="2234499" y="3957077"/>
                  <a:pt x="2233619" y="3960358"/>
                </a:cubicBezTo>
                <a:cubicBezTo>
                  <a:pt x="2236901" y="3961237"/>
                  <a:pt x="2236901" y="3961237"/>
                  <a:pt x="2236901" y="3961237"/>
                </a:cubicBezTo>
                <a:cubicBezTo>
                  <a:pt x="2236901" y="3961237"/>
                  <a:pt x="2236022" y="3964518"/>
                  <a:pt x="2239302" y="3965397"/>
                </a:cubicBezTo>
                <a:cubicBezTo>
                  <a:pt x="2245627" y="3981154"/>
                  <a:pt x="2255233" y="3997792"/>
                  <a:pt x="2257398" y="4015951"/>
                </a:cubicBezTo>
                <a:cubicBezTo>
                  <a:pt x="2259799" y="4020111"/>
                  <a:pt x="2259799" y="4020111"/>
                  <a:pt x="2259799" y="4020111"/>
                </a:cubicBezTo>
                <a:cubicBezTo>
                  <a:pt x="2259799" y="4020111"/>
                  <a:pt x="2263079" y="4020990"/>
                  <a:pt x="2263079" y="4020990"/>
                </a:cubicBezTo>
                <a:cubicBezTo>
                  <a:pt x="2263079" y="4020990"/>
                  <a:pt x="2262200" y="4024269"/>
                  <a:pt x="2262200" y="4024269"/>
                </a:cubicBezTo>
                <a:cubicBezTo>
                  <a:pt x="2262200" y="4024269"/>
                  <a:pt x="2258920" y="4023391"/>
                  <a:pt x="2258920" y="4023391"/>
                </a:cubicBezTo>
                <a:cubicBezTo>
                  <a:pt x="2257162" y="4029950"/>
                  <a:pt x="2259563" y="4034110"/>
                  <a:pt x="2261086" y="4041551"/>
                </a:cubicBezTo>
                <a:cubicBezTo>
                  <a:pt x="2264367" y="4042429"/>
                  <a:pt x="2264367" y="4042429"/>
                  <a:pt x="2264367" y="4042429"/>
                </a:cubicBezTo>
                <a:cubicBezTo>
                  <a:pt x="2258449" y="4051391"/>
                  <a:pt x="2259563" y="4034110"/>
                  <a:pt x="2255405" y="4036511"/>
                </a:cubicBezTo>
                <a:cubicBezTo>
                  <a:pt x="2257804" y="4040671"/>
                  <a:pt x="2260850" y="4055550"/>
                  <a:pt x="2268055" y="4068027"/>
                </a:cubicBezTo>
                <a:cubicBezTo>
                  <a:pt x="2270456" y="4072187"/>
                  <a:pt x="2275258" y="4080505"/>
                  <a:pt x="2276781" y="4087944"/>
                </a:cubicBezTo>
                <a:cubicBezTo>
                  <a:pt x="2279182" y="4092104"/>
                  <a:pt x="2283984" y="4100424"/>
                  <a:pt x="2285507" y="4107863"/>
                </a:cubicBezTo>
                <a:cubicBezTo>
                  <a:pt x="2292710" y="4120339"/>
                  <a:pt x="2293354" y="4131059"/>
                  <a:pt x="2303838" y="4144416"/>
                </a:cubicBezTo>
                <a:cubicBezTo>
                  <a:pt x="2306239" y="4148575"/>
                  <a:pt x="2307761" y="4156015"/>
                  <a:pt x="2307761" y="4156015"/>
                </a:cubicBezTo>
                <a:cubicBezTo>
                  <a:pt x="2310163" y="4160174"/>
                  <a:pt x="2309284" y="4163454"/>
                  <a:pt x="2312564" y="4164333"/>
                </a:cubicBezTo>
                <a:cubicBezTo>
                  <a:pt x="2311686" y="4167614"/>
                  <a:pt x="2311686" y="4167614"/>
                  <a:pt x="2314087" y="4171772"/>
                </a:cubicBezTo>
                <a:cubicBezTo>
                  <a:pt x="2317368" y="4172652"/>
                  <a:pt x="2318890" y="4180092"/>
                  <a:pt x="2321291" y="4184250"/>
                </a:cubicBezTo>
                <a:cubicBezTo>
                  <a:pt x="2318012" y="4183372"/>
                  <a:pt x="2325215" y="4195849"/>
                  <a:pt x="2325215" y="4195849"/>
                </a:cubicBezTo>
                <a:cubicBezTo>
                  <a:pt x="2327617" y="4200009"/>
                  <a:pt x="2330018" y="4204168"/>
                  <a:pt x="2333297" y="4205047"/>
                </a:cubicBezTo>
                <a:cubicBezTo>
                  <a:pt x="2332419" y="4208327"/>
                  <a:pt x="2332419" y="4208327"/>
                  <a:pt x="2332419" y="4208327"/>
                </a:cubicBezTo>
                <a:cubicBezTo>
                  <a:pt x="2346592" y="4247282"/>
                  <a:pt x="2372127" y="4296314"/>
                  <a:pt x="2391338" y="4329589"/>
                </a:cubicBezTo>
                <a:cubicBezTo>
                  <a:pt x="2390458" y="4332868"/>
                  <a:pt x="2390458" y="4332868"/>
                  <a:pt x="2390458" y="4332868"/>
                </a:cubicBezTo>
                <a:cubicBezTo>
                  <a:pt x="2390458" y="4332868"/>
                  <a:pt x="2390458" y="4332868"/>
                  <a:pt x="2389579" y="4336150"/>
                </a:cubicBezTo>
                <a:cubicBezTo>
                  <a:pt x="2387178" y="4331990"/>
                  <a:pt x="2387178" y="4331990"/>
                  <a:pt x="2384777" y="4327831"/>
                </a:cubicBezTo>
                <a:cubicBezTo>
                  <a:pt x="2384777" y="4327831"/>
                  <a:pt x="2382376" y="4323671"/>
                  <a:pt x="2379973" y="4319511"/>
                </a:cubicBezTo>
                <a:cubicBezTo>
                  <a:pt x="2377572" y="4315352"/>
                  <a:pt x="2377572" y="4315352"/>
                  <a:pt x="2375173" y="4311195"/>
                </a:cubicBezTo>
                <a:cubicBezTo>
                  <a:pt x="2375173" y="4311195"/>
                  <a:pt x="2375173" y="4311195"/>
                  <a:pt x="2371891" y="4310315"/>
                </a:cubicBezTo>
                <a:cubicBezTo>
                  <a:pt x="2370368" y="4302875"/>
                  <a:pt x="2364686" y="4297837"/>
                  <a:pt x="2359884" y="4289519"/>
                </a:cubicBezTo>
                <a:cubicBezTo>
                  <a:pt x="2359884" y="4289519"/>
                  <a:pt x="2357483" y="4285359"/>
                  <a:pt x="2356605" y="4288639"/>
                </a:cubicBezTo>
                <a:cubicBezTo>
                  <a:pt x="2353323" y="4287760"/>
                  <a:pt x="2355725" y="4291921"/>
                  <a:pt x="2355725" y="4291921"/>
                </a:cubicBezTo>
                <a:cubicBezTo>
                  <a:pt x="2358127" y="4296080"/>
                  <a:pt x="2358127" y="4296080"/>
                  <a:pt x="2358127" y="4296080"/>
                </a:cubicBezTo>
                <a:cubicBezTo>
                  <a:pt x="2358127" y="4296080"/>
                  <a:pt x="2357248" y="4299359"/>
                  <a:pt x="2360528" y="4300238"/>
                </a:cubicBezTo>
                <a:cubicBezTo>
                  <a:pt x="2362929" y="4304398"/>
                  <a:pt x="2362929" y="4304398"/>
                  <a:pt x="2362929" y="4304398"/>
                </a:cubicBezTo>
                <a:cubicBezTo>
                  <a:pt x="2366209" y="4305277"/>
                  <a:pt x="2365331" y="4308558"/>
                  <a:pt x="2367731" y="4312715"/>
                </a:cubicBezTo>
                <a:cubicBezTo>
                  <a:pt x="2365331" y="4308558"/>
                  <a:pt x="2362425" y="4303822"/>
                  <a:pt x="2359695" y="4299246"/>
                </a:cubicBezTo>
                <a:lnTo>
                  <a:pt x="2353339" y="4287828"/>
                </a:lnTo>
                <a:lnTo>
                  <a:pt x="2353323" y="4287760"/>
                </a:lnTo>
                <a:lnTo>
                  <a:pt x="2353292" y="4287741"/>
                </a:lnTo>
                <a:lnTo>
                  <a:pt x="2352724" y="4286721"/>
                </a:lnTo>
                <a:cubicBezTo>
                  <a:pt x="2349341" y="4279662"/>
                  <a:pt x="2349401" y="4276162"/>
                  <a:pt x="2358361" y="4282080"/>
                </a:cubicBezTo>
                <a:cubicBezTo>
                  <a:pt x="2342196" y="4263684"/>
                  <a:pt x="2340673" y="4256244"/>
                  <a:pt x="2331068" y="4239607"/>
                </a:cubicBezTo>
                <a:cubicBezTo>
                  <a:pt x="2330190" y="4242888"/>
                  <a:pt x="2330190" y="4242888"/>
                  <a:pt x="2330190" y="4242888"/>
                </a:cubicBezTo>
                <a:cubicBezTo>
                  <a:pt x="2322985" y="4230410"/>
                  <a:pt x="2322985" y="4230410"/>
                  <a:pt x="2322985" y="4230410"/>
                </a:cubicBezTo>
                <a:cubicBezTo>
                  <a:pt x="2323865" y="4227129"/>
                  <a:pt x="2323865" y="4227129"/>
                  <a:pt x="2323865" y="4227129"/>
                </a:cubicBezTo>
                <a:cubicBezTo>
                  <a:pt x="2320584" y="4226251"/>
                  <a:pt x="2320584" y="4226251"/>
                  <a:pt x="2320584" y="4226251"/>
                </a:cubicBezTo>
                <a:cubicBezTo>
                  <a:pt x="2321464" y="4222972"/>
                  <a:pt x="2321464" y="4222972"/>
                  <a:pt x="2321464" y="4222972"/>
                </a:cubicBezTo>
                <a:cubicBezTo>
                  <a:pt x="2319061" y="4218812"/>
                  <a:pt x="2315782" y="4217933"/>
                  <a:pt x="2316660" y="4214652"/>
                </a:cubicBezTo>
                <a:cubicBezTo>
                  <a:pt x="2313380" y="4213773"/>
                  <a:pt x="2314259" y="4210493"/>
                  <a:pt x="2310979" y="4209615"/>
                </a:cubicBezTo>
                <a:cubicBezTo>
                  <a:pt x="2311858" y="4206334"/>
                  <a:pt x="2308578" y="4205456"/>
                  <a:pt x="2308578" y="4205456"/>
                </a:cubicBezTo>
                <a:cubicBezTo>
                  <a:pt x="2306175" y="4201296"/>
                  <a:pt x="2303776" y="4197136"/>
                  <a:pt x="2301373" y="4192977"/>
                </a:cubicBezTo>
                <a:cubicBezTo>
                  <a:pt x="2298093" y="4192099"/>
                  <a:pt x="2298093" y="4192099"/>
                  <a:pt x="2298093" y="4192099"/>
                </a:cubicBezTo>
                <a:cubicBezTo>
                  <a:pt x="2298093" y="4192099"/>
                  <a:pt x="2298972" y="4188818"/>
                  <a:pt x="2295692" y="4187939"/>
                </a:cubicBezTo>
                <a:cubicBezTo>
                  <a:pt x="2291768" y="4176340"/>
                  <a:pt x="2284565" y="4163862"/>
                  <a:pt x="2277360" y="4151385"/>
                </a:cubicBezTo>
                <a:cubicBezTo>
                  <a:pt x="2280641" y="4152264"/>
                  <a:pt x="2280641" y="4152264"/>
                  <a:pt x="2281520" y="4148984"/>
                </a:cubicBezTo>
                <a:cubicBezTo>
                  <a:pt x="2283921" y="4153142"/>
                  <a:pt x="2283921" y="4153142"/>
                  <a:pt x="2283921" y="4153142"/>
                </a:cubicBezTo>
                <a:cubicBezTo>
                  <a:pt x="2283042" y="4156423"/>
                  <a:pt x="2286322" y="4157302"/>
                  <a:pt x="2286322" y="4157302"/>
                </a:cubicBezTo>
                <a:cubicBezTo>
                  <a:pt x="2286322" y="4157302"/>
                  <a:pt x="2287202" y="4154022"/>
                  <a:pt x="2287202" y="4154022"/>
                </a:cubicBezTo>
                <a:cubicBezTo>
                  <a:pt x="2284799" y="4149863"/>
                  <a:pt x="2284799" y="4149863"/>
                  <a:pt x="2284799" y="4149863"/>
                </a:cubicBezTo>
                <a:cubicBezTo>
                  <a:pt x="2284799" y="4149863"/>
                  <a:pt x="2282398" y="4145704"/>
                  <a:pt x="2282398" y="4145704"/>
                </a:cubicBezTo>
                <a:cubicBezTo>
                  <a:pt x="2279118" y="4144824"/>
                  <a:pt x="2279118" y="4144824"/>
                  <a:pt x="2279118" y="4144824"/>
                </a:cubicBezTo>
                <a:cubicBezTo>
                  <a:pt x="2279118" y="4144824"/>
                  <a:pt x="2279118" y="4144824"/>
                  <a:pt x="2275837" y="4143945"/>
                </a:cubicBezTo>
                <a:cubicBezTo>
                  <a:pt x="2271915" y="4132347"/>
                  <a:pt x="2264710" y="4119868"/>
                  <a:pt x="2260788" y="4108270"/>
                </a:cubicBezTo>
                <a:cubicBezTo>
                  <a:pt x="2260788" y="4108270"/>
                  <a:pt x="2260788" y="4108270"/>
                  <a:pt x="2257507" y="4107391"/>
                </a:cubicBezTo>
                <a:cubicBezTo>
                  <a:pt x="2247258" y="4080034"/>
                  <a:pt x="2236131" y="4055958"/>
                  <a:pt x="2229163" y="4029480"/>
                </a:cubicBezTo>
                <a:cubicBezTo>
                  <a:pt x="2214110" y="3993804"/>
                  <a:pt x="2202339" y="3959008"/>
                  <a:pt x="2191448" y="3920932"/>
                </a:cubicBezTo>
                <a:cubicBezTo>
                  <a:pt x="2189925" y="3913493"/>
                  <a:pt x="2190161" y="3899493"/>
                  <a:pt x="2183600" y="3897734"/>
                </a:cubicBezTo>
                <a:cubicBezTo>
                  <a:pt x="2183600" y="3897734"/>
                  <a:pt x="2183600" y="3897734"/>
                  <a:pt x="2184480" y="3894454"/>
                </a:cubicBezTo>
                <a:cubicBezTo>
                  <a:pt x="2185358" y="3891175"/>
                  <a:pt x="2182957" y="3887015"/>
                  <a:pt x="2183836" y="3883736"/>
                </a:cubicBezTo>
                <a:cubicBezTo>
                  <a:pt x="2183836" y="3883736"/>
                  <a:pt x="2181435" y="3879574"/>
                  <a:pt x="2181435" y="3879574"/>
                </a:cubicBezTo>
                <a:cubicBezTo>
                  <a:pt x="2181435" y="3879574"/>
                  <a:pt x="2180556" y="3882855"/>
                  <a:pt x="2180556" y="3882855"/>
                </a:cubicBezTo>
                <a:cubicBezTo>
                  <a:pt x="2175110" y="3863817"/>
                  <a:pt x="2169664" y="3844780"/>
                  <a:pt x="2164217" y="3825741"/>
                </a:cubicBezTo>
                <a:cubicBezTo>
                  <a:pt x="2151803" y="3780225"/>
                  <a:pt x="2151803" y="3780225"/>
                  <a:pt x="2151803" y="3780225"/>
                </a:cubicBezTo>
                <a:lnTo>
                  <a:pt x="2151319" y="3777854"/>
                </a:lnTo>
                <a:lnTo>
                  <a:pt x="2151009" y="3776873"/>
                </a:lnTo>
                <a:lnTo>
                  <a:pt x="2132922" y="3694412"/>
                </a:lnTo>
                <a:lnTo>
                  <a:pt x="2132655" y="3694230"/>
                </a:lnTo>
                <a:lnTo>
                  <a:pt x="2130626" y="3683943"/>
                </a:lnTo>
                <a:lnTo>
                  <a:pt x="2101976" y="3553318"/>
                </a:lnTo>
                <a:cubicBezTo>
                  <a:pt x="2077772" y="3400970"/>
                  <a:pt x="2071359" y="3249433"/>
                  <a:pt x="2087236" y="3095430"/>
                </a:cubicBezTo>
                <a:cubicBezTo>
                  <a:pt x="2063581" y="3233075"/>
                  <a:pt x="2066921" y="3373776"/>
                  <a:pt x="2061056" y="3512229"/>
                </a:cubicBezTo>
                <a:lnTo>
                  <a:pt x="2059495" y="3512181"/>
                </a:lnTo>
                <a:lnTo>
                  <a:pt x="2065891" y="3549772"/>
                </a:lnTo>
                <a:cubicBezTo>
                  <a:pt x="2070221" y="3586091"/>
                  <a:pt x="2078713" y="3620008"/>
                  <a:pt x="2079120" y="3644728"/>
                </a:cubicBezTo>
                <a:cubicBezTo>
                  <a:pt x="2083279" y="3642327"/>
                  <a:pt x="2082401" y="3645608"/>
                  <a:pt x="2083923" y="3653046"/>
                </a:cubicBezTo>
                <a:cubicBezTo>
                  <a:pt x="2081521" y="3648887"/>
                  <a:pt x="2078241" y="3648007"/>
                  <a:pt x="2080643" y="3652168"/>
                </a:cubicBezTo>
                <a:cubicBezTo>
                  <a:pt x="2083045" y="3656327"/>
                  <a:pt x="2088018" y="3703364"/>
                  <a:pt x="2093056" y="3697684"/>
                </a:cubicBezTo>
                <a:cubicBezTo>
                  <a:pt x="2098503" y="3716722"/>
                  <a:pt x="2093464" y="3722403"/>
                  <a:pt x="2093464" y="3722403"/>
                </a:cubicBezTo>
                <a:cubicBezTo>
                  <a:pt x="2099789" y="3738162"/>
                  <a:pt x="2096744" y="3723283"/>
                  <a:pt x="2100904" y="3720880"/>
                </a:cubicBezTo>
                <a:cubicBezTo>
                  <a:pt x="2106350" y="3739919"/>
                  <a:pt x="2106350" y="3739919"/>
                  <a:pt x="2106350" y="3739919"/>
                </a:cubicBezTo>
                <a:cubicBezTo>
                  <a:pt x="2098267" y="3730721"/>
                  <a:pt x="2101312" y="3745601"/>
                  <a:pt x="2100433" y="3748881"/>
                </a:cubicBezTo>
                <a:cubicBezTo>
                  <a:pt x="2113319" y="3766397"/>
                  <a:pt x="2113492" y="3805117"/>
                  <a:pt x="2129421" y="3837513"/>
                </a:cubicBezTo>
                <a:cubicBezTo>
                  <a:pt x="2128542" y="3840792"/>
                  <a:pt x="2131822" y="3841671"/>
                  <a:pt x="2130944" y="3844951"/>
                </a:cubicBezTo>
                <a:cubicBezTo>
                  <a:pt x="2130065" y="3848232"/>
                  <a:pt x="2133346" y="3849111"/>
                  <a:pt x="2133346" y="3849111"/>
                </a:cubicBezTo>
                <a:cubicBezTo>
                  <a:pt x="2135746" y="3853270"/>
                  <a:pt x="2136625" y="3849989"/>
                  <a:pt x="2134224" y="3845831"/>
                </a:cubicBezTo>
                <a:cubicBezTo>
                  <a:pt x="2134224" y="3845831"/>
                  <a:pt x="2134224" y="3845831"/>
                  <a:pt x="2135102" y="3842550"/>
                </a:cubicBezTo>
                <a:cubicBezTo>
                  <a:pt x="2149276" y="3881505"/>
                  <a:pt x="2150563" y="3902945"/>
                  <a:pt x="2165614" y="3938620"/>
                </a:cubicBezTo>
                <a:cubicBezTo>
                  <a:pt x="2161454" y="3941022"/>
                  <a:pt x="2163855" y="3945182"/>
                  <a:pt x="2159697" y="3947583"/>
                </a:cubicBezTo>
                <a:cubicBezTo>
                  <a:pt x="2178672" y="3994856"/>
                  <a:pt x="2196767" y="4045411"/>
                  <a:pt x="2219023" y="4093565"/>
                </a:cubicBezTo>
                <a:cubicBezTo>
                  <a:pt x="2240399" y="4144996"/>
                  <a:pt x="2265934" y="4194029"/>
                  <a:pt x="2289069" y="4238901"/>
                </a:cubicBezTo>
                <a:cubicBezTo>
                  <a:pt x="2291705" y="4229060"/>
                  <a:pt x="2272259" y="4209786"/>
                  <a:pt x="2269214" y="4194907"/>
                </a:cubicBezTo>
                <a:cubicBezTo>
                  <a:pt x="2265934" y="4194029"/>
                  <a:pt x="2267692" y="4187468"/>
                  <a:pt x="2268572" y="4184188"/>
                </a:cubicBezTo>
                <a:cubicBezTo>
                  <a:pt x="2255042" y="4155951"/>
                  <a:pt x="2236711" y="4119397"/>
                  <a:pt x="2224939" y="4084603"/>
                </a:cubicBezTo>
                <a:cubicBezTo>
                  <a:pt x="2207487" y="4044767"/>
                  <a:pt x="2187634" y="4000773"/>
                  <a:pt x="2176741" y="3962696"/>
                </a:cubicBezTo>
                <a:cubicBezTo>
                  <a:pt x="2177620" y="3959416"/>
                  <a:pt x="2176977" y="3948697"/>
                  <a:pt x="2176977" y="3948697"/>
                </a:cubicBezTo>
                <a:cubicBezTo>
                  <a:pt x="2169129" y="3925499"/>
                  <a:pt x="2158002" y="3901422"/>
                  <a:pt x="2152556" y="3882385"/>
                </a:cubicBezTo>
                <a:cubicBezTo>
                  <a:pt x="2153434" y="3879104"/>
                  <a:pt x="2155836" y="3883264"/>
                  <a:pt x="2154313" y="3875824"/>
                </a:cubicBezTo>
                <a:cubicBezTo>
                  <a:pt x="2153434" y="3879104"/>
                  <a:pt x="2151034" y="3874946"/>
                  <a:pt x="2147753" y="3874066"/>
                </a:cubicBezTo>
                <a:cubicBezTo>
                  <a:pt x="2138383" y="3843428"/>
                  <a:pt x="2135574" y="3814550"/>
                  <a:pt x="2128605" y="3788073"/>
                </a:cubicBezTo>
                <a:cubicBezTo>
                  <a:pt x="2131007" y="3792231"/>
                  <a:pt x="2130128" y="3795512"/>
                  <a:pt x="2132530" y="3799672"/>
                </a:cubicBezTo>
                <a:cubicBezTo>
                  <a:pt x="2141256" y="3819587"/>
                  <a:pt x="2146701" y="3838626"/>
                  <a:pt x="2145180" y="3831186"/>
                </a:cubicBezTo>
                <a:cubicBezTo>
                  <a:pt x="2150625" y="3850225"/>
                  <a:pt x="2161754" y="3874301"/>
                  <a:pt x="2168079" y="3890059"/>
                </a:cubicBezTo>
                <a:cubicBezTo>
                  <a:pt x="2170478" y="3894219"/>
                  <a:pt x="2170478" y="3894219"/>
                  <a:pt x="2169600" y="3897500"/>
                </a:cubicBezTo>
                <a:cubicBezTo>
                  <a:pt x="2163919" y="3892460"/>
                  <a:pt x="2174404" y="3905817"/>
                  <a:pt x="2167841" y="3904059"/>
                </a:cubicBezTo>
                <a:cubicBezTo>
                  <a:pt x="2172645" y="3912379"/>
                  <a:pt x="2177448" y="3920697"/>
                  <a:pt x="2179849" y="3924856"/>
                </a:cubicBezTo>
                <a:cubicBezTo>
                  <a:pt x="2183772" y="3936454"/>
                  <a:pt x="2185296" y="3943895"/>
                  <a:pt x="2190097" y="3952213"/>
                </a:cubicBezTo>
                <a:cubicBezTo>
                  <a:pt x="2195543" y="3971252"/>
                  <a:pt x="2200112" y="3993570"/>
                  <a:pt x="2201633" y="4001009"/>
                </a:cubicBezTo>
                <a:cubicBezTo>
                  <a:pt x="2202511" y="3997729"/>
                  <a:pt x="2204914" y="4001887"/>
                  <a:pt x="2204914" y="4001887"/>
                </a:cubicBezTo>
                <a:cubicBezTo>
                  <a:pt x="2207315" y="4006047"/>
                  <a:pt x="2209717" y="4010207"/>
                  <a:pt x="2211239" y="4017646"/>
                </a:cubicBezTo>
                <a:cubicBezTo>
                  <a:pt x="2211239" y="4017646"/>
                  <a:pt x="2210359" y="4020926"/>
                  <a:pt x="2213640" y="4021805"/>
                </a:cubicBezTo>
                <a:cubicBezTo>
                  <a:pt x="2217564" y="4033404"/>
                  <a:pt x="2221486" y="4045003"/>
                  <a:pt x="2226290" y="4053321"/>
                </a:cubicBezTo>
                <a:cubicBezTo>
                  <a:pt x="2230214" y="4064920"/>
                  <a:pt x="2230857" y="4075639"/>
                  <a:pt x="2232615" y="4069080"/>
                </a:cubicBezTo>
                <a:cubicBezTo>
                  <a:pt x="2239818" y="4081557"/>
                  <a:pt x="2246143" y="4097315"/>
                  <a:pt x="2251590" y="4116353"/>
                </a:cubicBezTo>
                <a:cubicBezTo>
                  <a:pt x="2253991" y="4120513"/>
                  <a:pt x="2258793" y="4128831"/>
                  <a:pt x="2260316" y="4136270"/>
                </a:cubicBezTo>
                <a:cubicBezTo>
                  <a:pt x="2260316" y="4136270"/>
                  <a:pt x="2259437" y="4139550"/>
                  <a:pt x="2259437" y="4139550"/>
                </a:cubicBezTo>
                <a:cubicBezTo>
                  <a:pt x="2262719" y="4140430"/>
                  <a:pt x="2261839" y="4143710"/>
                  <a:pt x="2261839" y="4143710"/>
                </a:cubicBezTo>
                <a:cubicBezTo>
                  <a:pt x="2265118" y="4144590"/>
                  <a:pt x="2265118" y="4144590"/>
                  <a:pt x="2265118" y="4144590"/>
                </a:cubicBezTo>
                <a:cubicBezTo>
                  <a:pt x="2265118" y="4144590"/>
                  <a:pt x="2265118" y="4144590"/>
                  <a:pt x="2264239" y="4147869"/>
                </a:cubicBezTo>
                <a:cubicBezTo>
                  <a:pt x="2277768" y="4176104"/>
                  <a:pt x="2291298" y="4204339"/>
                  <a:pt x="2303304" y="4225136"/>
                </a:cubicBezTo>
                <a:cubicBezTo>
                  <a:pt x="2302425" y="4228416"/>
                  <a:pt x="2301547" y="4231697"/>
                  <a:pt x="2304827" y="4232576"/>
                </a:cubicBezTo>
                <a:cubicBezTo>
                  <a:pt x="2303948" y="4235857"/>
                  <a:pt x="2303948" y="4235857"/>
                  <a:pt x="2303948" y="4235857"/>
                </a:cubicBezTo>
                <a:cubicBezTo>
                  <a:pt x="2303948" y="4235857"/>
                  <a:pt x="2303068" y="4239137"/>
                  <a:pt x="2306349" y="4240017"/>
                </a:cubicBezTo>
                <a:cubicBezTo>
                  <a:pt x="2309629" y="4240895"/>
                  <a:pt x="2309629" y="4240895"/>
                  <a:pt x="2309629" y="4240895"/>
                </a:cubicBezTo>
                <a:cubicBezTo>
                  <a:pt x="2316832" y="4253373"/>
                  <a:pt x="2330362" y="4281608"/>
                  <a:pt x="2329718" y="4270889"/>
                </a:cubicBezTo>
                <a:cubicBezTo>
                  <a:pt x="2329718" y="4270889"/>
                  <a:pt x="2329718" y="4270889"/>
                  <a:pt x="2332119" y="4275047"/>
                </a:cubicBezTo>
                <a:cubicBezTo>
                  <a:pt x="2331241" y="4278328"/>
                  <a:pt x="2337802" y="4280087"/>
                  <a:pt x="2337802" y="4280087"/>
                </a:cubicBezTo>
                <a:lnTo>
                  <a:pt x="2339523" y="4273662"/>
                </a:lnTo>
                <a:lnTo>
                  <a:pt x="2344252" y="4282253"/>
                </a:lnTo>
                <a:lnTo>
                  <a:pt x="2353292" y="4287741"/>
                </a:lnTo>
                <a:lnTo>
                  <a:pt x="2353339" y="4287828"/>
                </a:lnTo>
                <a:lnTo>
                  <a:pt x="2356398" y="4300890"/>
                </a:lnTo>
                <a:cubicBezTo>
                  <a:pt x="2359210" y="4305159"/>
                  <a:pt x="2363251" y="4309758"/>
                  <a:pt x="2366853" y="4315997"/>
                </a:cubicBezTo>
                <a:cubicBezTo>
                  <a:pt x="2366853" y="4315997"/>
                  <a:pt x="2365974" y="4319277"/>
                  <a:pt x="2365974" y="4319277"/>
                </a:cubicBezTo>
                <a:cubicBezTo>
                  <a:pt x="2369254" y="4320156"/>
                  <a:pt x="2368375" y="4323435"/>
                  <a:pt x="2369254" y="4320156"/>
                </a:cubicBezTo>
                <a:cubicBezTo>
                  <a:pt x="2369254" y="4320156"/>
                  <a:pt x="2369254" y="4320156"/>
                  <a:pt x="2372534" y="4321034"/>
                </a:cubicBezTo>
                <a:cubicBezTo>
                  <a:pt x="2374935" y="4325194"/>
                  <a:pt x="2374056" y="4328473"/>
                  <a:pt x="2373178" y="4331754"/>
                </a:cubicBezTo>
                <a:cubicBezTo>
                  <a:pt x="2370777" y="4327595"/>
                  <a:pt x="2370777" y="4327595"/>
                  <a:pt x="2370777" y="4327595"/>
                </a:cubicBezTo>
                <a:cubicBezTo>
                  <a:pt x="2368375" y="4323435"/>
                  <a:pt x="2365094" y="4322557"/>
                  <a:pt x="2365094" y="4322557"/>
                </a:cubicBezTo>
                <a:cubicBezTo>
                  <a:pt x="2364216" y="4325838"/>
                  <a:pt x="2363338" y="4329117"/>
                  <a:pt x="2366617" y="4329996"/>
                </a:cubicBezTo>
                <a:cubicBezTo>
                  <a:pt x="2365738" y="4333277"/>
                  <a:pt x="2365738" y="4333277"/>
                  <a:pt x="2365738" y="4333277"/>
                </a:cubicBezTo>
                <a:cubicBezTo>
                  <a:pt x="2362457" y="4332397"/>
                  <a:pt x="2357012" y="4313358"/>
                  <a:pt x="2352853" y="4315761"/>
                </a:cubicBezTo>
                <a:cubicBezTo>
                  <a:pt x="2377746" y="4354073"/>
                  <a:pt x="2403280" y="4403105"/>
                  <a:pt x="2430574" y="4445576"/>
                </a:cubicBezTo>
                <a:cubicBezTo>
                  <a:pt x="2432976" y="4449735"/>
                  <a:pt x="2438656" y="4454774"/>
                  <a:pt x="2441059" y="4458934"/>
                </a:cubicBezTo>
                <a:cubicBezTo>
                  <a:pt x="2444338" y="4459812"/>
                  <a:pt x="2441059" y="4458934"/>
                  <a:pt x="2443460" y="4463092"/>
                </a:cubicBezTo>
                <a:cubicBezTo>
                  <a:pt x="2465951" y="4497245"/>
                  <a:pt x="2497403" y="4537315"/>
                  <a:pt x="2533015" y="4574984"/>
                </a:cubicBezTo>
                <a:cubicBezTo>
                  <a:pt x="2535417" y="4579142"/>
                  <a:pt x="2534538" y="4582423"/>
                  <a:pt x="2537817" y="4583302"/>
                </a:cubicBezTo>
                <a:cubicBezTo>
                  <a:pt x="2534538" y="4582423"/>
                  <a:pt x="2531257" y="4581545"/>
                  <a:pt x="2529736" y="4574104"/>
                </a:cubicBezTo>
                <a:cubicBezTo>
                  <a:pt x="2528856" y="4577385"/>
                  <a:pt x="2525577" y="4576505"/>
                  <a:pt x="2523175" y="4572347"/>
                </a:cubicBezTo>
                <a:cubicBezTo>
                  <a:pt x="2527333" y="4569946"/>
                  <a:pt x="2515091" y="4563149"/>
                  <a:pt x="2511810" y="4562270"/>
                </a:cubicBezTo>
                <a:cubicBezTo>
                  <a:pt x="2511810" y="4562270"/>
                  <a:pt x="2512690" y="4558989"/>
                  <a:pt x="2509409" y="4558111"/>
                </a:cubicBezTo>
                <a:cubicBezTo>
                  <a:pt x="2509409" y="4558111"/>
                  <a:pt x="2506129" y="4557232"/>
                  <a:pt x="2506129" y="4557232"/>
                </a:cubicBezTo>
                <a:cubicBezTo>
                  <a:pt x="2497168" y="4551315"/>
                  <a:pt x="2477722" y="4532041"/>
                  <a:pt x="2480123" y="4536200"/>
                </a:cubicBezTo>
                <a:cubicBezTo>
                  <a:pt x="2483403" y="4537079"/>
                  <a:pt x="2482524" y="4540361"/>
                  <a:pt x="2485806" y="4541239"/>
                </a:cubicBezTo>
                <a:cubicBezTo>
                  <a:pt x="2482524" y="4540361"/>
                  <a:pt x="2479243" y="4539480"/>
                  <a:pt x="2479243" y="4539480"/>
                </a:cubicBezTo>
                <a:cubicBezTo>
                  <a:pt x="2479243" y="4539480"/>
                  <a:pt x="2478364" y="4542760"/>
                  <a:pt x="2480766" y="4546920"/>
                </a:cubicBezTo>
                <a:cubicBezTo>
                  <a:pt x="2480766" y="4546920"/>
                  <a:pt x="2480766" y="4546920"/>
                  <a:pt x="2477486" y="4546041"/>
                </a:cubicBezTo>
                <a:cubicBezTo>
                  <a:pt x="2477486" y="4546041"/>
                  <a:pt x="2478364" y="4542760"/>
                  <a:pt x="2475085" y="4541882"/>
                </a:cubicBezTo>
                <a:cubicBezTo>
                  <a:pt x="2475085" y="4541882"/>
                  <a:pt x="2475085" y="4541882"/>
                  <a:pt x="2471804" y="4541004"/>
                </a:cubicBezTo>
                <a:cubicBezTo>
                  <a:pt x="2463722" y="4531805"/>
                  <a:pt x="2458040" y="4526767"/>
                  <a:pt x="2454760" y="4525889"/>
                </a:cubicBezTo>
                <a:cubicBezTo>
                  <a:pt x="2451480" y="4525010"/>
                  <a:pt x="2451480" y="4525010"/>
                  <a:pt x="2451480" y="4525010"/>
                </a:cubicBezTo>
                <a:cubicBezTo>
                  <a:pt x="2451480" y="4525010"/>
                  <a:pt x="2451480" y="4525010"/>
                  <a:pt x="2453881" y="4529170"/>
                </a:cubicBezTo>
                <a:cubicBezTo>
                  <a:pt x="2451480" y="4525010"/>
                  <a:pt x="2450600" y="4528289"/>
                  <a:pt x="2453001" y="4532449"/>
                </a:cubicBezTo>
                <a:cubicBezTo>
                  <a:pt x="2434434" y="4509895"/>
                  <a:pt x="2419790" y="4498940"/>
                  <a:pt x="2402746" y="4483825"/>
                </a:cubicBezTo>
                <a:cubicBezTo>
                  <a:pt x="2388982" y="4469589"/>
                  <a:pt x="2375217" y="4455354"/>
                  <a:pt x="2356651" y="4432800"/>
                </a:cubicBezTo>
                <a:cubicBezTo>
                  <a:pt x="2359052" y="4436959"/>
                  <a:pt x="2355771" y="4436080"/>
                  <a:pt x="2353370" y="4431922"/>
                </a:cubicBezTo>
                <a:cubicBezTo>
                  <a:pt x="2353370" y="4431922"/>
                  <a:pt x="2353370" y="4431922"/>
                  <a:pt x="2354248" y="4428641"/>
                </a:cubicBezTo>
                <a:cubicBezTo>
                  <a:pt x="2354248" y="4428641"/>
                  <a:pt x="2350968" y="4427762"/>
                  <a:pt x="2350968" y="4427762"/>
                </a:cubicBezTo>
                <a:cubicBezTo>
                  <a:pt x="2348567" y="4423602"/>
                  <a:pt x="2348567" y="4423602"/>
                  <a:pt x="2348567" y="4423602"/>
                </a:cubicBezTo>
                <a:cubicBezTo>
                  <a:pt x="2340484" y="4414406"/>
                  <a:pt x="2340484" y="4414406"/>
                  <a:pt x="2340484" y="4414406"/>
                </a:cubicBezTo>
                <a:cubicBezTo>
                  <a:pt x="2339605" y="4417686"/>
                  <a:pt x="2337204" y="4413526"/>
                  <a:pt x="2333924" y="4412648"/>
                </a:cubicBezTo>
                <a:cubicBezTo>
                  <a:pt x="2338726" y="4420965"/>
                  <a:pt x="2339605" y="4417686"/>
                  <a:pt x="2345288" y="4422724"/>
                </a:cubicBezTo>
                <a:cubicBezTo>
                  <a:pt x="2345288" y="4422724"/>
                  <a:pt x="2344408" y="4426004"/>
                  <a:pt x="2344408" y="4426004"/>
                </a:cubicBezTo>
                <a:cubicBezTo>
                  <a:pt x="2344408" y="4426004"/>
                  <a:pt x="2344408" y="4426004"/>
                  <a:pt x="2341128" y="4425125"/>
                </a:cubicBezTo>
                <a:cubicBezTo>
                  <a:pt x="2340249" y="4428405"/>
                  <a:pt x="2343530" y="4429285"/>
                  <a:pt x="2343530" y="4429285"/>
                </a:cubicBezTo>
                <a:cubicBezTo>
                  <a:pt x="2343530" y="4429285"/>
                  <a:pt x="2346809" y="4430163"/>
                  <a:pt x="2346809" y="4430163"/>
                </a:cubicBezTo>
                <a:cubicBezTo>
                  <a:pt x="2349211" y="4434323"/>
                  <a:pt x="2349211" y="4434323"/>
                  <a:pt x="2349211" y="4434323"/>
                </a:cubicBezTo>
                <a:cubicBezTo>
                  <a:pt x="2351612" y="4438481"/>
                  <a:pt x="2361453" y="4441118"/>
                  <a:pt x="2357293" y="4443519"/>
                </a:cubicBezTo>
                <a:cubicBezTo>
                  <a:pt x="2358816" y="4450959"/>
                  <a:pt x="2361453" y="4441118"/>
                  <a:pt x="2363854" y="4445278"/>
                </a:cubicBezTo>
                <a:cubicBezTo>
                  <a:pt x="2366255" y="4449436"/>
                  <a:pt x="2362976" y="4448558"/>
                  <a:pt x="2362096" y="4451837"/>
                </a:cubicBezTo>
                <a:cubicBezTo>
                  <a:pt x="2367778" y="4456877"/>
                  <a:pt x="2382421" y="4467832"/>
                  <a:pt x="2382421" y="4467832"/>
                </a:cubicBezTo>
                <a:cubicBezTo>
                  <a:pt x="2393784" y="4477909"/>
                  <a:pt x="2409071" y="4499583"/>
                  <a:pt x="2414753" y="4504621"/>
                </a:cubicBezTo>
                <a:cubicBezTo>
                  <a:pt x="2417154" y="4508780"/>
                  <a:pt x="2414753" y="4504621"/>
                  <a:pt x="2415632" y="4501341"/>
                </a:cubicBezTo>
                <a:cubicBezTo>
                  <a:pt x="2414753" y="4504621"/>
                  <a:pt x="2420434" y="4509659"/>
                  <a:pt x="2420434" y="4509659"/>
                </a:cubicBezTo>
                <a:cubicBezTo>
                  <a:pt x="2420434" y="4509659"/>
                  <a:pt x="2426995" y="4511417"/>
                  <a:pt x="2426995" y="4511417"/>
                </a:cubicBezTo>
                <a:cubicBezTo>
                  <a:pt x="2429396" y="4515576"/>
                  <a:pt x="2422835" y="4513819"/>
                  <a:pt x="2426115" y="4514697"/>
                </a:cubicBezTo>
                <a:cubicBezTo>
                  <a:pt x="2427638" y="4522137"/>
                  <a:pt x="2435957" y="4517335"/>
                  <a:pt x="2430919" y="4523015"/>
                </a:cubicBezTo>
                <a:cubicBezTo>
                  <a:pt x="2443161" y="4529812"/>
                  <a:pt x="2466765" y="4546684"/>
                  <a:pt x="2470691" y="4558283"/>
                </a:cubicBezTo>
                <a:cubicBezTo>
                  <a:pt x="2467410" y="4557404"/>
                  <a:pt x="2468290" y="4554125"/>
                  <a:pt x="2472448" y="4551724"/>
                </a:cubicBezTo>
                <a:cubicBezTo>
                  <a:pt x="2491015" y="4574276"/>
                  <a:pt x="2521824" y="4603628"/>
                  <a:pt x="2534066" y="4610424"/>
                </a:cubicBezTo>
                <a:cubicBezTo>
                  <a:pt x="2539747" y="4615461"/>
                  <a:pt x="2568798" y="4651372"/>
                  <a:pt x="2585200" y="4655767"/>
                </a:cubicBezTo>
                <a:cubicBezTo>
                  <a:pt x="2590883" y="4660805"/>
                  <a:pt x="2585200" y="4655767"/>
                  <a:pt x="2584321" y="4659048"/>
                </a:cubicBezTo>
                <a:cubicBezTo>
                  <a:pt x="2594162" y="4661685"/>
                  <a:pt x="2610329" y="4680079"/>
                  <a:pt x="2618411" y="4689276"/>
                </a:cubicBezTo>
                <a:cubicBezTo>
                  <a:pt x="2618411" y="4689276"/>
                  <a:pt x="2612728" y="4684238"/>
                  <a:pt x="2608571" y="4686639"/>
                </a:cubicBezTo>
                <a:cubicBezTo>
                  <a:pt x="2629774" y="4699352"/>
                  <a:pt x="2624093" y="4694314"/>
                  <a:pt x="2622570" y="4686874"/>
                </a:cubicBezTo>
                <a:cubicBezTo>
                  <a:pt x="2645297" y="4707027"/>
                  <a:pt x="2648577" y="4707906"/>
                  <a:pt x="2658183" y="4724543"/>
                </a:cubicBezTo>
                <a:cubicBezTo>
                  <a:pt x="2658183" y="4724543"/>
                  <a:pt x="2660584" y="4728703"/>
                  <a:pt x="2660584" y="4728703"/>
                </a:cubicBezTo>
                <a:cubicBezTo>
                  <a:pt x="2660584" y="4728703"/>
                  <a:pt x="2660584" y="4728703"/>
                  <a:pt x="2663864" y="4729582"/>
                </a:cubicBezTo>
                <a:cubicBezTo>
                  <a:pt x="2663864" y="4729582"/>
                  <a:pt x="2664742" y="4726302"/>
                  <a:pt x="2664742" y="4726302"/>
                </a:cubicBezTo>
                <a:cubicBezTo>
                  <a:pt x="2664742" y="4726302"/>
                  <a:pt x="2668024" y="4727180"/>
                  <a:pt x="2670424" y="4731340"/>
                </a:cubicBezTo>
                <a:cubicBezTo>
                  <a:pt x="2670424" y="4731340"/>
                  <a:pt x="2670424" y="4731340"/>
                  <a:pt x="2667143" y="4730462"/>
                </a:cubicBezTo>
                <a:cubicBezTo>
                  <a:pt x="2667143" y="4730462"/>
                  <a:pt x="2667143" y="4730462"/>
                  <a:pt x="2666265" y="4733741"/>
                </a:cubicBezTo>
                <a:cubicBezTo>
                  <a:pt x="2669544" y="4734620"/>
                  <a:pt x="2669544" y="4734620"/>
                  <a:pt x="2672825" y="4735499"/>
                </a:cubicBezTo>
                <a:cubicBezTo>
                  <a:pt x="2675227" y="4739658"/>
                  <a:pt x="2675227" y="4739658"/>
                  <a:pt x="2675227" y="4739658"/>
                </a:cubicBezTo>
                <a:cubicBezTo>
                  <a:pt x="2677628" y="4743816"/>
                  <a:pt x="2692272" y="4754773"/>
                  <a:pt x="2685067" y="4742295"/>
                </a:cubicBezTo>
                <a:cubicBezTo>
                  <a:pt x="2687468" y="4746453"/>
                  <a:pt x="2687468" y="4746453"/>
                  <a:pt x="2690749" y="4747334"/>
                </a:cubicBezTo>
                <a:cubicBezTo>
                  <a:pt x="2690749" y="4747334"/>
                  <a:pt x="2691628" y="4744052"/>
                  <a:pt x="2688348" y="4743174"/>
                </a:cubicBezTo>
                <a:cubicBezTo>
                  <a:pt x="2688348" y="4743174"/>
                  <a:pt x="2689227" y="4739894"/>
                  <a:pt x="2685948" y="4739014"/>
                </a:cubicBezTo>
                <a:cubicBezTo>
                  <a:pt x="2689227" y="4739894"/>
                  <a:pt x="2692507" y="4740773"/>
                  <a:pt x="2692507" y="4740773"/>
                </a:cubicBezTo>
                <a:cubicBezTo>
                  <a:pt x="2694908" y="4744932"/>
                  <a:pt x="2700590" y="4749969"/>
                  <a:pt x="2709552" y="4755887"/>
                </a:cubicBezTo>
                <a:cubicBezTo>
                  <a:pt x="2720915" y="4765962"/>
                  <a:pt x="2732277" y="4776040"/>
                  <a:pt x="2741239" y="4781956"/>
                </a:cubicBezTo>
                <a:cubicBezTo>
                  <a:pt x="2744521" y="4782835"/>
                  <a:pt x="2743642" y="4786115"/>
                  <a:pt x="2743642" y="4786115"/>
                </a:cubicBezTo>
                <a:cubicBezTo>
                  <a:pt x="2743642" y="4786115"/>
                  <a:pt x="2746921" y="4786995"/>
                  <a:pt x="2746921" y="4786995"/>
                </a:cubicBezTo>
                <a:cubicBezTo>
                  <a:pt x="2753482" y="4788752"/>
                  <a:pt x="2759163" y="4793792"/>
                  <a:pt x="2761565" y="4797950"/>
                </a:cubicBezTo>
                <a:cubicBezTo>
                  <a:pt x="2764845" y="4798829"/>
                  <a:pt x="2770527" y="4803867"/>
                  <a:pt x="2773807" y="4804745"/>
                </a:cubicBezTo>
                <a:cubicBezTo>
                  <a:pt x="2779488" y="4809785"/>
                  <a:pt x="2787572" y="4818982"/>
                  <a:pt x="2793253" y="4824020"/>
                </a:cubicBezTo>
                <a:cubicBezTo>
                  <a:pt x="2792374" y="4827301"/>
                  <a:pt x="2792374" y="4827301"/>
                  <a:pt x="2792374" y="4827301"/>
                </a:cubicBezTo>
                <a:cubicBezTo>
                  <a:pt x="2795656" y="4828179"/>
                  <a:pt x="2795656" y="4828179"/>
                  <a:pt x="2798935" y="4829058"/>
                </a:cubicBezTo>
                <a:cubicBezTo>
                  <a:pt x="2801336" y="4833218"/>
                  <a:pt x="2802215" y="4829937"/>
                  <a:pt x="2802215" y="4829937"/>
                </a:cubicBezTo>
                <a:cubicBezTo>
                  <a:pt x="2799813" y="4825779"/>
                  <a:pt x="2799813" y="4825779"/>
                  <a:pt x="2799813" y="4825779"/>
                </a:cubicBezTo>
                <a:cubicBezTo>
                  <a:pt x="2805496" y="4830815"/>
                  <a:pt x="2812700" y="4843294"/>
                  <a:pt x="2820139" y="4841771"/>
                </a:cubicBezTo>
                <a:cubicBezTo>
                  <a:pt x="2819259" y="4845051"/>
                  <a:pt x="2819259" y="4845051"/>
                  <a:pt x="2822540" y="4845931"/>
                </a:cubicBezTo>
                <a:cubicBezTo>
                  <a:pt x="2824941" y="4850090"/>
                  <a:pt x="2825821" y="4846810"/>
                  <a:pt x="2825821" y="4846810"/>
                </a:cubicBezTo>
                <a:cubicBezTo>
                  <a:pt x="2833903" y="4856008"/>
                  <a:pt x="2845502" y="4852082"/>
                  <a:pt x="2847025" y="4859523"/>
                </a:cubicBezTo>
                <a:cubicBezTo>
                  <a:pt x="2843744" y="4858645"/>
                  <a:pt x="2843744" y="4858645"/>
                  <a:pt x="2843744" y="4858645"/>
                </a:cubicBezTo>
                <a:cubicBezTo>
                  <a:pt x="2838063" y="4853605"/>
                  <a:pt x="2834782" y="4852727"/>
                  <a:pt x="2833903" y="4856008"/>
                </a:cubicBezTo>
                <a:cubicBezTo>
                  <a:pt x="2833903" y="4856008"/>
                  <a:pt x="2836304" y="4860166"/>
                  <a:pt x="2839585" y="4861046"/>
                </a:cubicBezTo>
                <a:cubicBezTo>
                  <a:pt x="2841985" y="4865204"/>
                  <a:pt x="2841985" y="4865204"/>
                  <a:pt x="2841985" y="4865204"/>
                </a:cubicBezTo>
                <a:cubicBezTo>
                  <a:pt x="2840228" y="4871765"/>
                  <a:pt x="2831266" y="4865848"/>
                  <a:pt x="2829743" y="4858407"/>
                </a:cubicBezTo>
                <a:cubicBezTo>
                  <a:pt x="2831266" y="4865848"/>
                  <a:pt x="2815743" y="4858173"/>
                  <a:pt x="2824705" y="4864090"/>
                </a:cubicBezTo>
                <a:cubicBezTo>
                  <a:pt x="2833023" y="4859287"/>
                  <a:pt x="2831030" y="4879849"/>
                  <a:pt x="2845031" y="4880083"/>
                </a:cubicBezTo>
                <a:cubicBezTo>
                  <a:pt x="2847433" y="4884243"/>
                  <a:pt x="2847433" y="4884243"/>
                  <a:pt x="2847433" y="4884243"/>
                </a:cubicBezTo>
                <a:cubicBezTo>
                  <a:pt x="2847433" y="4884243"/>
                  <a:pt x="2850711" y="4885122"/>
                  <a:pt x="2850711" y="4885122"/>
                </a:cubicBezTo>
                <a:cubicBezTo>
                  <a:pt x="2853114" y="4889281"/>
                  <a:pt x="2853993" y="4886000"/>
                  <a:pt x="2853993" y="4886000"/>
                </a:cubicBezTo>
                <a:cubicBezTo>
                  <a:pt x="2850711" y="4885122"/>
                  <a:pt x="2851592" y="4881842"/>
                  <a:pt x="2851592" y="4881842"/>
                </a:cubicBezTo>
                <a:cubicBezTo>
                  <a:pt x="2854871" y="4882720"/>
                  <a:pt x="2860553" y="4887759"/>
                  <a:pt x="2861432" y="4884479"/>
                </a:cubicBezTo>
                <a:cubicBezTo>
                  <a:pt x="2859030" y="4880319"/>
                  <a:pt x="2864713" y="4885357"/>
                  <a:pt x="2865592" y="4882076"/>
                </a:cubicBezTo>
                <a:cubicBezTo>
                  <a:pt x="2859909" y="4877039"/>
                  <a:pt x="2856630" y="4876159"/>
                  <a:pt x="2850949" y="4871121"/>
                </a:cubicBezTo>
                <a:cubicBezTo>
                  <a:pt x="2854228" y="4872001"/>
                  <a:pt x="2854228" y="4872001"/>
                  <a:pt x="2854228" y="4872001"/>
                </a:cubicBezTo>
                <a:cubicBezTo>
                  <a:pt x="2857508" y="4872880"/>
                  <a:pt x="2860789" y="4873758"/>
                  <a:pt x="2861667" y="4870478"/>
                </a:cubicBezTo>
                <a:lnTo>
                  <a:pt x="2856769" y="4866135"/>
                </a:lnTo>
                <a:lnTo>
                  <a:pt x="2862737" y="4868128"/>
                </a:lnTo>
                <a:cubicBezTo>
                  <a:pt x="2866808" y="4870976"/>
                  <a:pt x="2871069" y="4874755"/>
                  <a:pt x="2877189" y="4878154"/>
                </a:cubicBezTo>
                <a:cubicBezTo>
                  <a:pt x="2861025" y="4859758"/>
                  <a:pt x="2881349" y="4875751"/>
                  <a:pt x="2889669" y="4870949"/>
                </a:cubicBezTo>
                <a:cubicBezTo>
                  <a:pt x="2892070" y="4875108"/>
                  <a:pt x="2885509" y="4873350"/>
                  <a:pt x="2885509" y="4873350"/>
                </a:cubicBezTo>
                <a:cubicBezTo>
                  <a:pt x="2884630" y="4876631"/>
                  <a:pt x="2884630" y="4876631"/>
                  <a:pt x="2884630" y="4876631"/>
                </a:cubicBezTo>
                <a:cubicBezTo>
                  <a:pt x="2881349" y="4875751"/>
                  <a:pt x="2881349" y="4875751"/>
                  <a:pt x="2883750" y="4879911"/>
                </a:cubicBezTo>
                <a:cubicBezTo>
                  <a:pt x="2883750" y="4879911"/>
                  <a:pt x="2887032" y="4880791"/>
                  <a:pt x="2890311" y="4881670"/>
                </a:cubicBezTo>
                <a:cubicBezTo>
                  <a:pt x="2893590" y="4882548"/>
                  <a:pt x="2893590" y="4882548"/>
                  <a:pt x="2893590" y="4882548"/>
                </a:cubicBezTo>
                <a:cubicBezTo>
                  <a:pt x="2895993" y="4886708"/>
                  <a:pt x="2891834" y="4889109"/>
                  <a:pt x="2898394" y="4890866"/>
                </a:cubicBezTo>
                <a:cubicBezTo>
                  <a:pt x="2895113" y="4889987"/>
                  <a:pt x="2895113" y="4889987"/>
                  <a:pt x="2891834" y="4889109"/>
                </a:cubicBezTo>
                <a:cubicBezTo>
                  <a:pt x="2888554" y="4888230"/>
                  <a:pt x="2887674" y="4891511"/>
                  <a:pt x="2890953" y="4892389"/>
                </a:cubicBezTo>
                <a:cubicBezTo>
                  <a:pt x="2890075" y="4895668"/>
                  <a:pt x="2893356" y="4896549"/>
                  <a:pt x="2896636" y="4897427"/>
                </a:cubicBezTo>
                <a:cubicBezTo>
                  <a:pt x="2899915" y="4898305"/>
                  <a:pt x="2899915" y="4898305"/>
                  <a:pt x="2903197" y="4899185"/>
                </a:cubicBezTo>
                <a:cubicBezTo>
                  <a:pt x="2909757" y="4900942"/>
                  <a:pt x="2917197" y="4899421"/>
                  <a:pt x="2911514" y="4894383"/>
                </a:cubicBezTo>
                <a:cubicBezTo>
                  <a:pt x="2914795" y="4895261"/>
                  <a:pt x="2914795" y="4895261"/>
                  <a:pt x="2915674" y="4891980"/>
                </a:cubicBezTo>
                <a:cubicBezTo>
                  <a:pt x="2915674" y="4891980"/>
                  <a:pt x="2915674" y="4891980"/>
                  <a:pt x="2913273" y="4887822"/>
                </a:cubicBezTo>
                <a:cubicBezTo>
                  <a:pt x="2916553" y="4888701"/>
                  <a:pt x="2922235" y="4893739"/>
                  <a:pt x="2928796" y="4895497"/>
                </a:cubicBezTo>
                <a:cubicBezTo>
                  <a:pt x="2922235" y="4893739"/>
                  <a:pt x="2916553" y="4888701"/>
                  <a:pt x="2918954" y="4892860"/>
                </a:cubicBezTo>
                <a:cubicBezTo>
                  <a:pt x="2920476" y="4900299"/>
                  <a:pt x="2928796" y="4895497"/>
                  <a:pt x="2930317" y="4902935"/>
                </a:cubicBezTo>
                <a:cubicBezTo>
                  <a:pt x="2929439" y="4906217"/>
                  <a:pt x="2929439" y="4906217"/>
                  <a:pt x="2929439" y="4906217"/>
                </a:cubicBezTo>
                <a:cubicBezTo>
                  <a:pt x="2929439" y="4906217"/>
                  <a:pt x="2929439" y="4906217"/>
                  <a:pt x="2932718" y="4907095"/>
                </a:cubicBezTo>
                <a:cubicBezTo>
                  <a:pt x="2932718" y="4907095"/>
                  <a:pt x="2932718" y="4907095"/>
                  <a:pt x="2935999" y="4907975"/>
                </a:cubicBezTo>
                <a:cubicBezTo>
                  <a:pt x="2936878" y="4904694"/>
                  <a:pt x="2936878" y="4904694"/>
                  <a:pt x="2936878" y="4904694"/>
                </a:cubicBezTo>
                <a:cubicBezTo>
                  <a:pt x="2939281" y="4908854"/>
                  <a:pt x="2939281" y="4908854"/>
                  <a:pt x="2941680" y="4913011"/>
                </a:cubicBezTo>
                <a:cubicBezTo>
                  <a:pt x="2949121" y="4911491"/>
                  <a:pt x="2954802" y="4916527"/>
                  <a:pt x="2961363" y="4918285"/>
                </a:cubicBezTo>
                <a:cubicBezTo>
                  <a:pt x="2958082" y="4917407"/>
                  <a:pt x="2954802" y="4916527"/>
                  <a:pt x="2954802" y="4916527"/>
                </a:cubicBezTo>
                <a:cubicBezTo>
                  <a:pt x="2967044" y="4923324"/>
                  <a:pt x="2964643" y="4919164"/>
                  <a:pt x="2972726" y="4928362"/>
                </a:cubicBezTo>
                <a:cubicBezTo>
                  <a:pt x="2969445" y="4927484"/>
                  <a:pt x="2968566" y="4930764"/>
                  <a:pt x="2968566" y="4930764"/>
                </a:cubicBezTo>
                <a:cubicBezTo>
                  <a:pt x="2968566" y="4930764"/>
                  <a:pt x="2971848" y="4931642"/>
                  <a:pt x="2971848" y="4931642"/>
                </a:cubicBezTo>
                <a:cubicBezTo>
                  <a:pt x="2970967" y="4934923"/>
                  <a:pt x="2970967" y="4934923"/>
                  <a:pt x="2970967" y="4934923"/>
                </a:cubicBezTo>
                <a:cubicBezTo>
                  <a:pt x="2953045" y="4923088"/>
                  <a:pt x="2967688" y="4934044"/>
                  <a:pt x="2966810" y="4937324"/>
                </a:cubicBezTo>
                <a:cubicBezTo>
                  <a:pt x="2957847" y="4931407"/>
                  <a:pt x="2948885" y="4925491"/>
                  <a:pt x="2939043" y="4922854"/>
                </a:cubicBezTo>
                <a:cubicBezTo>
                  <a:pt x="2939923" y="4919573"/>
                  <a:pt x="2939923" y="4919573"/>
                  <a:pt x="2939923" y="4919573"/>
                </a:cubicBezTo>
                <a:cubicBezTo>
                  <a:pt x="2934243" y="4914534"/>
                  <a:pt x="2930961" y="4913655"/>
                  <a:pt x="2927680" y="4912777"/>
                </a:cubicBezTo>
                <a:cubicBezTo>
                  <a:pt x="2933362" y="4917815"/>
                  <a:pt x="2936642" y="4918694"/>
                  <a:pt x="2935764" y="4921974"/>
                </a:cubicBezTo>
                <a:cubicBezTo>
                  <a:pt x="2926802" y="4916057"/>
                  <a:pt x="2925924" y="4919338"/>
                  <a:pt x="2920241" y="4914300"/>
                </a:cubicBezTo>
                <a:cubicBezTo>
                  <a:pt x="2920241" y="4914300"/>
                  <a:pt x="2916961" y="4913420"/>
                  <a:pt x="2917839" y="4910140"/>
                </a:cubicBezTo>
                <a:cubicBezTo>
                  <a:pt x="2914560" y="4909260"/>
                  <a:pt x="2914560" y="4909260"/>
                  <a:pt x="2914560" y="4909260"/>
                </a:cubicBezTo>
                <a:cubicBezTo>
                  <a:pt x="2911279" y="4908382"/>
                  <a:pt x="2907999" y="4907503"/>
                  <a:pt x="2910401" y="4911663"/>
                </a:cubicBezTo>
                <a:cubicBezTo>
                  <a:pt x="2912801" y="4915821"/>
                  <a:pt x="2912801" y="4915821"/>
                  <a:pt x="2912801" y="4915821"/>
                </a:cubicBezTo>
                <a:cubicBezTo>
                  <a:pt x="2911923" y="4919100"/>
                  <a:pt x="2915203" y="4919981"/>
                  <a:pt x="2918484" y="4920859"/>
                </a:cubicBezTo>
                <a:cubicBezTo>
                  <a:pt x="2921765" y="4921739"/>
                  <a:pt x="2921765" y="4921739"/>
                  <a:pt x="2921765" y="4921739"/>
                </a:cubicBezTo>
                <a:cubicBezTo>
                  <a:pt x="2922643" y="4918458"/>
                  <a:pt x="2922643" y="4918458"/>
                  <a:pt x="2922643" y="4918458"/>
                </a:cubicBezTo>
                <a:cubicBezTo>
                  <a:pt x="2932484" y="4921095"/>
                  <a:pt x="2952809" y="4937090"/>
                  <a:pt x="2965929" y="4940604"/>
                </a:cubicBezTo>
                <a:cubicBezTo>
                  <a:pt x="2968331" y="4944764"/>
                  <a:pt x="2968331" y="4944764"/>
                  <a:pt x="2968331" y="4944764"/>
                </a:cubicBezTo>
                <a:cubicBezTo>
                  <a:pt x="2968331" y="4944764"/>
                  <a:pt x="2968331" y="4944764"/>
                  <a:pt x="2971612" y="4945642"/>
                </a:cubicBezTo>
                <a:cubicBezTo>
                  <a:pt x="2971612" y="4945642"/>
                  <a:pt x="2974892" y="4946522"/>
                  <a:pt x="2974892" y="4946522"/>
                </a:cubicBezTo>
                <a:cubicBezTo>
                  <a:pt x="2981452" y="4948279"/>
                  <a:pt x="2990414" y="4954196"/>
                  <a:pt x="2992815" y="4958356"/>
                </a:cubicBezTo>
                <a:cubicBezTo>
                  <a:pt x="2993695" y="4955076"/>
                  <a:pt x="2993695" y="4955076"/>
                  <a:pt x="2993695" y="4955076"/>
                </a:cubicBezTo>
                <a:cubicBezTo>
                  <a:pt x="2996095" y="4959234"/>
                  <a:pt x="2996095" y="4959234"/>
                  <a:pt x="2996095" y="4959234"/>
                </a:cubicBezTo>
                <a:cubicBezTo>
                  <a:pt x="2996095" y="4959234"/>
                  <a:pt x="2998496" y="4963394"/>
                  <a:pt x="3001778" y="4964274"/>
                </a:cubicBezTo>
                <a:cubicBezTo>
                  <a:pt x="3001778" y="4964274"/>
                  <a:pt x="3005057" y="4965153"/>
                  <a:pt x="3005937" y="4961873"/>
                </a:cubicBezTo>
                <a:cubicBezTo>
                  <a:pt x="3037859" y="4973942"/>
                  <a:pt x="3051624" y="4988177"/>
                  <a:pt x="3075465" y="4991048"/>
                </a:cubicBezTo>
                <a:cubicBezTo>
                  <a:pt x="3074587" y="4994330"/>
                  <a:pt x="3077866" y="4995208"/>
                  <a:pt x="3081147" y="4996088"/>
                </a:cubicBezTo>
                <a:cubicBezTo>
                  <a:pt x="3081147" y="4996088"/>
                  <a:pt x="3084428" y="4996967"/>
                  <a:pt x="3084428" y="4996967"/>
                </a:cubicBezTo>
                <a:cubicBezTo>
                  <a:pt x="3085306" y="4993685"/>
                  <a:pt x="3085306" y="4993685"/>
                  <a:pt x="3085306" y="4993685"/>
                </a:cubicBezTo>
                <a:cubicBezTo>
                  <a:pt x="3086829" y="5001126"/>
                  <a:pt x="3096669" y="5003762"/>
                  <a:pt x="3103230" y="5005520"/>
                </a:cubicBezTo>
                <a:cubicBezTo>
                  <a:pt x="3103230" y="5005520"/>
                  <a:pt x="3106511" y="5006399"/>
                  <a:pt x="3106511" y="5006399"/>
                </a:cubicBezTo>
                <a:cubicBezTo>
                  <a:pt x="3108911" y="5010558"/>
                  <a:pt x="3108911" y="5010558"/>
                  <a:pt x="3113070" y="5008157"/>
                </a:cubicBezTo>
                <a:cubicBezTo>
                  <a:pt x="3116351" y="5009036"/>
                  <a:pt x="3116351" y="5009036"/>
                  <a:pt x="3116351" y="5009036"/>
                </a:cubicBezTo>
                <a:cubicBezTo>
                  <a:pt x="3116351" y="5009036"/>
                  <a:pt x="3115473" y="5012317"/>
                  <a:pt x="3118751" y="5013195"/>
                </a:cubicBezTo>
                <a:cubicBezTo>
                  <a:pt x="3118751" y="5013195"/>
                  <a:pt x="3118751" y="5013195"/>
                  <a:pt x="3122032" y="5014073"/>
                </a:cubicBezTo>
                <a:cubicBezTo>
                  <a:pt x="3129472" y="5012551"/>
                  <a:pt x="3139956" y="5025909"/>
                  <a:pt x="3141713" y="5019348"/>
                </a:cubicBezTo>
                <a:cubicBezTo>
                  <a:pt x="3141713" y="5019348"/>
                  <a:pt x="3141713" y="5019348"/>
                  <a:pt x="3144995" y="5020227"/>
                </a:cubicBezTo>
                <a:cubicBezTo>
                  <a:pt x="3148274" y="5021105"/>
                  <a:pt x="3151555" y="5021985"/>
                  <a:pt x="3151555" y="5021985"/>
                </a:cubicBezTo>
                <a:cubicBezTo>
                  <a:pt x="3151555" y="5021985"/>
                  <a:pt x="3154835" y="5022864"/>
                  <a:pt x="3154835" y="5022864"/>
                </a:cubicBezTo>
                <a:cubicBezTo>
                  <a:pt x="3156358" y="5030304"/>
                  <a:pt x="3171237" y="5027258"/>
                  <a:pt x="3177797" y="5029016"/>
                </a:cubicBezTo>
                <a:cubicBezTo>
                  <a:pt x="3187638" y="5031653"/>
                  <a:pt x="3179319" y="5036456"/>
                  <a:pt x="3189161" y="5039093"/>
                </a:cubicBezTo>
                <a:cubicBezTo>
                  <a:pt x="3189161" y="5039093"/>
                  <a:pt x="3192440" y="5039972"/>
                  <a:pt x="3191561" y="5043251"/>
                </a:cubicBezTo>
                <a:cubicBezTo>
                  <a:pt x="3191561" y="5043251"/>
                  <a:pt x="3194841" y="5044131"/>
                  <a:pt x="3194841" y="5044131"/>
                </a:cubicBezTo>
                <a:cubicBezTo>
                  <a:pt x="3198123" y="5045010"/>
                  <a:pt x="3198123" y="5045010"/>
                  <a:pt x="3195720" y="5040850"/>
                </a:cubicBezTo>
                <a:cubicBezTo>
                  <a:pt x="3195720" y="5040850"/>
                  <a:pt x="3195720" y="5040850"/>
                  <a:pt x="3192440" y="5039972"/>
                </a:cubicBezTo>
                <a:cubicBezTo>
                  <a:pt x="3199880" y="5038449"/>
                  <a:pt x="3205562" y="5043487"/>
                  <a:pt x="3206440" y="5040207"/>
                </a:cubicBezTo>
                <a:cubicBezTo>
                  <a:pt x="3215401" y="5046124"/>
                  <a:pt x="3205562" y="5043487"/>
                  <a:pt x="3204682" y="5046768"/>
                </a:cubicBezTo>
                <a:lnTo>
                  <a:pt x="3200777" y="5049024"/>
                </a:lnTo>
                <a:lnTo>
                  <a:pt x="3182802" y="5042937"/>
                </a:lnTo>
                <a:cubicBezTo>
                  <a:pt x="3164319" y="5037490"/>
                  <a:pt x="3152140" y="5036205"/>
                  <a:pt x="3134918" y="5031590"/>
                </a:cubicBezTo>
                <a:cubicBezTo>
                  <a:pt x="3134918" y="5031590"/>
                  <a:pt x="3135797" y="5028310"/>
                  <a:pt x="3132517" y="5027430"/>
                </a:cubicBezTo>
                <a:cubicBezTo>
                  <a:pt x="3132517" y="5027430"/>
                  <a:pt x="3129237" y="5026552"/>
                  <a:pt x="3129237" y="5026552"/>
                </a:cubicBezTo>
                <a:cubicBezTo>
                  <a:pt x="3119395" y="5023915"/>
                  <a:pt x="3116116" y="5023036"/>
                  <a:pt x="3111956" y="5025438"/>
                </a:cubicBezTo>
                <a:cubicBezTo>
                  <a:pt x="3125078" y="5028953"/>
                  <a:pt x="3125078" y="5028953"/>
                  <a:pt x="3125078" y="5028953"/>
                </a:cubicBezTo>
                <a:cubicBezTo>
                  <a:pt x="3125078" y="5028953"/>
                  <a:pt x="3121797" y="5028075"/>
                  <a:pt x="3120918" y="5031354"/>
                </a:cubicBezTo>
                <a:cubicBezTo>
                  <a:pt x="3120918" y="5031354"/>
                  <a:pt x="3124199" y="5032234"/>
                  <a:pt x="3124199" y="5032234"/>
                </a:cubicBezTo>
                <a:cubicBezTo>
                  <a:pt x="3127479" y="5033113"/>
                  <a:pt x="3127479" y="5033113"/>
                  <a:pt x="3127479" y="5033113"/>
                </a:cubicBezTo>
                <a:cubicBezTo>
                  <a:pt x="3130758" y="5033991"/>
                  <a:pt x="3130758" y="5033991"/>
                  <a:pt x="3130758" y="5033991"/>
                </a:cubicBezTo>
                <a:cubicBezTo>
                  <a:pt x="3135561" y="5042309"/>
                  <a:pt x="3137083" y="5049750"/>
                  <a:pt x="3159167" y="5059182"/>
                </a:cubicBezTo>
                <a:cubicBezTo>
                  <a:pt x="3172053" y="5076698"/>
                  <a:pt x="3202217" y="5095329"/>
                  <a:pt x="3223421" y="5108042"/>
                </a:cubicBezTo>
                <a:cubicBezTo>
                  <a:pt x="3226702" y="5108920"/>
                  <a:pt x="3225824" y="5112200"/>
                  <a:pt x="3225824" y="5112200"/>
                </a:cubicBezTo>
                <a:cubicBezTo>
                  <a:pt x="3225824" y="5112200"/>
                  <a:pt x="3224945" y="5115481"/>
                  <a:pt x="3228223" y="5116360"/>
                </a:cubicBezTo>
                <a:cubicBezTo>
                  <a:pt x="3228223" y="5116360"/>
                  <a:pt x="3224945" y="5115481"/>
                  <a:pt x="3224065" y="5118761"/>
                </a:cubicBezTo>
                <a:cubicBezTo>
                  <a:pt x="3230626" y="5120519"/>
                  <a:pt x="3233907" y="5121398"/>
                  <a:pt x="3233907" y="5121398"/>
                </a:cubicBezTo>
                <a:cubicBezTo>
                  <a:pt x="3251830" y="5133233"/>
                  <a:pt x="3277193" y="5143544"/>
                  <a:pt x="3292714" y="5151219"/>
                </a:cubicBezTo>
                <a:cubicBezTo>
                  <a:pt x="3295117" y="5155379"/>
                  <a:pt x="3288556" y="5153620"/>
                  <a:pt x="3285275" y="5152742"/>
                </a:cubicBezTo>
                <a:cubicBezTo>
                  <a:pt x="3294237" y="5158659"/>
                  <a:pt x="3331842" y="5175767"/>
                  <a:pt x="3319365" y="5182971"/>
                </a:cubicBezTo>
                <a:cubicBezTo>
                  <a:pt x="3312805" y="5181213"/>
                  <a:pt x="3312805" y="5181213"/>
                  <a:pt x="3312805" y="5181213"/>
                </a:cubicBezTo>
                <a:cubicBezTo>
                  <a:pt x="3309524" y="5180334"/>
                  <a:pt x="3309524" y="5180334"/>
                  <a:pt x="3309524" y="5180334"/>
                </a:cubicBezTo>
                <a:cubicBezTo>
                  <a:pt x="3309524" y="5180334"/>
                  <a:pt x="3308645" y="5183614"/>
                  <a:pt x="3311927" y="5184492"/>
                </a:cubicBezTo>
                <a:cubicBezTo>
                  <a:pt x="3318486" y="5186251"/>
                  <a:pt x="3318486" y="5186251"/>
                  <a:pt x="3318486" y="5186251"/>
                </a:cubicBezTo>
                <a:cubicBezTo>
                  <a:pt x="3304486" y="5186015"/>
                  <a:pt x="3285683" y="5177461"/>
                  <a:pt x="3266002" y="5172187"/>
                </a:cubicBezTo>
                <a:cubicBezTo>
                  <a:pt x="3245205" y="5184194"/>
                  <a:pt x="3297454" y="5212257"/>
                  <a:pt x="3342499" y="5227844"/>
                </a:cubicBezTo>
                <a:cubicBezTo>
                  <a:pt x="3344900" y="5232004"/>
                  <a:pt x="3340742" y="5234405"/>
                  <a:pt x="3348824" y="5243600"/>
                </a:cubicBezTo>
                <a:cubicBezTo>
                  <a:pt x="3339862" y="5237684"/>
                  <a:pt x="3338984" y="5240964"/>
                  <a:pt x="3338105" y="5244245"/>
                </a:cubicBezTo>
                <a:cubicBezTo>
                  <a:pt x="3311863" y="5237212"/>
                  <a:pt x="3286500" y="5226901"/>
                  <a:pt x="3260257" y="5219869"/>
                </a:cubicBezTo>
                <a:cubicBezTo>
                  <a:pt x="3243856" y="5215475"/>
                  <a:pt x="3258499" y="5226430"/>
                  <a:pt x="3243621" y="5229475"/>
                </a:cubicBezTo>
                <a:cubicBezTo>
                  <a:pt x="3228099" y="5221800"/>
                  <a:pt x="3220658" y="5223323"/>
                  <a:pt x="3201857" y="5214769"/>
                </a:cubicBezTo>
                <a:cubicBezTo>
                  <a:pt x="3200977" y="5218050"/>
                  <a:pt x="3206659" y="5223087"/>
                  <a:pt x="3219780" y="5226604"/>
                </a:cubicBezTo>
                <a:cubicBezTo>
                  <a:pt x="3213219" y="5224845"/>
                  <a:pt x="3205781" y="5226368"/>
                  <a:pt x="3193538" y="5219573"/>
                </a:cubicBezTo>
                <a:cubicBezTo>
                  <a:pt x="3199219" y="5224609"/>
                  <a:pt x="3195061" y="5227011"/>
                  <a:pt x="3204023" y="5232929"/>
                </a:cubicBezTo>
                <a:cubicBezTo>
                  <a:pt x="3150016" y="5211425"/>
                  <a:pt x="3096009" y="5189924"/>
                  <a:pt x="3042882" y="5165139"/>
                </a:cubicBezTo>
                <a:cubicBezTo>
                  <a:pt x="3036320" y="5163382"/>
                  <a:pt x="3029761" y="5161624"/>
                  <a:pt x="3027359" y="5157464"/>
                </a:cubicBezTo>
                <a:cubicBezTo>
                  <a:pt x="2396387" y="4861828"/>
                  <a:pt x="1977317" y="4260841"/>
                  <a:pt x="1894782" y="3584788"/>
                </a:cubicBezTo>
                <a:cubicBezTo>
                  <a:pt x="1894782" y="3584788"/>
                  <a:pt x="1894782" y="3584788"/>
                  <a:pt x="1895662" y="3581506"/>
                </a:cubicBezTo>
                <a:cubicBezTo>
                  <a:pt x="1895662" y="3581506"/>
                  <a:pt x="1896540" y="3578226"/>
                  <a:pt x="1896540" y="3578226"/>
                </a:cubicBezTo>
                <a:cubicBezTo>
                  <a:pt x="1898061" y="3585666"/>
                  <a:pt x="1902221" y="3583265"/>
                  <a:pt x="1900698" y="3575825"/>
                </a:cubicBezTo>
                <a:cubicBezTo>
                  <a:pt x="1902221" y="3583265"/>
                  <a:pt x="1902221" y="3583265"/>
                  <a:pt x="1902221" y="3583265"/>
                </a:cubicBezTo>
                <a:cubicBezTo>
                  <a:pt x="1904622" y="3587425"/>
                  <a:pt x="1904622" y="3587425"/>
                  <a:pt x="1908782" y="3585022"/>
                </a:cubicBezTo>
                <a:cubicBezTo>
                  <a:pt x="1908782" y="3585022"/>
                  <a:pt x="1909661" y="3581742"/>
                  <a:pt x="1907259" y="3577584"/>
                </a:cubicBezTo>
                <a:cubicBezTo>
                  <a:pt x="1904858" y="3573425"/>
                  <a:pt x="1904858" y="3573425"/>
                  <a:pt x="1904858" y="3573425"/>
                </a:cubicBezTo>
                <a:cubicBezTo>
                  <a:pt x="1905737" y="3570143"/>
                  <a:pt x="1905737" y="3570143"/>
                  <a:pt x="1905737" y="3570143"/>
                </a:cubicBezTo>
                <a:cubicBezTo>
                  <a:pt x="1912298" y="3571902"/>
                  <a:pt x="1913176" y="3568620"/>
                  <a:pt x="1911655" y="3561181"/>
                </a:cubicBezTo>
                <a:cubicBezTo>
                  <a:pt x="1906851" y="3552863"/>
                  <a:pt x="1908374" y="3560303"/>
                  <a:pt x="1902693" y="3555264"/>
                </a:cubicBezTo>
                <a:cubicBezTo>
                  <a:pt x="1904214" y="3562704"/>
                  <a:pt x="1904214" y="3562704"/>
                  <a:pt x="1904214" y="3562704"/>
                </a:cubicBezTo>
                <a:cubicBezTo>
                  <a:pt x="1901813" y="3558544"/>
                  <a:pt x="1902693" y="3555264"/>
                  <a:pt x="1898533" y="3557666"/>
                </a:cubicBezTo>
                <a:cubicBezTo>
                  <a:pt x="1897653" y="3560947"/>
                  <a:pt x="1896775" y="3564227"/>
                  <a:pt x="1899176" y="3568386"/>
                </a:cubicBezTo>
                <a:cubicBezTo>
                  <a:pt x="1901577" y="3572544"/>
                  <a:pt x="1901577" y="3572544"/>
                  <a:pt x="1901577" y="3572544"/>
                </a:cubicBezTo>
                <a:cubicBezTo>
                  <a:pt x="1898298" y="3571666"/>
                  <a:pt x="1899176" y="3568386"/>
                  <a:pt x="1895896" y="3567506"/>
                </a:cubicBezTo>
                <a:cubicBezTo>
                  <a:pt x="1896775" y="3564227"/>
                  <a:pt x="1896775" y="3564227"/>
                  <a:pt x="1896775" y="3564227"/>
                </a:cubicBezTo>
                <a:cubicBezTo>
                  <a:pt x="1894373" y="3560067"/>
                  <a:pt x="1894373" y="3560067"/>
                  <a:pt x="1894373" y="3560067"/>
                </a:cubicBezTo>
                <a:cubicBezTo>
                  <a:pt x="1891094" y="3559188"/>
                  <a:pt x="1891094" y="3559188"/>
                  <a:pt x="1891094" y="3559188"/>
                </a:cubicBezTo>
                <a:cubicBezTo>
                  <a:pt x="1884597" y="3504711"/>
                  <a:pt x="1882259" y="3447831"/>
                  <a:pt x="1879920" y="3390951"/>
                </a:cubicBezTo>
                <a:cubicBezTo>
                  <a:pt x="1883200" y="3391830"/>
                  <a:pt x="1887359" y="3389429"/>
                  <a:pt x="1885837" y="3381989"/>
                </a:cubicBezTo>
                <a:cubicBezTo>
                  <a:pt x="1882557" y="3381111"/>
                  <a:pt x="1882557" y="3381111"/>
                  <a:pt x="1882557" y="3381111"/>
                </a:cubicBezTo>
                <a:cubicBezTo>
                  <a:pt x="1878180" y="3200631"/>
                  <a:pt x="1900280" y="3013184"/>
                  <a:pt x="1949501" y="2829488"/>
                </a:cubicBezTo>
                <a:cubicBezTo>
                  <a:pt x="2065523" y="2396490"/>
                  <a:pt x="2313805" y="2034089"/>
                  <a:pt x="2643562" y="1774383"/>
                </a:cubicBezTo>
                <a:cubicBezTo>
                  <a:pt x="2638523" y="1780064"/>
                  <a:pt x="2637645" y="1783344"/>
                  <a:pt x="2640925" y="1784224"/>
                </a:cubicBezTo>
                <a:cubicBezTo>
                  <a:pt x="2669161" y="1770694"/>
                  <a:pt x="2664357" y="1762376"/>
                  <a:pt x="2686913" y="1743809"/>
                </a:cubicBezTo>
                <a:cubicBezTo>
                  <a:pt x="2686913" y="1743809"/>
                  <a:pt x="2683632" y="1742931"/>
                  <a:pt x="2683632" y="1742931"/>
                </a:cubicBezTo>
                <a:cubicBezTo>
                  <a:pt x="2705305" y="1727642"/>
                  <a:pt x="2722823" y="1714756"/>
                  <a:pt x="2744497" y="1699471"/>
                </a:cubicBezTo>
                <a:cubicBezTo>
                  <a:pt x="2751936" y="1697948"/>
                  <a:pt x="2777770" y="1680260"/>
                  <a:pt x="2782809" y="1674577"/>
                </a:cubicBezTo>
                <a:cubicBezTo>
                  <a:pt x="2786090" y="1675456"/>
                  <a:pt x="2786969" y="1672176"/>
                  <a:pt x="2786969" y="1672176"/>
                </a:cubicBezTo>
                <a:cubicBezTo>
                  <a:pt x="2791128" y="1669775"/>
                  <a:pt x="2791128" y="1669775"/>
                  <a:pt x="2787847" y="1668896"/>
                </a:cubicBezTo>
                <a:cubicBezTo>
                  <a:pt x="2791128" y="1669775"/>
                  <a:pt x="2792007" y="1666495"/>
                  <a:pt x="2795287" y="1667374"/>
                </a:cubicBezTo>
                <a:cubicBezTo>
                  <a:pt x="2800324" y="1661693"/>
                  <a:pt x="2808643" y="1656889"/>
                  <a:pt x="2812803" y="1654488"/>
                </a:cubicBezTo>
                <a:cubicBezTo>
                  <a:pt x="2830319" y="1641602"/>
                  <a:pt x="2850235" y="1632876"/>
                  <a:pt x="2867751" y="1619990"/>
                </a:cubicBezTo>
                <a:cubicBezTo>
                  <a:pt x="2876070" y="1615187"/>
                  <a:pt x="2884388" y="1610385"/>
                  <a:pt x="2892707" y="1605583"/>
                </a:cubicBezTo>
                <a:cubicBezTo>
                  <a:pt x="2909345" y="1595977"/>
                  <a:pt x="2929260" y="1587250"/>
                  <a:pt x="2945898" y="1577646"/>
                </a:cubicBezTo>
                <a:cubicBezTo>
                  <a:pt x="2945898" y="1577646"/>
                  <a:pt x="2945019" y="1580925"/>
                  <a:pt x="2945019" y="1580925"/>
                </a:cubicBezTo>
                <a:cubicBezTo>
                  <a:pt x="2949179" y="1578524"/>
                  <a:pt x="2950057" y="1575243"/>
                  <a:pt x="2954215" y="1572842"/>
                </a:cubicBezTo>
                <a:cubicBezTo>
                  <a:pt x="3029843" y="1533338"/>
                  <a:pt x="3107651" y="1498813"/>
                  <a:pt x="3187642" y="1469266"/>
                </a:cubicBezTo>
                <a:lnTo>
                  <a:pt x="3206518" y="1462968"/>
                </a:lnTo>
                <a:lnTo>
                  <a:pt x="3279061" y="1433119"/>
                </a:lnTo>
                <a:lnTo>
                  <a:pt x="3268731" y="1435621"/>
                </a:lnTo>
                <a:lnTo>
                  <a:pt x="3291288" y="1428088"/>
                </a:lnTo>
                <a:lnTo>
                  <a:pt x="3299007" y="1424913"/>
                </a:lnTo>
                <a:close/>
                <a:moveTo>
                  <a:pt x="2502762" y="1367737"/>
                </a:moveTo>
                <a:cubicBezTo>
                  <a:pt x="2499088" y="1373406"/>
                  <a:pt x="2499088" y="1373406"/>
                  <a:pt x="2499088" y="1373406"/>
                </a:cubicBezTo>
                <a:cubicBezTo>
                  <a:pt x="2500087" y="1378077"/>
                  <a:pt x="2504758" y="1377078"/>
                  <a:pt x="2508432" y="1371410"/>
                </a:cubicBezTo>
                <a:cubicBezTo>
                  <a:pt x="2496914" y="1386080"/>
                  <a:pt x="2485814" y="1397000"/>
                  <a:pt x="2472589" y="1406541"/>
                </a:cubicBezTo>
                <a:lnTo>
                  <a:pt x="2428360" y="1430993"/>
                </a:lnTo>
                <a:lnTo>
                  <a:pt x="2427665" y="1427740"/>
                </a:lnTo>
                <a:cubicBezTo>
                  <a:pt x="2427665" y="1427740"/>
                  <a:pt x="2423991" y="1433409"/>
                  <a:pt x="2423991" y="1433409"/>
                </a:cubicBezTo>
                <a:cubicBezTo>
                  <a:pt x="2414650" y="1435405"/>
                  <a:pt x="2415648" y="1440075"/>
                  <a:pt x="2406305" y="1442071"/>
                </a:cubicBezTo>
                <a:cubicBezTo>
                  <a:pt x="2401635" y="1443068"/>
                  <a:pt x="2401635" y="1443068"/>
                  <a:pt x="2401635" y="1443068"/>
                </a:cubicBezTo>
                <a:cubicBezTo>
                  <a:pt x="2401635" y="1443068"/>
                  <a:pt x="2402632" y="1447739"/>
                  <a:pt x="2402632" y="1447739"/>
                </a:cubicBezTo>
                <a:cubicBezTo>
                  <a:pt x="2397962" y="1448738"/>
                  <a:pt x="2397962" y="1448738"/>
                  <a:pt x="2397962" y="1448738"/>
                </a:cubicBezTo>
                <a:lnTo>
                  <a:pt x="2368524" y="1462091"/>
                </a:lnTo>
                <a:lnTo>
                  <a:pt x="2436136" y="1405006"/>
                </a:lnTo>
                <a:lnTo>
                  <a:pt x="2447028" y="1404065"/>
                </a:lnTo>
                <a:cubicBezTo>
                  <a:pt x="2460542" y="1398736"/>
                  <a:pt x="2475395" y="1388235"/>
                  <a:pt x="2493419" y="1369732"/>
                </a:cubicBezTo>
                <a:cubicBezTo>
                  <a:pt x="2493419" y="1369732"/>
                  <a:pt x="2498091" y="1368735"/>
                  <a:pt x="2502762" y="1367737"/>
                </a:cubicBezTo>
                <a:close/>
                <a:moveTo>
                  <a:pt x="3694920" y="1351768"/>
                </a:moveTo>
                <a:lnTo>
                  <a:pt x="3592642" y="1364711"/>
                </a:lnTo>
                <a:lnTo>
                  <a:pt x="3590251" y="1366035"/>
                </a:lnTo>
                <a:lnTo>
                  <a:pt x="3570147" y="1371907"/>
                </a:lnTo>
                <a:lnTo>
                  <a:pt x="3581954" y="1369853"/>
                </a:lnTo>
                <a:lnTo>
                  <a:pt x="3656160" y="1363370"/>
                </a:lnTo>
                <a:close/>
                <a:moveTo>
                  <a:pt x="2840435" y="1256522"/>
                </a:moveTo>
                <a:cubicBezTo>
                  <a:pt x="2814405" y="1271852"/>
                  <a:pt x="2779032" y="1289177"/>
                  <a:pt x="2754000" y="1309177"/>
                </a:cubicBezTo>
                <a:cubicBezTo>
                  <a:pt x="2727471" y="1322172"/>
                  <a:pt x="2696248" y="1338915"/>
                  <a:pt x="2675675" y="1354070"/>
                </a:cubicBezTo>
                <a:lnTo>
                  <a:pt x="2664839" y="1363575"/>
                </a:lnTo>
                <a:lnTo>
                  <a:pt x="2606905" y="1394572"/>
                </a:lnTo>
                <a:lnTo>
                  <a:pt x="2606162" y="1394488"/>
                </a:lnTo>
                <a:lnTo>
                  <a:pt x="2606032" y="1395039"/>
                </a:lnTo>
                <a:lnTo>
                  <a:pt x="2569460" y="1414607"/>
                </a:lnTo>
                <a:lnTo>
                  <a:pt x="2535666" y="1437142"/>
                </a:lnTo>
                <a:lnTo>
                  <a:pt x="2557774" y="1419478"/>
                </a:lnTo>
                <a:cubicBezTo>
                  <a:pt x="2617181" y="1377482"/>
                  <a:pt x="2686928" y="1338159"/>
                  <a:pt x="2743660" y="1306503"/>
                </a:cubicBezTo>
                <a:cubicBezTo>
                  <a:pt x="2765019" y="1292171"/>
                  <a:pt x="2787377" y="1282510"/>
                  <a:pt x="2803068" y="1264505"/>
                </a:cubicBezTo>
                <a:cubicBezTo>
                  <a:pt x="2799394" y="1270174"/>
                  <a:pt x="2809734" y="1272849"/>
                  <a:pt x="2840435" y="1256522"/>
                </a:cubicBezTo>
                <a:close/>
                <a:moveTo>
                  <a:pt x="4291945" y="1253435"/>
                </a:moveTo>
                <a:cubicBezTo>
                  <a:pt x="4288620" y="1252908"/>
                  <a:pt x="4285780" y="1253972"/>
                  <a:pt x="4284137" y="1260101"/>
                </a:cubicBezTo>
                <a:cubicBezTo>
                  <a:pt x="4280853" y="1272360"/>
                  <a:pt x="4289390" y="1273187"/>
                  <a:pt x="4298921" y="1275741"/>
                </a:cubicBezTo>
                <a:cubicBezTo>
                  <a:pt x="4349411" y="1283430"/>
                  <a:pt x="4400898" y="1292848"/>
                  <a:pt x="4450293" y="1304623"/>
                </a:cubicBezTo>
                <a:cubicBezTo>
                  <a:pt x="4553327" y="1330041"/>
                  <a:pt x="4653016" y="1361132"/>
                  <a:pt x="4748991" y="1398504"/>
                </a:cubicBezTo>
                <a:lnTo>
                  <a:pt x="4900593" y="1470664"/>
                </a:lnTo>
                <a:lnTo>
                  <a:pt x="4850303" y="1427852"/>
                </a:lnTo>
                <a:lnTo>
                  <a:pt x="4826319" y="1412622"/>
                </a:lnTo>
                <a:lnTo>
                  <a:pt x="4657237" y="1344015"/>
                </a:lnTo>
                <a:cubicBezTo>
                  <a:pt x="4555286" y="1305020"/>
                  <a:pt x="4447497" y="1287816"/>
                  <a:pt x="4341169" y="1265164"/>
                </a:cubicBezTo>
                <a:cubicBezTo>
                  <a:pt x="4328547" y="1263242"/>
                  <a:pt x="4314927" y="1259592"/>
                  <a:pt x="4302669" y="1256309"/>
                </a:cubicBezTo>
                <a:cubicBezTo>
                  <a:pt x="4299082" y="1256077"/>
                  <a:pt x="4295271" y="1253960"/>
                  <a:pt x="4291945" y="1253435"/>
                </a:cubicBezTo>
                <a:close/>
                <a:moveTo>
                  <a:pt x="3498102" y="1245800"/>
                </a:moveTo>
                <a:lnTo>
                  <a:pt x="3459267" y="1255133"/>
                </a:lnTo>
                <a:lnTo>
                  <a:pt x="3459939" y="1258420"/>
                </a:lnTo>
                <a:close/>
                <a:moveTo>
                  <a:pt x="5350802" y="1233036"/>
                </a:moveTo>
                <a:cubicBezTo>
                  <a:pt x="5361142" y="1235710"/>
                  <a:pt x="5361142" y="1235710"/>
                  <a:pt x="5351799" y="1237706"/>
                </a:cubicBezTo>
                <a:cubicBezTo>
                  <a:pt x="5346131" y="1234033"/>
                  <a:pt x="5346131" y="1234033"/>
                  <a:pt x="5346131" y="1234033"/>
                </a:cubicBezTo>
                <a:cubicBezTo>
                  <a:pt x="5350802" y="1233036"/>
                  <a:pt x="5350802" y="1233036"/>
                  <a:pt x="5350802" y="1233036"/>
                </a:cubicBezTo>
                <a:close/>
                <a:moveTo>
                  <a:pt x="5345813" y="1209681"/>
                </a:moveTo>
                <a:cubicBezTo>
                  <a:pt x="5345813" y="1209681"/>
                  <a:pt x="5350483" y="1208682"/>
                  <a:pt x="5351481" y="1213353"/>
                </a:cubicBezTo>
                <a:cubicBezTo>
                  <a:pt x="5346810" y="1214352"/>
                  <a:pt x="5346810" y="1214352"/>
                  <a:pt x="5346810" y="1214352"/>
                </a:cubicBezTo>
                <a:cubicBezTo>
                  <a:pt x="5346810" y="1214352"/>
                  <a:pt x="5345813" y="1209681"/>
                  <a:pt x="5345813" y="1209681"/>
                </a:cubicBezTo>
                <a:close/>
                <a:moveTo>
                  <a:pt x="5343817" y="1200338"/>
                </a:moveTo>
                <a:cubicBezTo>
                  <a:pt x="5344814" y="1205008"/>
                  <a:pt x="5344814" y="1205008"/>
                  <a:pt x="5349485" y="1204011"/>
                </a:cubicBezTo>
                <a:lnTo>
                  <a:pt x="5339148" y="1201337"/>
                </a:lnTo>
                <a:close/>
                <a:moveTo>
                  <a:pt x="2761703" y="1151674"/>
                </a:moveTo>
                <a:lnTo>
                  <a:pt x="2748959" y="1165559"/>
                </a:lnTo>
                <a:cubicBezTo>
                  <a:pt x="2741657" y="1171392"/>
                  <a:pt x="2733065" y="1176892"/>
                  <a:pt x="2722385" y="1184058"/>
                </a:cubicBezTo>
                <a:cubicBezTo>
                  <a:pt x="2726058" y="1178388"/>
                  <a:pt x="2721386" y="1179387"/>
                  <a:pt x="2716716" y="1180384"/>
                </a:cubicBezTo>
                <a:cubicBezTo>
                  <a:pt x="2694359" y="1190045"/>
                  <a:pt x="2674994" y="1213720"/>
                  <a:pt x="2657309" y="1222382"/>
                </a:cubicBezTo>
                <a:cubicBezTo>
                  <a:pt x="2657309" y="1222382"/>
                  <a:pt x="2660982" y="1216713"/>
                  <a:pt x="2660982" y="1216713"/>
                </a:cubicBezTo>
                <a:cubicBezTo>
                  <a:pt x="2630281" y="1233040"/>
                  <a:pt x="2606247" y="1257713"/>
                  <a:pt x="2595906" y="1255037"/>
                </a:cubicBezTo>
                <a:cubicBezTo>
                  <a:pt x="2595906" y="1255037"/>
                  <a:pt x="2596903" y="1259709"/>
                  <a:pt x="2592233" y="1260706"/>
                </a:cubicBezTo>
                <a:cubicBezTo>
                  <a:pt x="2581214" y="1277713"/>
                  <a:pt x="2601576" y="1258710"/>
                  <a:pt x="2606247" y="1257713"/>
                </a:cubicBezTo>
                <a:cubicBezTo>
                  <a:pt x="2593730" y="1267712"/>
                  <a:pt x="2584887" y="1272043"/>
                  <a:pt x="2577796" y="1276001"/>
                </a:cubicBezTo>
                <a:lnTo>
                  <a:pt x="2560312" y="1291636"/>
                </a:lnTo>
                <a:lnTo>
                  <a:pt x="2559859" y="1291860"/>
                </a:lnTo>
                <a:lnTo>
                  <a:pt x="2560069" y="1281620"/>
                </a:lnTo>
                <a:cubicBezTo>
                  <a:pt x="2559696" y="1279869"/>
                  <a:pt x="2557360" y="1280367"/>
                  <a:pt x="2548516" y="1284699"/>
                </a:cubicBezTo>
                <a:cubicBezTo>
                  <a:pt x="2547179" y="1289869"/>
                  <a:pt x="2548846" y="1291955"/>
                  <a:pt x="2549928" y="1294165"/>
                </a:cubicBezTo>
                <a:lnTo>
                  <a:pt x="2549342" y="1297035"/>
                </a:lnTo>
                <a:lnTo>
                  <a:pt x="2541806" y="1300742"/>
                </a:lnTo>
                <a:cubicBezTo>
                  <a:pt x="2519258" y="1309996"/>
                  <a:pt x="2495601" y="1317332"/>
                  <a:pt x="2470077" y="1321264"/>
                </a:cubicBezTo>
                <a:cubicBezTo>
                  <a:pt x="2487552" y="1289140"/>
                  <a:pt x="2510692" y="1274055"/>
                  <a:pt x="2536602" y="1262438"/>
                </a:cubicBezTo>
                <a:cubicBezTo>
                  <a:pt x="2598121" y="1237126"/>
                  <a:pt x="2657282" y="1210292"/>
                  <a:pt x="2712436" y="1174174"/>
                </a:cubicBezTo>
                <a:cubicBezTo>
                  <a:pt x="2723037" y="1166839"/>
                  <a:pt x="2734149" y="1161297"/>
                  <a:pt x="2745575" y="1156796"/>
                </a:cubicBezTo>
                <a:close/>
                <a:moveTo>
                  <a:pt x="4763650" y="1149529"/>
                </a:moveTo>
                <a:lnTo>
                  <a:pt x="4771720" y="1151618"/>
                </a:lnTo>
                <a:cubicBezTo>
                  <a:pt x="4771720" y="1151618"/>
                  <a:pt x="4771720" y="1151618"/>
                  <a:pt x="4767049" y="1152615"/>
                </a:cubicBezTo>
                <a:close/>
                <a:moveTo>
                  <a:pt x="3314885" y="1145389"/>
                </a:moveTo>
                <a:cubicBezTo>
                  <a:pt x="3311211" y="1151058"/>
                  <a:pt x="3311211" y="1151058"/>
                  <a:pt x="3311211" y="1151058"/>
                </a:cubicBezTo>
                <a:cubicBezTo>
                  <a:pt x="3306541" y="1152057"/>
                  <a:pt x="3306541" y="1152057"/>
                  <a:pt x="3306541" y="1152057"/>
                </a:cubicBezTo>
                <a:cubicBezTo>
                  <a:pt x="3297198" y="1154051"/>
                  <a:pt x="3292528" y="1155049"/>
                  <a:pt x="3287857" y="1156047"/>
                </a:cubicBezTo>
                <a:cubicBezTo>
                  <a:pt x="3278514" y="1158043"/>
                  <a:pt x="3273843" y="1159041"/>
                  <a:pt x="3264500" y="1161037"/>
                </a:cubicBezTo>
                <a:lnTo>
                  <a:pt x="3259830" y="1162034"/>
                </a:lnTo>
                <a:close/>
                <a:moveTo>
                  <a:pt x="4063207" y="1058776"/>
                </a:moveTo>
                <a:lnTo>
                  <a:pt x="4059509" y="1058914"/>
                </a:lnTo>
                <a:lnTo>
                  <a:pt x="4059417" y="1058899"/>
                </a:lnTo>
                <a:cubicBezTo>
                  <a:pt x="4058579" y="1058545"/>
                  <a:pt x="4059454" y="1058357"/>
                  <a:pt x="4063207" y="1058776"/>
                </a:cubicBezTo>
                <a:close/>
                <a:moveTo>
                  <a:pt x="4081891" y="1054786"/>
                </a:moveTo>
                <a:cubicBezTo>
                  <a:pt x="4083887" y="1064127"/>
                  <a:pt x="4101574" y="1055465"/>
                  <a:pt x="4111912" y="1058138"/>
                </a:cubicBezTo>
                <a:cubicBezTo>
                  <a:pt x="4097900" y="1061133"/>
                  <a:pt x="4111233" y="1077821"/>
                  <a:pt x="4112910" y="1062810"/>
                </a:cubicBezTo>
                <a:cubicBezTo>
                  <a:pt x="4141935" y="1061494"/>
                  <a:pt x="4171956" y="1064849"/>
                  <a:pt x="4191639" y="1065528"/>
                </a:cubicBezTo>
                <a:cubicBezTo>
                  <a:pt x="4176627" y="1063850"/>
                  <a:pt x="4205653" y="1062533"/>
                  <a:pt x="4224337" y="1058542"/>
                </a:cubicBezTo>
                <a:cubicBezTo>
                  <a:pt x="4225335" y="1063212"/>
                  <a:pt x="4215991" y="1065208"/>
                  <a:pt x="4215991" y="1065208"/>
                </a:cubicBezTo>
                <a:cubicBezTo>
                  <a:pt x="4250685" y="1067565"/>
                  <a:pt x="4270368" y="1068244"/>
                  <a:pt x="4290049" y="1068923"/>
                </a:cubicBezTo>
                <a:cubicBezTo>
                  <a:pt x="4314402" y="1068605"/>
                  <a:pt x="4334085" y="1069284"/>
                  <a:pt x="4379117" y="1074315"/>
                </a:cubicBezTo>
                <a:cubicBezTo>
                  <a:pt x="4375445" y="1079983"/>
                  <a:pt x="4366101" y="1081981"/>
                  <a:pt x="4385785" y="1082660"/>
                </a:cubicBezTo>
                <a:cubicBezTo>
                  <a:pt x="4396125" y="1085335"/>
                  <a:pt x="4374447" y="1075314"/>
                  <a:pt x="4398799" y="1074995"/>
                </a:cubicBezTo>
                <a:cubicBezTo>
                  <a:pt x="4415807" y="1086013"/>
                  <a:pt x="4430817" y="1087691"/>
                  <a:pt x="4443833" y="1080026"/>
                </a:cubicBezTo>
                <a:cubicBezTo>
                  <a:pt x="4460841" y="1091045"/>
                  <a:pt x="4454173" y="1082701"/>
                  <a:pt x="4461839" y="1095716"/>
                </a:cubicBezTo>
                <a:cubicBezTo>
                  <a:pt x="4465511" y="1090048"/>
                  <a:pt x="4474853" y="1088052"/>
                  <a:pt x="4489863" y="1089728"/>
                </a:cubicBezTo>
                <a:cubicBezTo>
                  <a:pt x="4489863" y="1089728"/>
                  <a:pt x="4480522" y="1091724"/>
                  <a:pt x="4486191" y="1095398"/>
                </a:cubicBezTo>
                <a:cubicBezTo>
                  <a:pt x="4509546" y="1090407"/>
                  <a:pt x="4532222" y="1105100"/>
                  <a:pt x="4565917" y="1102785"/>
                </a:cubicBezTo>
                <a:cubicBezTo>
                  <a:pt x="4566915" y="1107457"/>
                  <a:pt x="4546235" y="1102107"/>
                  <a:pt x="4547233" y="1106777"/>
                </a:cubicBezTo>
                <a:cubicBezTo>
                  <a:pt x="4568911" y="1116797"/>
                  <a:pt x="4591269" y="1107139"/>
                  <a:pt x="4609273" y="1122827"/>
                </a:cubicBezTo>
                <a:cubicBezTo>
                  <a:pt x="4613943" y="1121829"/>
                  <a:pt x="4591269" y="1107139"/>
                  <a:pt x="4611947" y="1112488"/>
                </a:cubicBezTo>
                <a:cubicBezTo>
                  <a:pt x="4608275" y="1118157"/>
                  <a:pt x="4613943" y="1121829"/>
                  <a:pt x="4628956" y="1123507"/>
                </a:cubicBezTo>
                <a:cubicBezTo>
                  <a:pt x="4641971" y="1115841"/>
                  <a:pt x="4665645" y="1135205"/>
                  <a:pt x="4668320" y="1124867"/>
                </a:cubicBezTo>
                <a:cubicBezTo>
                  <a:pt x="4669317" y="1129537"/>
                  <a:pt x="4673989" y="1128538"/>
                  <a:pt x="4679657" y="1132212"/>
                </a:cubicBezTo>
                <a:cubicBezTo>
                  <a:pt x="4685326" y="1135884"/>
                  <a:pt x="4685326" y="1135884"/>
                  <a:pt x="4685326" y="1135884"/>
                </a:cubicBezTo>
                <a:cubicBezTo>
                  <a:pt x="4685326" y="1135884"/>
                  <a:pt x="4684329" y="1131215"/>
                  <a:pt x="4684329" y="1131215"/>
                </a:cubicBezTo>
                <a:cubicBezTo>
                  <a:pt x="4679657" y="1132212"/>
                  <a:pt x="4678659" y="1127541"/>
                  <a:pt x="4673989" y="1128538"/>
                </a:cubicBezTo>
                <a:cubicBezTo>
                  <a:pt x="4692673" y="1124547"/>
                  <a:pt x="4705007" y="1136564"/>
                  <a:pt x="4716346" y="1143910"/>
                </a:cubicBezTo>
                <a:cubicBezTo>
                  <a:pt x="4721019" y="1142913"/>
                  <a:pt x="4725689" y="1141914"/>
                  <a:pt x="4737026" y="1149261"/>
                </a:cubicBezTo>
                <a:cubicBezTo>
                  <a:pt x="4750041" y="1141596"/>
                  <a:pt x="4718024" y="1128899"/>
                  <a:pt x="4733035" y="1130577"/>
                </a:cubicBezTo>
                <a:cubicBezTo>
                  <a:pt x="4731029" y="1138331"/>
                  <a:pt x="4750041" y="1141596"/>
                  <a:pt x="4760516" y="1146683"/>
                </a:cubicBezTo>
                <a:lnTo>
                  <a:pt x="4763650" y="1149529"/>
                </a:lnTo>
                <a:lnTo>
                  <a:pt x="4761379" y="1148942"/>
                </a:lnTo>
                <a:cubicBezTo>
                  <a:pt x="4756709" y="1149940"/>
                  <a:pt x="4752037" y="1150938"/>
                  <a:pt x="4752037" y="1150938"/>
                </a:cubicBezTo>
                <a:cubicBezTo>
                  <a:pt x="4752037" y="1150938"/>
                  <a:pt x="4752037" y="1150938"/>
                  <a:pt x="4757706" y="1154611"/>
                </a:cubicBezTo>
                <a:cubicBezTo>
                  <a:pt x="4763375" y="1158284"/>
                  <a:pt x="4768046" y="1157286"/>
                  <a:pt x="4772717" y="1156287"/>
                </a:cubicBezTo>
                <a:cubicBezTo>
                  <a:pt x="4769043" y="1161957"/>
                  <a:pt x="4817750" y="1161320"/>
                  <a:pt x="4799066" y="1165310"/>
                </a:cubicBezTo>
                <a:cubicBezTo>
                  <a:pt x="4824417" y="1169663"/>
                  <a:pt x="4846096" y="1179685"/>
                  <a:pt x="4881786" y="1186712"/>
                </a:cubicBezTo>
                <a:cubicBezTo>
                  <a:pt x="4881786" y="1186712"/>
                  <a:pt x="4881786" y="1186712"/>
                  <a:pt x="4886457" y="1185713"/>
                </a:cubicBezTo>
                <a:cubicBezTo>
                  <a:pt x="4881786" y="1186712"/>
                  <a:pt x="4877116" y="1187711"/>
                  <a:pt x="4878113" y="1192381"/>
                </a:cubicBezTo>
                <a:cubicBezTo>
                  <a:pt x="4878113" y="1192381"/>
                  <a:pt x="4878113" y="1192381"/>
                  <a:pt x="4883782" y="1196053"/>
                </a:cubicBezTo>
                <a:cubicBezTo>
                  <a:pt x="4888453" y="1195056"/>
                  <a:pt x="4887456" y="1190385"/>
                  <a:pt x="4887456" y="1190385"/>
                </a:cubicBezTo>
                <a:cubicBezTo>
                  <a:pt x="4903465" y="1196734"/>
                  <a:pt x="4928816" y="1201086"/>
                  <a:pt x="4920471" y="1207753"/>
                </a:cubicBezTo>
                <a:cubicBezTo>
                  <a:pt x="4941151" y="1213102"/>
                  <a:pt x="4941151" y="1213102"/>
                  <a:pt x="4968499" y="1226796"/>
                </a:cubicBezTo>
                <a:cubicBezTo>
                  <a:pt x="4973169" y="1225799"/>
                  <a:pt x="4972171" y="1221128"/>
                  <a:pt x="4972171" y="1221128"/>
                </a:cubicBezTo>
                <a:cubicBezTo>
                  <a:pt x="4977839" y="1224802"/>
                  <a:pt x="4983509" y="1228474"/>
                  <a:pt x="4988181" y="1227477"/>
                </a:cubicBezTo>
                <a:cubicBezTo>
                  <a:pt x="5000517" y="1239493"/>
                  <a:pt x="5001514" y="1244166"/>
                  <a:pt x="4996843" y="1245163"/>
                </a:cubicBezTo>
                <a:cubicBezTo>
                  <a:pt x="5011854" y="1246838"/>
                  <a:pt x="5016525" y="1245841"/>
                  <a:pt x="5025867" y="1243845"/>
                </a:cubicBezTo>
                <a:cubicBezTo>
                  <a:pt x="5025867" y="1243845"/>
                  <a:pt x="5025867" y="1243845"/>
                  <a:pt x="5026865" y="1248516"/>
                </a:cubicBezTo>
                <a:cubicBezTo>
                  <a:pt x="5032534" y="1252190"/>
                  <a:pt x="5028861" y="1257857"/>
                  <a:pt x="5039201" y="1260533"/>
                </a:cubicBezTo>
                <a:cubicBezTo>
                  <a:pt x="5043871" y="1259535"/>
                  <a:pt x="5042874" y="1254865"/>
                  <a:pt x="5054211" y="1262212"/>
                </a:cubicBezTo>
                <a:cubicBezTo>
                  <a:pt x="5058883" y="1261213"/>
                  <a:pt x="5059881" y="1265883"/>
                  <a:pt x="5059881" y="1265883"/>
                </a:cubicBezTo>
                <a:cubicBezTo>
                  <a:pt x="5059881" y="1265883"/>
                  <a:pt x="5059881" y="1265883"/>
                  <a:pt x="5060879" y="1270554"/>
                </a:cubicBezTo>
                <a:cubicBezTo>
                  <a:pt x="5065550" y="1269557"/>
                  <a:pt x="5065550" y="1269557"/>
                  <a:pt x="5065550" y="1269557"/>
                </a:cubicBezTo>
                <a:cubicBezTo>
                  <a:pt x="5064551" y="1264886"/>
                  <a:pt x="5064551" y="1264886"/>
                  <a:pt x="5063554" y="1260214"/>
                </a:cubicBezTo>
                <a:cubicBezTo>
                  <a:pt x="5063554" y="1260214"/>
                  <a:pt x="5079564" y="1266562"/>
                  <a:pt x="5085233" y="1270236"/>
                </a:cubicBezTo>
                <a:cubicBezTo>
                  <a:pt x="5085233" y="1270236"/>
                  <a:pt x="5089903" y="1269239"/>
                  <a:pt x="5089903" y="1269239"/>
                </a:cubicBezTo>
                <a:cubicBezTo>
                  <a:pt x="5091899" y="1278580"/>
                  <a:pt x="5081559" y="1275906"/>
                  <a:pt x="5092897" y="1283251"/>
                </a:cubicBezTo>
                <a:cubicBezTo>
                  <a:pt x="5091899" y="1278580"/>
                  <a:pt x="5128587" y="1290278"/>
                  <a:pt x="5135255" y="1298622"/>
                </a:cubicBezTo>
                <a:cubicBezTo>
                  <a:pt x="5140923" y="1302296"/>
                  <a:pt x="5140923" y="1302296"/>
                  <a:pt x="5140923" y="1302296"/>
                </a:cubicBezTo>
                <a:cubicBezTo>
                  <a:pt x="5136253" y="1303293"/>
                  <a:pt x="5136253" y="1303293"/>
                  <a:pt x="5136253" y="1303293"/>
                </a:cubicBezTo>
                <a:cubicBezTo>
                  <a:pt x="5135255" y="1298622"/>
                  <a:pt x="5130583" y="1299621"/>
                  <a:pt x="5125914" y="1300618"/>
                </a:cubicBezTo>
                <a:cubicBezTo>
                  <a:pt x="5126911" y="1305290"/>
                  <a:pt x="5126911" y="1305290"/>
                  <a:pt x="5126911" y="1305290"/>
                </a:cubicBezTo>
                <a:cubicBezTo>
                  <a:pt x="5136253" y="1303293"/>
                  <a:pt x="5137251" y="1307965"/>
                  <a:pt x="5141923" y="1306967"/>
                </a:cubicBezTo>
                <a:cubicBezTo>
                  <a:pt x="5161603" y="1307645"/>
                  <a:pt x="5162603" y="1312318"/>
                  <a:pt x="5185279" y="1327010"/>
                </a:cubicBezTo>
                <a:cubicBezTo>
                  <a:pt x="5185279" y="1327010"/>
                  <a:pt x="5189949" y="1326012"/>
                  <a:pt x="5188951" y="1321339"/>
                </a:cubicBezTo>
                <a:cubicBezTo>
                  <a:pt x="5194619" y="1325013"/>
                  <a:pt x="5200289" y="1328686"/>
                  <a:pt x="5201287" y="1333357"/>
                </a:cubicBezTo>
                <a:cubicBezTo>
                  <a:pt x="5206956" y="1337031"/>
                  <a:pt x="5212625" y="1340704"/>
                  <a:pt x="5212625" y="1340704"/>
                </a:cubicBezTo>
                <a:cubicBezTo>
                  <a:pt x="5223963" y="1348049"/>
                  <a:pt x="5228635" y="1347052"/>
                  <a:pt x="5234302" y="1350726"/>
                </a:cubicBezTo>
                <a:cubicBezTo>
                  <a:pt x="5244643" y="1353399"/>
                  <a:pt x="5255981" y="1360746"/>
                  <a:pt x="5261651" y="1364420"/>
                </a:cubicBezTo>
                <a:cubicBezTo>
                  <a:pt x="5262648" y="1369090"/>
                  <a:pt x="5262648" y="1369090"/>
                  <a:pt x="5263645" y="1373761"/>
                </a:cubicBezTo>
                <a:cubicBezTo>
                  <a:pt x="5268317" y="1372762"/>
                  <a:pt x="5269315" y="1377435"/>
                  <a:pt x="5269315" y="1377435"/>
                </a:cubicBezTo>
                <a:cubicBezTo>
                  <a:pt x="5273985" y="1376438"/>
                  <a:pt x="5274984" y="1381108"/>
                  <a:pt x="5279654" y="1380109"/>
                </a:cubicBezTo>
                <a:cubicBezTo>
                  <a:pt x="5279654" y="1380109"/>
                  <a:pt x="5284325" y="1379110"/>
                  <a:pt x="5284325" y="1379110"/>
                </a:cubicBezTo>
                <a:cubicBezTo>
                  <a:pt x="5289994" y="1382784"/>
                  <a:pt x="5301333" y="1390131"/>
                  <a:pt x="5307001" y="1393803"/>
                </a:cubicBezTo>
                <a:cubicBezTo>
                  <a:pt x="5307001" y="1393803"/>
                  <a:pt x="5307001" y="1393803"/>
                  <a:pt x="5311671" y="1392806"/>
                </a:cubicBezTo>
                <a:cubicBezTo>
                  <a:pt x="5329677" y="1408496"/>
                  <a:pt x="5352353" y="1423188"/>
                  <a:pt x="5374031" y="1433210"/>
                </a:cubicBezTo>
                <a:cubicBezTo>
                  <a:pt x="5375029" y="1437880"/>
                  <a:pt x="5375029" y="1437880"/>
                  <a:pt x="5375029" y="1437880"/>
                </a:cubicBezTo>
                <a:cubicBezTo>
                  <a:pt x="5375029" y="1437880"/>
                  <a:pt x="5379701" y="1436882"/>
                  <a:pt x="5379701" y="1436882"/>
                </a:cubicBezTo>
                <a:cubicBezTo>
                  <a:pt x="5420381" y="1467264"/>
                  <a:pt x="5461061" y="1497648"/>
                  <a:pt x="5497073" y="1529027"/>
                </a:cubicBezTo>
                <a:cubicBezTo>
                  <a:pt x="5515075" y="1544718"/>
                  <a:pt x="5555757" y="1575100"/>
                  <a:pt x="5580429" y="1599135"/>
                </a:cubicBezTo>
                <a:cubicBezTo>
                  <a:pt x="5591766" y="1606481"/>
                  <a:pt x="5594761" y="1620493"/>
                  <a:pt x="5606099" y="1627840"/>
                </a:cubicBezTo>
                <a:cubicBezTo>
                  <a:pt x="5649774" y="1672234"/>
                  <a:pt x="5711133" y="1707968"/>
                  <a:pt x="5746464" y="1759030"/>
                </a:cubicBezTo>
                <a:cubicBezTo>
                  <a:pt x="5752134" y="1762703"/>
                  <a:pt x="5753131" y="1767373"/>
                  <a:pt x="5757803" y="1766375"/>
                </a:cubicBezTo>
                <a:cubicBezTo>
                  <a:pt x="5754129" y="1772044"/>
                  <a:pt x="5758800" y="1771047"/>
                  <a:pt x="5758800" y="1771047"/>
                </a:cubicBezTo>
                <a:cubicBezTo>
                  <a:pt x="5775807" y="1782066"/>
                  <a:pt x="5788142" y="1794084"/>
                  <a:pt x="5801477" y="1810771"/>
                </a:cubicBezTo>
                <a:cubicBezTo>
                  <a:pt x="5801477" y="1810771"/>
                  <a:pt x="5802475" y="1815443"/>
                  <a:pt x="5807146" y="1814445"/>
                </a:cubicBezTo>
                <a:cubicBezTo>
                  <a:pt x="5808143" y="1819115"/>
                  <a:pt x="5808143" y="1819115"/>
                  <a:pt x="5812815" y="1818118"/>
                </a:cubicBezTo>
                <a:cubicBezTo>
                  <a:pt x="5826149" y="1834806"/>
                  <a:pt x="5845151" y="1855167"/>
                  <a:pt x="5863156" y="1870858"/>
                </a:cubicBezTo>
                <a:cubicBezTo>
                  <a:pt x="5862157" y="1866187"/>
                  <a:pt x="5855491" y="1857843"/>
                  <a:pt x="5854493" y="1853171"/>
                </a:cubicBezTo>
                <a:cubicBezTo>
                  <a:pt x="5854493" y="1853171"/>
                  <a:pt x="5859165" y="1852174"/>
                  <a:pt x="5860163" y="1856844"/>
                </a:cubicBezTo>
                <a:cubicBezTo>
                  <a:pt x="5860163" y="1856844"/>
                  <a:pt x="5860163" y="1856844"/>
                  <a:pt x="5861160" y="1861515"/>
                </a:cubicBezTo>
                <a:cubicBezTo>
                  <a:pt x="5861160" y="1861515"/>
                  <a:pt x="5865831" y="1860516"/>
                  <a:pt x="5865831" y="1860516"/>
                </a:cubicBezTo>
                <a:cubicBezTo>
                  <a:pt x="5870503" y="1859519"/>
                  <a:pt x="5870503" y="1859519"/>
                  <a:pt x="5870503" y="1859519"/>
                </a:cubicBezTo>
                <a:cubicBezTo>
                  <a:pt x="5871500" y="1864190"/>
                  <a:pt x="5876171" y="1863192"/>
                  <a:pt x="5876171" y="1863192"/>
                </a:cubicBezTo>
                <a:cubicBezTo>
                  <a:pt x="5882839" y="1871536"/>
                  <a:pt x="5888507" y="1875210"/>
                  <a:pt x="5901841" y="1891897"/>
                </a:cubicBezTo>
                <a:cubicBezTo>
                  <a:pt x="5900842" y="1887226"/>
                  <a:pt x="5900842" y="1887226"/>
                  <a:pt x="5900842" y="1887226"/>
                </a:cubicBezTo>
                <a:cubicBezTo>
                  <a:pt x="5906513" y="1890900"/>
                  <a:pt x="5906513" y="1890900"/>
                  <a:pt x="5906513" y="1890900"/>
                </a:cubicBezTo>
                <a:cubicBezTo>
                  <a:pt x="5913179" y="1899244"/>
                  <a:pt x="5913179" y="1899244"/>
                  <a:pt x="5913179" y="1899244"/>
                </a:cubicBezTo>
                <a:cubicBezTo>
                  <a:pt x="5907509" y="1895570"/>
                  <a:pt x="5901841" y="1891897"/>
                  <a:pt x="5897169" y="1892896"/>
                </a:cubicBezTo>
                <a:cubicBezTo>
                  <a:pt x="5902839" y="1896569"/>
                  <a:pt x="5903837" y="1901240"/>
                  <a:pt x="5904836" y="1905910"/>
                </a:cubicBezTo>
                <a:cubicBezTo>
                  <a:pt x="5904836" y="1905910"/>
                  <a:pt x="5900163" y="1906909"/>
                  <a:pt x="5900163" y="1906909"/>
                </a:cubicBezTo>
                <a:cubicBezTo>
                  <a:pt x="5900163" y="1906909"/>
                  <a:pt x="5901161" y="1911580"/>
                  <a:pt x="5901161" y="1911580"/>
                </a:cubicBezTo>
                <a:cubicBezTo>
                  <a:pt x="5906831" y="1915253"/>
                  <a:pt x="5907828" y="1919924"/>
                  <a:pt x="5911502" y="1914255"/>
                </a:cubicBezTo>
                <a:cubicBezTo>
                  <a:pt x="5914495" y="1928268"/>
                  <a:pt x="5920164" y="1931940"/>
                  <a:pt x="5925833" y="1935614"/>
                </a:cubicBezTo>
                <a:cubicBezTo>
                  <a:pt x="5922160" y="1941283"/>
                  <a:pt x="5922160" y="1941283"/>
                  <a:pt x="5922160" y="1941283"/>
                </a:cubicBezTo>
                <a:cubicBezTo>
                  <a:pt x="5929825" y="1954298"/>
                  <a:pt x="5936493" y="1962642"/>
                  <a:pt x="5943160" y="1970986"/>
                </a:cubicBezTo>
                <a:cubicBezTo>
                  <a:pt x="5947829" y="1969987"/>
                  <a:pt x="5948829" y="1974660"/>
                  <a:pt x="5948829" y="1974660"/>
                </a:cubicBezTo>
                <a:cubicBezTo>
                  <a:pt x="5953499" y="1973661"/>
                  <a:pt x="5954497" y="1978332"/>
                  <a:pt x="5955496" y="1983002"/>
                </a:cubicBezTo>
                <a:cubicBezTo>
                  <a:pt x="5956493" y="1987674"/>
                  <a:pt x="5962162" y="1991348"/>
                  <a:pt x="5965836" y="1985679"/>
                </a:cubicBezTo>
                <a:cubicBezTo>
                  <a:pt x="5966833" y="1990349"/>
                  <a:pt x="5966833" y="1990349"/>
                  <a:pt x="5966833" y="1990349"/>
                </a:cubicBezTo>
                <a:cubicBezTo>
                  <a:pt x="5967831" y="1995019"/>
                  <a:pt x="5967831" y="1995019"/>
                  <a:pt x="5963161" y="1996018"/>
                </a:cubicBezTo>
                <a:cubicBezTo>
                  <a:pt x="5963161" y="1996018"/>
                  <a:pt x="5964158" y="2000689"/>
                  <a:pt x="5964158" y="2000689"/>
                </a:cubicBezTo>
                <a:cubicBezTo>
                  <a:pt x="5964158" y="2000689"/>
                  <a:pt x="5969828" y="2004363"/>
                  <a:pt x="5969828" y="2004363"/>
                </a:cubicBezTo>
                <a:cubicBezTo>
                  <a:pt x="5968829" y="1999692"/>
                  <a:pt x="5973499" y="1998694"/>
                  <a:pt x="5973499" y="1998694"/>
                </a:cubicBezTo>
                <a:cubicBezTo>
                  <a:pt x="5972502" y="1994021"/>
                  <a:pt x="5972502" y="1994021"/>
                  <a:pt x="5972502" y="1994021"/>
                </a:cubicBezTo>
                <a:cubicBezTo>
                  <a:pt x="5972502" y="1994021"/>
                  <a:pt x="5972502" y="1994021"/>
                  <a:pt x="5971505" y="1989352"/>
                </a:cubicBezTo>
                <a:cubicBezTo>
                  <a:pt x="5976176" y="1988354"/>
                  <a:pt x="5976176" y="1988354"/>
                  <a:pt x="5975177" y="1983681"/>
                </a:cubicBezTo>
                <a:cubicBezTo>
                  <a:pt x="5975177" y="1983681"/>
                  <a:pt x="5975177" y="1983681"/>
                  <a:pt x="5979849" y="1982684"/>
                </a:cubicBezTo>
                <a:cubicBezTo>
                  <a:pt x="5980846" y="1987355"/>
                  <a:pt x="5980846" y="1987355"/>
                  <a:pt x="5986515" y="1991028"/>
                </a:cubicBezTo>
                <a:cubicBezTo>
                  <a:pt x="5986515" y="1991028"/>
                  <a:pt x="5986515" y="1991028"/>
                  <a:pt x="5987513" y="1995699"/>
                </a:cubicBezTo>
                <a:cubicBezTo>
                  <a:pt x="5987513" y="1995699"/>
                  <a:pt x="5987513" y="1995699"/>
                  <a:pt x="5983841" y="2001368"/>
                </a:cubicBezTo>
                <a:cubicBezTo>
                  <a:pt x="5984838" y="2006039"/>
                  <a:pt x="5990507" y="2009712"/>
                  <a:pt x="5991504" y="2014383"/>
                </a:cubicBezTo>
                <a:cubicBezTo>
                  <a:pt x="5992501" y="2019056"/>
                  <a:pt x="5992501" y="2019056"/>
                  <a:pt x="5997174" y="2018057"/>
                </a:cubicBezTo>
                <a:lnTo>
                  <a:pt x="5996177" y="2013386"/>
                </a:lnTo>
                <a:cubicBezTo>
                  <a:pt x="5996177" y="2013386"/>
                  <a:pt x="5990507" y="2009712"/>
                  <a:pt x="5989508" y="2005041"/>
                </a:cubicBezTo>
                <a:cubicBezTo>
                  <a:pt x="5989508" y="2005041"/>
                  <a:pt x="5993182" y="1999373"/>
                  <a:pt x="5993182" y="1999373"/>
                </a:cubicBezTo>
                <a:cubicBezTo>
                  <a:pt x="5994181" y="2004043"/>
                  <a:pt x="5999848" y="2007716"/>
                  <a:pt x="5999848" y="2007716"/>
                </a:cubicBezTo>
                <a:cubicBezTo>
                  <a:pt x="6008513" y="2025402"/>
                  <a:pt x="6016176" y="2038418"/>
                  <a:pt x="6017173" y="2043089"/>
                </a:cubicBezTo>
                <a:cubicBezTo>
                  <a:pt x="6017173" y="2043089"/>
                  <a:pt x="6012503" y="2044088"/>
                  <a:pt x="6013501" y="2048758"/>
                </a:cubicBezTo>
                <a:cubicBezTo>
                  <a:pt x="6013501" y="2048758"/>
                  <a:pt x="6007833" y="2045085"/>
                  <a:pt x="6002163" y="2041411"/>
                </a:cubicBezTo>
                <a:cubicBezTo>
                  <a:pt x="6012822" y="2068440"/>
                  <a:pt x="6024159" y="2075787"/>
                  <a:pt x="6039490" y="2101816"/>
                </a:cubicBezTo>
                <a:cubicBezTo>
                  <a:pt x="6042164" y="2091476"/>
                  <a:pt x="6058493" y="2122176"/>
                  <a:pt x="6064163" y="2125850"/>
                </a:cubicBezTo>
                <a:cubicBezTo>
                  <a:pt x="6068833" y="2124853"/>
                  <a:pt x="6068833" y="2124853"/>
                  <a:pt x="6068833" y="2124853"/>
                </a:cubicBezTo>
                <a:cubicBezTo>
                  <a:pt x="6069829" y="2129524"/>
                  <a:pt x="6075499" y="2133197"/>
                  <a:pt x="6076497" y="2137868"/>
                </a:cubicBezTo>
                <a:cubicBezTo>
                  <a:pt x="6080171" y="2132198"/>
                  <a:pt x="6080171" y="2132198"/>
                  <a:pt x="6080171" y="2132198"/>
                </a:cubicBezTo>
                <a:cubicBezTo>
                  <a:pt x="6080171" y="2132198"/>
                  <a:pt x="6081170" y="2136869"/>
                  <a:pt x="6081170" y="2136869"/>
                </a:cubicBezTo>
                <a:cubicBezTo>
                  <a:pt x="6087836" y="2145213"/>
                  <a:pt x="6088835" y="2149885"/>
                  <a:pt x="6095499" y="2158228"/>
                </a:cubicBezTo>
                <a:cubicBezTo>
                  <a:pt x="6101169" y="2161901"/>
                  <a:pt x="6102167" y="2166572"/>
                  <a:pt x="6108834" y="2174916"/>
                </a:cubicBezTo>
                <a:cubicBezTo>
                  <a:pt x="6105160" y="2180586"/>
                  <a:pt x="6117496" y="2192603"/>
                  <a:pt x="6118495" y="2197274"/>
                </a:cubicBezTo>
                <a:cubicBezTo>
                  <a:pt x="6128835" y="2199948"/>
                  <a:pt x="6128835" y="2199948"/>
                  <a:pt x="6133507" y="2198951"/>
                </a:cubicBezTo>
                <a:cubicBezTo>
                  <a:pt x="6134505" y="2203622"/>
                  <a:pt x="6135503" y="2208293"/>
                  <a:pt x="6135503" y="2208293"/>
                </a:cubicBezTo>
                <a:cubicBezTo>
                  <a:pt x="6130831" y="2209292"/>
                  <a:pt x="6129833" y="2204621"/>
                  <a:pt x="6130831" y="2209292"/>
                </a:cubicBezTo>
                <a:cubicBezTo>
                  <a:pt x="6130831" y="2209292"/>
                  <a:pt x="6130831" y="2209292"/>
                  <a:pt x="6131829" y="2213962"/>
                </a:cubicBezTo>
                <a:cubicBezTo>
                  <a:pt x="6132827" y="2218633"/>
                  <a:pt x="6132827" y="2218633"/>
                  <a:pt x="6132827" y="2218633"/>
                </a:cubicBezTo>
                <a:cubicBezTo>
                  <a:pt x="6132827" y="2218633"/>
                  <a:pt x="6129153" y="2224302"/>
                  <a:pt x="6124482" y="2225300"/>
                </a:cubicBezTo>
                <a:cubicBezTo>
                  <a:pt x="6145800" y="2279356"/>
                  <a:pt x="6185123" y="2349102"/>
                  <a:pt x="6219136" y="2371140"/>
                </a:cubicBezTo>
                <a:cubicBezTo>
                  <a:pt x="6217458" y="2386151"/>
                  <a:pt x="6223127" y="2389824"/>
                  <a:pt x="6233467" y="2392499"/>
                </a:cubicBezTo>
                <a:cubicBezTo>
                  <a:pt x="6235463" y="2401842"/>
                  <a:pt x="6237459" y="2411185"/>
                  <a:pt x="6244127" y="2419528"/>
                </a:cubicBezTo>
                <a:cubicBezTo>
                  <a:pt x="6250794" y="2427871"/>
                  <a:pt x="6253787" y="2441885"/>
                  <a:pt x="6260453" y="2450229"/>
                </a:cubicBezTo>
                <a:cubicBezTo>
                  <a:pt x="6268118" y="2463244"/>
                  <a:pt x="6272110" y="2481928"/>
                  <a:pt x="6279775" y="2494943"/>
                </a:cubicBezTo>
                <a:cubicBezTo>
                  <a:pt x="6281771" y="2504286"/>
                  <a:pt x="6289436" y="2517300"/>
                  <a:pt x="6295105" y="2520973"/>
                </a:cubicBezTo>
                <a:cubicBezTo>
                  <a:pt x="6296102" y="2525645"/>
                  <a:pt x="6296102" y="2525645"/>
                  <a:pt x="6296102" y="2525645"/>
                </a:cubicBezTo>
                <a:cubicBezTo>
                  <a:pt x="6303768" y="2538660"/>
                  <a:pt x="6305764" y="2548001"/>
                  <a:pt x="6313429" y="2561017"/>
                </a:cubicBezTo>
                <a:cubicBezTo>
                  <a:pt x="6315423" y="2570357"/>
                  <a:pt x="6322091" y="2578701"/>
                  <a:pt x="6329756" y="2591718"/>
                </a:cubicBezTo>
                <a:cubicBezTo>
                  <a:pt x="6328079" y="2606728"/>
                  <a:pt x="6332749" y="2605731"/>
                  <a:pt x="6337421" y="2604732"/>
                </a:cubicBezTo>
                <a:cubicBezTo>
                  <a:pt x="6338419" y="2609405"/>
                  <a:pt x="6338419" y="2609405"/>
                  <a:pt x="6338419" y="2609405"/>
                </a:cubicBezTo>
                <a:cubicBezTo>
                  <a:pt x="6339417" y="2614074"/>
                  <a:pt x="6335743" y="2619745"/>
                  <a:pt x="6336741" y="2624414"/>
                </a:cubicBezTo>
                <a:cubicBezTo>
                  <a:pt x="6336741" y="2624414"/>
                  <a:pt x="6337739" y="2629085"/>
                  <a:pt x="6337739" y="2629085"/>
                </a:cubicBezTo>
                <a:cubicBezTo>
                  <a:pt x="6338737" y="2633756"/>
                  <a:pt x="6338737" y="2633756"/>
                  <a:pt x="6344407" y="2637430"/>
                </a:cubicBezTo>
                <a:cubicBezTo>
                  <a:pt x="6344407" y="2637430"/>
                  <a:pt x="6344407" y="2637430"/>
                  <a:pt x="6349077" y="2636431"/>
                </a:cubicBezTo>
                <a:cubicBezTo>
                  <a:pt x="6354067" y="2659786"/>
                  <a:pt x="6354067" y="2659786"/>
                  <a:pt x="6354067" y="2659786"/>
                </a:cubicBezTo>
                <a:cubicBezTo>
                  <a:pt x="6354067" y="2659786"/>
                  <a:pt x="6359736" y="2663460"/>
                  <a:pt x="6359736" y="2663460"/>
                </a:cubicBezTo>
                <a:cubicBezTo>
                  <a:pt x="6359736" y="2663460"/>
                  <a:pt x="6358737" y="2658789"/>
                  <a:pt x="6358737" y="2658789"/>
                </a:cubicBezTo>
                <a:cubicBezTo>
                  <a:pt x="6349077" y="2636431"/>
                  <a:pt x="6349077" y="2636431"/>
                  <a:pt x="6349077" y="2636431"/>
                </a:cubicBezTo>
                <a:cubicBezTo>
                  <a:pt x="6349077" y="2636431"/>
                  <a:pt x="6353747" y="2635434"/>
                  <a:pt x="6353747" y="2635434"/>
                </a:cubicBezTo>
                <a:cubicBezTo>
                  <a:pt x="6354747" y="2640106"/>
                  <a:pt x="6355743" y="2644776"/>
                  <a:pt x="6355743" y="2644776"/>
                </a:cubicBezTo>
                <a:cubicBezTo>
                  <a:pt x="6356743" y="2649446"/>
                  <a:pt x="6356743" y="2649446"/>
                  <a:pt x="6356743" y="2649446"/>
                </a:cubicBezTo>
                <a:cubicBezTo>
                  <a:pt x="6357740" y="2654118"/>
                  <a:pt x="6363410" y="2657790"/>
                  <a:pt x="6364407" y="2662461"/>
                </a:cubicBezTo>
                <a:cubicBezTo>
                  <a:pt x="6365405" y="2667133"/>
                  <a:pt x="6366403" y="2671804"/>
                  <a:pt x="6368398" y="2681145"/>
                </a:cubicBezTo>
                <a:cubicBezTo>
                  <a:pt x="6367401" y="2676475"/>
                  <a:pt x="6362729" y="2677473"/>
                  <a:pt x="6362729" y="2677473"/>
                </a:cubicBezTo>
                <a:cubicBezTo>
                  <a:pt x="6362729" y="2677473"/>
                  <a:pt x="6363728" y="2682144"/>
                  <a:pt x="6364725" y="2686814"/>
                </a:cubicBezTo>
                <a:cubicBezTo>
                  <a:pt x="6364725" y="2686814"/>
                  <a:pt x="6365723" y="2691487"/>
                  <a:pt x="6366721" y="2696158"/>
                </a:cubicBezTo>
                <a:cubicBezTo>
                  <a:pt x="6372391" y="2699831"/>
                  <a:pt x="6373387" y="2704500"/>
                  <a:pt x="6374387" y="2709173"/>
                </a:cubicBezTo>
                <a:cubicBezTo>
                  <a:pt x="6375383" y="2713843"/>
                  <a:pt x="6375383" y="2713843"/>
                  <a:pt x="6376383" y="2718513"/>
                </a:cubicBezTo>
                <a:cubicBezTo>
                  <a:pt x="6382051" y="2722187"/>
                  <a:pt x="6382051" y="2722187"/>
                  <a:pt x="6382051" y="2722187"/>
                </a:cubicBezTo>
                <a:cubicBezTo>
                  <a:pt x="6383050" y="2726858"/>
                  <a:pt x="6388719" y="2730531"/>
                  <a:pt x="6389717" y="2735202"/>
                </a:cubicBezTo>
                <a:cubicBezTo>
                  <a:pt x="6390715" y="2739873"/>
                  <a:pt x="6391713" y="2744545"/>
                  <a:pt x="6391713" y="2744545"/>
                </a:cubicBezTo>
                <a:cubicBezTo>
                  <a:pt x="6387041" y="2745542"/>
                  <a:pt x="6387041" y="2745542"/>
                  <a:pt x="6388038" y="2750212"/>
                </a:cubicBezTo>
                <a:cubicBezTo>
                  <a:pt x="6388038" y="2750212"/>
                  <a:pt x="6389037" y="2754885"/>
                  <a:pt x="6393708" y="2753886"/>
                </a:cubicBezTo>
                <a:cubicBezTo>
                  <a:pt x="6393708" y="2753886"/>
                  <a:pt x="6394705" y="2758557"/>
                  <a:pt x="6391033" y="2764226"/>
                </a:cubicBezTo>
                <a:cubicBezTo>
                  <a:pt x="6397701" y="2772572"/>
                  <a:pt x="6397701" y="2772572"/>
                  <a:pt x="6397701" y="2772572"/>
                </a:cubicBezTo>
                <a:cubicBezTo>
                  <a:pt x="6397701" y="2772572"/>
                  <a:pt x="6396703" y="2767899"/>
                  <a:pt x="6401373" y="2766901"/>
                </a:cubicBezTo>
                <a:cubicBezTo>
                  <a:pt x="6402371" y="2771573"/>
                  <a:pt x="6403369" y="2776243"/>
                  <a:pt x="6404367" y="2780914"/>
                </a:cubicBezTo>
                <a:cubicBezTo>
                  <a:pt x="6405364" y="2785585"/>
                  <a:pt x="6405364" y="2785585"/>
                  <a:pt x="6405364" y="2785585"/>
                </a:cubicBezTo>
                <a:cubicBezTo>
                  <a:pt x="6412031" y="2793929"/>
                  <a:pt x="6413030" y="2798601"/>
                  <a:pt x="6414027" y="2803272"/>
                </a:cubicBezTo>
                <a:cubicBezTo>
                  <a:pt x="6416023" y="2812613"/>
                  <a:pt x="6417022" y="2817284"/>
                  <a:pt x="6418019" y="2821954"/>
                </a:cubicBezTo>
                <a:cubicBezTo>
                  <a:pt x="6419017" y="2826627"/>
                  <a:pt x="6419017" y="2826627"/>
                  <a:pt x="6421013" y="2835968"/>
                </a:cubicBezTo>
                <a:cubicBezTo>
                  <a:pt x="6417341" y="2841638"/>
                  <a:pt x="6425005" y="2854652"/>
                  <a:pt x="6427000" y="2863995"/>
                </a:cubicBezTo>
                <a:cubicBezTo>
                  <a:pt x="6427999" y="2868666"/>
                  <a:pt x="6424325" y="2874335"/>
                  <a:pt x="6425323" y="2879006"/>
                </a:cubicBezTo>
                <a:cubicBezTo>
                  <a:pt x="6425323" y="2879006"/>
                  <a:pt x="6419655" y="2875334"/>
                  <a:pt x="6419655" y="2875334"/>
                </a:cubicBezTo>
                <a:cubicBezTo>
                  <a:pt x="6418657" y="2870661"/>
                  <a:pt x="6413985" y="2871660"/>
                  <a:pt x="6413985" y="2871660"/>
                </a:cubicBezTo>
                <a:cubicBezTo>
                  <a:pt x="6413985" y="2871660"/>
                  <a:pt x="6413985" y="2871660"/>
                  <a:pt x="6414983" y="2876331"/>
                </a:cubicBezTo>
                <a:cubicBezTo>
                  <a:pt x="6415981" y="2881001"/>
                  <a:pt x="6415981" y="2881001"/>
                  <a:pt x="6415981" y="2881001"/>
                </a:cubicBezTo>
                <a:cubicBezTo>
                  <a:pt x="6416979" y="2885672"/>
                  <a:pt x="6416979" y="2885672"/>
                  <a:pt x="6421651" y="2884673"/>
                </a:cubicBezTo>
                <a:cubicBezTo>
                  <a:pt x="6421651" y="2884673"/>
                  <a:pt x="6427318" y="2888347"/>
                  <a:pt x="6427318" y="2888347"/>
                </a:cubicBezTo>
                <a:cubicBezTo>
                  <a:pt x="6431991" y="2887350"/>
                  <a:pt x="6431991" y="2887350"/>
                  <a:pt x="6431991" y="2887350"/>
                </a:cubicBezTo>
                <a:cubicBezTo>
                  <a:pt x="6430992" y="2882679"/>
                  <a:pt x="6433667" y="2872339"/>
                  <a:pt x="6431673" y="2862996"/>
                </a:cubicBezTo>
                <a:cubicBezTo>
                  <a:pt x="6430674" y="2858326"/>
                  <a:pt x="6430674" y="2858326"/>
                  <a:pt x="6430674" y="2858326"/>
                </a:cubicBezTo>
                <a:cubicBezTo>
                  <a:pt x="6429677" y="2853655"/>
                  <a:pt x="6423009" y="2845311"/>
                  <a:pt x="6426681" y="2839641"/>
                </a:cubicBezTo>
                <a:cubicBezTo>
                  <a:pt x="6425685" y="2834970"/>
                  <a:pt x="6425685" y="2834970"/>
                  <a:pt x="6424687" y="2830300"/>
                </a:cubicBezTo>
                <a:cubicBezTo>
                  <a:pt x="6430354" y="2833972"/>
                  <a:pt x="6432351" y="2843315"/>
                  <a:pt x="6434347" y="2852656"/>
                </a:cubicBezTo>
                <a:cubicBezTo>
                  <a:pt x="6436343" y="2861998"/>
                  <a:pt x="6438339" y="2871341"/>
                  <a:pt x="6445005" y="2879684"/>
                </a:cubicBezTo>
                <a:cubicBezTo>
                  <a:pt x="6446003" y="2884355"/>
                  <a:pt x="6441332" y="2885354"/>
                  <a:pt x="6442331" y="2890025"/>
                </a:cubicBezTo>
                <a:cubicBezTo>
                  <a:pt x="6444325" y="2899366"/>
                  <a:pt x="6444325" y="2899366"/>
                  <a:pt x="6444325" y="2899366"/>
                </a:cubicBezTo>
                <a:cubicBezTo>
                  <a:pt x="6446321" y="2908707"/>
                  <a:pt x="6447319" y="2913380"/>
                  <a:pt x="6449315" y="2922721"/>
                </a:cubicBezTo>
                <a:cubicBezTo>
                  <a:pt x="6443648" y="2919049"/>
                  <a:pt x="6443648" y="2919049"/>
                  <a:pt x="6443648" y="2919049"/>
                </a:cubicBezTo>
                <a:cubicBezTo>
                  <a:pt x="6442649" y="2914378"/>
                  <a:pt x="6442649" y="2914378"/>
                  <a:pt x="6438977" y="2920046"/>
                </a:cubicBezTo>
                <a:cubicBezTo>
                  <a:pt x="6438977" y="2920046"/>
                  <a:pt x="6438977" y="2920046"/>
                  <a:pt x="6439974" y="2924716"/>
                </a:cubicBezTo>
                <a:cubicBezTo>
                  <a:pt x="6439974" y="2924716"/>
                  <a:pt x="6440971" y="2929388"/>
                  <a:pt x="6440971" y="2929388"/>
                </a:cubicBezTo>
                <a:cubicBezTo>
                  <a:pt x="6446641" y="2933062"/>
                  <a:pt x="6446641" y="2933062"/>
                  <a:pt x="6446641" y="2933062"/>
                </a:cubicBezTo>
                <a:cubicBezTo>
                  <a:pt x="6446641" y="2933062"/>
                  <a:pt x="6447639" y="2937733"/>
                  <a:pt x="6447639" y="2937733"/>
                </a:cubicBezTo>
                <a:cubicBezTo>
                  <a:pt x="6447639" y="2937733"/>
                  <a:pt x="6447639" y="2937733"/>
                  <a:pt x="6448636" y="2942403"/>
                </a:cubicBezTo>
                <a:cubicBezTo>
                  <a:pt x="6449635" y="2947074"/>
                  <a:pt x="6456301" y="2955418"/>
                  <a:pt x="6457299" y="2960089"/>
                </a:cubicBezTo>
                <a:cubicBezTo>
                  <a:pt x="6460291" y="2974102"/>
                  <a:pt x="6465961" y="2977776"/>
                  <a:pt x="6462289" y="2983446"/>
                </a:cubicBezTo>
                <a:cubicBezTo>
                  <a:pt x="6457619" y="2984443"/>
                  <a:pt x="6458617" y="2989113"/>
                  <a:pt x="6458617" y="2989113"/>
                </a:cubicBezTo>
                <a:cubicBezTo>
                  <a:pt x="6458617" y="2989113"/>
                  <a:pt x="6453944" y="2990112"/>
                  <a:pt x="6452947" y="2985442"/>
                </a:cubicBezTo>
                <a:cubicBezTo>
                  <a:pt x="6448955" y="2966757"/>
                  <a:pt x="6444963" y="2948073"/>
                  <a:pt x="6436301" y="2930386"/>
                </a:cubicBezTo>
                <a:cubicBezTo>
                  <a:pt x="6435303" y="2925715"/>
                  <a:pt x="6435303" y="2925715"/>
                  <a:pt x="6435303" y="2925715"/>
                </a:cubicBezTo>
                <a:cubicBezTo>
                  <a:pt x="6430633" y="2926712"/>
                  <a:pt x="6431630" y="2931384"/>
                  <a:pt x="6431630" y="2931384"/>
                </a:cubicBezTo>
                <a:cubicBezTo>
                  <a:pt x="6440292" y="2949070"/>
                  <a:pt x="6444285" y="2967756"/>
                  <a:pt x="6448275" y="2986439"/>
                </a:cubicBezTo>
                <a:cubicBezTo>
                  <a:pt x="6443605" y="2987437"/>
                  <a:pt x="6438934" y="2988434"/>
                  <a:pt x="6436259" y="2998774"/>
                </a:cubicBezTo>
                <a:cubicBezTo>
                  <a:pt x="6441249" y="3022129"/>
                  <a:pt x="6432905" y="3028797"/>
                  <a:pt x="6437895" y="3052152"/>
                </a:cubicBezTo>
                <a:cubicBezTo>
                  <a:pt x="6427511" y="3117864"/>
                  <a:pt x="6434137" y="3194596"/>
                  <a:pt x="6440443" y="3246975"/>
                </a:cubicBezTo>
                <a:cubicBezTo>
                  <a:pt x="6441441" y="3251646"/>
                  <a:pt x="6441441" y="3251646"/>
                  <a:pt x="6441441" y="3251646"/>
                </a:cubicBezTo>
                <a:cubicBezTo>
                  <a:pt x="6441441" y="3251646"/>
                  <a:pt x="6442439" y="3256318"/>
                  <a:pt x="6442439" y="3256318"/>
                </a:cubicBezTo>
                <a:cubicBezTo>
                  <a:pt x="6447110" y="3255320"/>
                  <a:pt x="6447110" y="3255320"/>
                  <a:pt x="6446113" y="3250648"/>
                </a:cubicBezTo>
                <a:cubicBezTo>
                  <a:pt x="6439805" y="3198269"/>
                  <a:pt x="6434179" y="3126208"/>
                  <a:pt x="6444561" y="3060496"/>
                </a:cubicBezTo>
                <a:cubicBezTo>
                  <a:pt x="6445559" y="3065167"/>
                  <a:pt x="6445559" y="3065167"/>
                  <a:pt x="6445559" y="3065167"/>
                </a:cubicBezTo>
                <a:cubicBezTo>
                  <a:pt x="6450230" y="3064168"/>
                  <a:pt x="6449231" y="3059497"/>
                  <a:pt x="6452905" y="3053828"/>
                </a:cubicBezTo>
                <a:cubicBezTo>
                  <a:pt x="6453903" y="3058500"/>
                  <a:pt x="6454901" y="3063171"/>
                  <a:pt x="6455899" y="3067841"/>
                </a:cubicBezTo>
                <a:cubicBezTo>
                  <a:pt x="6455899" y="3067841"/>
                  <a:pt x="6455899" y="3067841"/>
                  <a:pt x="6451227" y="3068840"/>
                </a:cubicBezTo>
                <a:cubicBezTo>
                  <a:pt x="6452226" y="3073511"/>
                  <a:pt x="6452226" y="3073511"/>
                  <a:pt x="6452226" y="3073511"/>
                </a:cubicBezTo>
                <a:cubicBezTo>
                  <a:pt x="6452226" y="3073511"/>
                  <a:pt x="6452226" y="3073511"/>
                  <a:pt x="6453223" y="3078181"/>
                </a:cubicBezTo>
                <a:cubicBezTo>
                  <a:pt x="6453223" y="3078181"/>
                  <a:pt x="6457895" y="3077183"/>
                  <a:pt x="6457895" y="3077183"/>
                </a:cubicBezTo>
                <a:cubicBezTo>
                  <a:pt x="6455219" y="3087523"/>
                  <a:pt x="6457215" y="3096865"/>
                  <a:pt x="6458213" y="3101536"/>
                </a:cubicBezTo>
                <a:cubicBezTo>
                  <a:pt x="6459212" y="3106207"/>
                  <a:pt x="6459212" y="3106207"/>
                  <a:pt x="6460209" y="3110879"/>
                </a:cubicBezTo>
                <a:cubicBezTo>
                  <a:pt x="6461207" y="3115548"/>
                  <a:pt x="6462205" y="3120221"/>
                  <a:pt x="6463203" y="3124891"/>
                </a:cubicBezTo>
                <a:lnTo>
                  <a:pt x="6464201" y="3129561"/>
                </a:lnTo>
                <a:cubicBezTo>
                  <a:pt x="6459529" y="3130560"/>
                  <a:pt x="6459529" y="3130560"/>
                  <a:pt x="6460527" y="3135231"/>
                </a:cubicBezTo>
                <a:cubicBezTo>
                  <a:pt x="6461525" y="3139903"/>
                  <a:pt x="6461525" y="3139903"/>
                  <a:pt x="6462523" y="3144574"/>
                </a:cubicBezTo>
                <a:cubicBezTo>
                  <a:pt x="6462523" y="3144574"/>
                  <a:pt x="6468192" y="3148246"/>
                  <a:pt x="6468192" y="3148246"/>
                </a:cubicBezTo>
                <a:cubicBezTo>
                  <a:pt x="6480848" y="3184617"/>
                  <a:pt x="6488831" y="3221985"/>
                  <a:pt x="6492143" y="3260351"/>
                </a:cubicBezTo>
                <a:cubicBezTo>
                  <a:pt x="6491463" y="3280033"/>
                  <a:pt x="6494457" y="3294046"/>
                  <a:pt x="6493779" y="3313728"/>
                </a:cubicBezTo>
                <a:cubicBezTo>
                  <a:pt x="6493779" y="3313728"/>
                  <a:pt x="6498449" y="3312730"/>
                  <a:pt x="6497452" y="3308059"/>
                </a:cubicBezTo>
                <a:cubicBezTo>
                  <a:pt x="6499767" y="3341754"/>
                  <a:pt x="6505755" y="3369779"/>
                  <a:pt x="6508067" y="3403475"/>
                </a:cubicBezTo>
                <a:cubicBezTo>
                  <a:pt x="6509067" y="3408146"/>
                  <a:pt x="6509067" y="3408146"/>
                  <a:pt x="6513737" y="3407147"/>
                </a:cubicBezTo>
                <a:cubicBezTo>
                  <a:pt x="6515734" y="3416490"/>
                  <a:pt x="6512060" y="3422158"/>
                  <a:pt x="6514056" y="3431501"/>
                </a:cubicBezTo>
                <a:cubicBezTo>
                  <a:pt x="6513059" y="3426829"/>
                  <a:pt x="6509385" y="3432498"/>
                  <a:pt x="6510383" y="3437170"/>
                </a:cubicBezTo>
                <a:cubicBezTo>
                  <a:pt x="6515053" y="3436171"/>
                  <a:pt x="6516052" y="3440844"/>
                  <a:pt x="6517049" y="3445513"/>
                </a:cubicBezTo>
                <a:cubicBezTo>
                  <a:pt x="6519045" y="3454856"/>
                  <a:pt x="6516370" y="3465195"/>
                  <a:pt x="6518367" y="3474537"/>
                </a:cubicBezTo>
                <a:cubicBezTo>
                  <a:pt x="6518367" y="3474537"/>
                  <a:pt x="6519363" y="3479209"/>
                  <a:pt x="6519363" y="3479209"/>
                </a:cubicBezTo>
                <a:cubicBezTo>
                  <a:pt x="6520363" y="3483879"/>
                  <a:pt x="6516690" y="3489549"/>
                  <a:pt x="6517687" y="3494220"/>
                </a:cubicBezTo>
                <a:cubicBezTo>
                  <a:pt x="6518686" y="3498890"/>
                  <a:pt x="6518686" y="3498890"/>
                  <a:pt x="6518686" y="3498890"/>
                </a:cubicBezTo>
                <a:cubicBezTo>
                  <a:pt x="6518686" y="3498890"/>
                  <a:pt x="6519683" y="3503561"/>
                  <a:pt x="6519683" y="3503561"/>
                </a:cubicBezTo>
                <a:cubicBezTo>
                  <a:pt x="6521001" y="3532585"/>
                  <a:pt x="6517645" y="3562608"/>
                  <a:pt x="6517965" y="3586960"/>
                </a:cubicBezTo>
                <a:cubicBezTo>
                  <a:pt x="6517965" y="3586960"/>
                  <a:pt x="6524631" y="3595304"/>
                  <a:pt x="6520957" y="3600973"/>
                </a:cubicBezTo>
                <a:cubicBezTo>
                  <a:pt x="6520957" y="3600973"/>
                  <a:pt x="6521957" y="3605644"/>
                  <a:pt x="6521957" y="3605644"/>
                </a:cubicBezTo>
                <a:cubicBezTo>
                  <a:pt x="6520957" y="3600973"/>
                  <a:pt x="6523951" y="3614987"/>
                  <a:pt x="6525949" y="3624328"/>
                </a:cubicBezTo>
                <a:cubicBezTo>
                  <a:pt x="6525268" y="3644009"/>
                  <a:pt x="6519918" y="3664689"/>
                  <a:pt x="6518240" y="3679702"/>
                </a:cubicBezTo>
                <a:cubicBezTo>
                  <a:pt x="6511849" y="3764098"/>
                  <a:pt x="6506139" y="3828814"/>
                  <a:pt x="6499429" y="3888856"/>
                </a:cubicBezTo>
                <a:cubicBezTo>
                  <a:pt x="6500429" y="3893529"/>
                  <a:pt x="6500429" y="3893529"/>
                  <a:pt x="6500429" y="3893529"/>
                </a:cubicBezTo>
                <a:cubicBezTo>
                  <a:pt x="6496756" y="3899196"/>
                  <a:pt x="6496756" y="3899196"/>
                  <a:pt x="6496756" y="3899196"/>
                </a:cubicBezTo>
                <a:cubicBezTo>
                  <a:pt x="6489569" y="3922712"/>
                  <a:pt x="6482133" y="3945057"/>
                  <a:pt x="6474945" y="3968571"/>
                </a:cubicBezTo>
                <a:lnTo>
                  <a:pt x="6456817" y="4036740"/>
                </a:lnTo>
                <a:lnTo>
                  <a:pt x="6457067" y="4035275"/>
                </a:lnTo>
                <a:cubicBezTo>
                  <a:pt x="6457936" y="4028984"/>
                  <a:pt x="6458565" y="4023355"/>
                  <a:pt x="6458983" y="4019603"/>
                </a:cubicBezTo>
                <a:cubicBezTo>
                  <a:pt x="6457986" y="4014933"/>
                  <a:pt x="6461660" y="4009263"/>
                  <a:pt x="6461660" y="4009263"/>
                </a:cubicBezTo>
                <a:cubicBezTo>
                  <a:pt x="6467009" y="3988583"/>
                  <a:pt x="6474355" y="3977246"/>
                  <a:pt x="6468688" y="3973572"/>
                </a:cubicBezTo>
                <a:cubicBezTo>
                  <a:pt x="6477032" y="3966905"/>
                  <a:pt x="6480385" y="3936883"/>
                  <a:pt x="6480067" y="3912531"/>
                </a:cubicBezTo>
                <a:cubicBezTo>
                  <a:pt x="6479069" y="3907860"/>
                  <a:pt x="6478071" y="3903188"/>
                  <a:pt x="6482742" y="3902189"/>
                </a:cubicBezTo>
                <a:cubicBezTo>
                  <a:pt x="6482742" y="3902189"/>
                  <a:pt x="6486415" y="3896521"/>
                  <a:pt x="6485417" y="3891851"/>
                </a:cubicBezTo>
                <a:cubicBezTo>
                  <a:pt x="6484419" y="3887180"/>
                  <a:pt x="6483421" y="3882508"/>
                  <a:pt x="6479749" y="3888177"/>
                </a:cubicBezTo>
                <a:cubicBezTo>
                  <a:pt x="6475079" y="3889174"/>
                  <a:pt x="6472402" y="3899516"/>
                  <a:pt x="6469727" y="3909856"/>
                </a:cubicBezTo>
                <a:cubicBezTo>
                  <a:pt x="6470724" y="3914527"/>
                  <a:pt x="6470724" y="3914527"/>
                  <a:pt x="6470724" y="3914527"/>
                </a:cubicBezTo>
                <a:cubicBezTo>
                  <a:pt x="6460023" y="3955887"/>
                  <a:pt x="6453675" y="3971894"/>
                  <a:pt x="6451319" y="4006588"/>
                </a:cubicBezTo>
                <a:cubicBezTo>
                  <a:pt x="6451319" y="4006588"/>
                  <a:pt x="6452317" y="4011259"/>
                  <a:pt x="6452317" y="4011259"/>
                </a:cubicBezTo>
                <a:cubicBezTo>
                  <a:pt x="6448645" y="4016928"/>
                  <a:pt x="6442295" y="4032937"/>
                  <a:pt x="6438623" y="4038605"/>
                </a:cubicBezTo>
                <a:cubicBezTo>
                  <a:pt x="6445290" y="4046951"/>
                  <a:pt x="6435947" y="4048945"/>
                  <a:pt x="6430597" y="4069625"/>
                </a:cubicBezTo>
                <a:cubicBezTo>
                  <a:pt x="6427083" y="4087471"/>
                  <a:pt x="6423151" y="4109069"/>
                  <a:pt x="6417467" y="4131042"/>
                </a:cubicBezTo>
                <a:lnTo>
                  <a:pt x="6397652" y="4184394"/>
                </a:lnTo>
                <a:lnTo>
                  <a:pt x="6395501" y="4179691"/>
                </a:lnTo>
                <a:cubicBezTo>
                  <a:pt x="6374101" y="4262411"/>
                  <a:pt x="6346031" y="4336787"/>
                  <a:pt x="6310617" y="4422501"/>
                </a:cubicBezTo>
                <a:cubicBezTo>
                  <a:pt x="6310617" y="4422501"/>
                  <a:pt x="6305947" y="4423498"/>
                  <a:pt x="6305947" y="4423498"/>
                </a:cubicBezTo>
                <a:cubicBezTo>
                  <a:pt x="6306945" y="4428171"/>
                  <a:pt x="6306945" y="4428171"/>
                  <a:pt x="6306945" y="4428171"/>
                </a:cubicBezTo>
                <a:cubicBezTo>
                  <a:pt x="6306945" y="4428171"/>
                  <a:pt x="6306945" y="4428171"/>
                  <a:pt x="6307942" y="4432841"/>
                </a:cubicBezTo>
                <a:cubicBezTo>
                  <a:pt x="6304269" y="4438509"/>
                  <a:pt x="6295926" y="4445177"/>
                  <a:pt x="6292252" y="4450844"/>
                </a:cubicBezTo>
                <a:cubicBezTo>
                  <a:pt x="6304588" y="4462863"/>
                  <a:pt x="6277879" y="4497874"/>
                  <a:pt x="6268855" y="4524223"/>
                </a:cubicBezTo>
                <a:cubicBezTo>
                  <a:pt x="6263187" y="4520549"/>
                  <a:pt x="6270533" y="4509212"/>
                  <a:pt x="6265862" y="4510210"/>
                </a:cubicBezTo>
                <a:cubicBezTo>
                  <a:pt x="6247495" y="4538557"/>
                  <a:pt x="6276202" y="4512886"/>
                  <a:pt x="6258833" y="4545902"/>
                </a:cubicBezTo>
                <a:cubicBezTo>
                  <a:pt x="6254163" y="4546899"/>
                  <a:pt x="6257837" y="4541229"/>
                  <a:pt x="6253165" y="4542228"/>
                </a:cubicBezTo>
                <a:cubicBezTo>
                  <a:pt x="6241465" y="4578916"/>
                  <a:pt x="6218430" y="4608260"/>
                  <a:pt x="6214077" y="4633610"/>
                </a:cubicBezTo>
                <a:cubicBezTo>
                  <a:pt x="6214077" y="4633610"/>
                  <a:pt x="6216752" y="4623271"/>
                  <a:pt x="6209407" y="4634608"/>
                </a:cubicBezTo>
                <a:cubicBezTo>
                  <a:pt x="6209725" y="4658961"/>
                  <a:pt x="6184693" y="4678962"/>
                  <a:pt x="6170001" y="4701637"/>
                </a:cubicBezTo>
                <a:cubicBezTo>
                  <a:pt x="6161976" y="4732658"/>
                  <a:pt x="6143609" y="4761003"/>
                  <a:pt x="6124246" y="4784676"/>
                </a:cubicBezTo>
                <a:cubicBezTo>
                  <a:pt x="6114564" y="4796514"/>
                  <a:pt x="6104883" y="4808350"/>
                  <a:pt x="6094991" y="4822064"/>
                </a:cubicBezTo>
                <a:lnTo>
                  <a:pt x="6068122" y="4864900"/>
                </a:lnTo>
                <a:lnTo>
                  <a:pt x="6067155" y="4860368"/>
                </a:lnTo>
                <a:cubicBezTo>
                  <a:pt x="6062481" y="4861367"/>
                  <a:pt x="6062481" y="4861367"/>
                  <a:pt x="6063481" y="4866038"/>
                </a:cubicBezTo>
                <a:cubicBezTo>
                  <a:pt x="6060805" y="4876378"/>
                  <a:pt x="6060805" y="4876378"/>
                  <a:pt x="6060805" y="4876378"/>
                </a:cubicBezTo>
                <a:cubicBezTo>
                  <a:pt x="6059807" y="4871705"/>
                  <a:pt x="6059807" y="4871705"/>
                  <a:pt x="6059807" y="4871705"/>
                </a:cubicBezTo>
                <a:cubicBezTo>
                  <a:pt x="6051464" y="4878373"/>
                  <a:pt x="6044117" y="4889711"/>
                  <a:pt x="6037769" y="4905720"/>
                </a:cubicBezTo>
                <a:cubicBezTo>
                  <a:pt x="6037769" y="4905720"/>
                  <a:pt x="6038767" y="4910391"/>
                  <a:pt x="6038767" y="4910391"/>
                </a:cubicBezTo>
                <a:cubicBezTo>
                  <a:pt x="6039766" y="4915063"/>
                  <a:pt x="6035093" y="4916060"/>
                  <a:pt x="6036091" y="4920731"/>
                </a:cubicBezTo>
                <a:cubicBezTo>
                  <a:pt x="6035093" y="4916060"/>
                  <a:pt x="6038767" y="4910391"/>
                  <a:pt x="6034095" y="4911389"/>
                </a:cubicBezTo>
                <a:cubicBezTo>
                  <a:pt x="6030421" y="4917059"/>
                  <a:pt x="6026751" y="4922726"/>
                  <a:pt x="6023077" y="4928396"/>
                </a:cubicBezTo>
                <a:cubicBezTo>
                  <a:pt x="6022078" y="4923723"/>
                  <a:pt x="6022078" y="4923723"/>
                  <a:pt x="6022078" y="4923723"/>
                </a:cubicBezTo>
                <a:cubicBezTo>
                  <a:pt x="6022078" y="4923723"/>
                  <a:pt x="6022078" y="4923723"/>
                  <a:pt x="6021081" y="4919054"/>
                </a:cubicBezTo>
                <a:cubicBezTo>
                  <a:pt x="6021081" y="4919054"/>
                  <a:pt x="6021081" y="4919054"/>
                  <a:pt x="6016409" y="4920052"/>
                </a:cubicBezTo>
                <a:cubicBezTo>
                  <a:pt x="6017407" y="4924722"/>
                  <a:pt x="6018405" y="4929393"/>
                  <a:pt x="6018405" y="4929393"/>
                </a:cubicBezTo>
                <a:cubicBezTo>
                  <a:pt x="6018405" y="4929393"/>
                  <a:pt x="6018405" y="4929393"/>
                  <a:pt x="6019404" y="4934065"/>
                </a:cubicBezTo>
                <a:cubicBezTo>
                  <a:pt x="6019404" y="4934065"/>
                  <a:pt x="6015730" y="4939735"/>
                  <a:pt x="6015730" y="4939735"/>
                </a:cubicBezTo>
                <a:cubicBezTo>
                  <a:pt x="6015730" y="4939735"/>
                  <a:pt x="6011059" y="4940732"/>
                  <a:pt x="6011059" y="4940732"/>
                </a:cubicBezTo>
                <a:cubicBezTo>
                  <a:pt x="6011059" y="4940732"/>
                  <a:pt x="6006389" y="4941731"/>
                  <a:pt x="6006389" y="4941731"/>
                </a:cubicBezTo>
                <a:cubicBezTo>
                  <a:pt x="6007386" y="4946401"/>
                  <a:pt x="6007386" y="4946401"/>
                  <a:pt x="6007386" y="4946401"/>
                </a:cubicBezTo>
                <a:cubicBezTo>
                  <a:pt x="6008383" y="4951071"/>
                  <a:pt x="6008383" y="4951071"/>
                  <a:pt x="6008383" y="4951071"/>
                </a:cubicBezTo>
                <a:cubicBezTo>
                  <a:pt x="6004711" y="4956741"/>
                  <a:pt x="6001039" y="4962408"/>
                  <a:pt x="5996367" y="4963407"/>
                </a:cubicBezTo>
                <a:cubicBezTo>
                  <a:pt x="5996367" y="4963407"/>
                  <a:pt x="5996367" y="4963407"/>
                  <a:pt x="5995370" y="4958737"/>
                </a:cubicBezTo>
                <a:cubicBezTo>
                  <a:pt x="5995370" y="4958737"/>
                  <a:pt x="5991696" y="4964406"/>
                  <a:pt x="5991696" y="4964406"/>
                </a:cubicBezTo>
                <a:cubicBezTo>
                  <a:pt x="5988022" y="4970074"/>
                  <a:pt x="5988022" y="4970074"/>
                  <a:pt x="5988022" y="4970074"/>
                </a:cubicBezTo>
                <a:cubicBezTo>
                  <a:pt x="5988022" y="4970074"/>
                  <a:pt x="5984349" y="4975743"/>
                  <a:pt x="5985347" y="4980414"/>
                </a:cubicBezTo>
                <a:cubicBezTo>
                  <a:pt x="5984349" y="4975743"/>
                  <a:pt x="5984349" y="4975743"/>
                  <a:pt x="5984349" y="4975743"/>
                </a:cubicBezTo>
                <a:cubicBezTo>
                  <a:pt x="5979678" y="4976742"/>
                  <a:pt x="5976005" y="4982409"/>
                  <a:pt x="5967661" y="4989076"/>
                </a:cubicBezTo>
                <a:cubicBezTo>
                  <a:pt x="5970335" y="4978738"/>
                  <a:pt x="5962990" y="4990075"/>
                  <a:pt x="5965665" y="4979735"/>
                </a:cubicBezTo>
                <a:cubicBezTo>
                  <a:pt x="5949975" y="4997740"/>
                  <a:pt x="5949975" y="4997740"/>
                  <a:pt x="5949975" y="4997740"/>
                </a:cubicBezTo>
                <a:cubicBezTo>
                  <a:pt x="5949975" y="4997740"/>
                  <a:pt x="5948977" y="4993069"/>
                  <a:pt x="5948977" y="4993069"/>
                </a:cubicBezTo>
                <a:cubicBezTo>
                  <a:pt x="5952650" y="4987400"/>
                  <a:pt x="5952650" y="4987400"/>
                  <a:pt x="5952650" y="4987400"/>
                </a:cubicBezTo>
                <a:cubicBezTo>
                  <a:pt x="5952650" y="4987400"/>
                  <a:pt x="5957320" y="4986401"/>
                  <a:pt x="5951653" y="4982729"/>
                </a:cubicBezTo>
                <a:cubicBezTo>
                  <a:pt x="5951653" y="4982729"/>
                  <a:pt x="5951653" y="4982729"/>
                  <a:pt x="5947981" y="4988397"/>
                </a:cubicBezTo>
                <a:cubicBezTo>
                  <a:pt x="5944307" y="4994067"/>
                  <a:pt x="5944307" y="4994067"/>
                  <a:pt x="5944307" y="4994067"/>
                </a:cubicBezTo>
                <a:cubicBezTo>
                  <a:pt x="5945303" y="4998739"/>
                  <a:pt x="5940633" y="4999736"/>
                  <a:pt x="5941631" y="5004407"/>
                </a:cubicBezTo>
                <a:cubicBezTo>
                  <a:pt x="5941631" y="5004407"/>
                  <a:pt x="5947299" y="5008080"/>
                  <a:pt x="5950973" y="5002410"/>
                </a:cubicBezTo>
                <a:cubicBezTo>
                  <a:pt x="5947299" y="5008080"/>
                  <a:pt x="5947299" y="5008080"/>
                  <a:pt x="5947299" y="5008080"/>
                </a:cubicBezTo>
                <a:cubicBezTo>
                  <a:pt x="5937278" y="5029757"/>
                  <a:pt x="5931609" y="5026085"/>
                  <a:pt x="5929931" y="5041095"/>
                </a:cubicBezTo>
                <a:cubicBezTo>
                  <a:pt x="5937278" y="5029757"/>
                  <a:pt x="5942948" y="5033431"/>
                  <a:pt x="5947618" y="5032434"/>
                </a:cubicBezTo>
                <a:cubicBezTo>
                  <a:pt x="5943945" y="5038101"/>
                  <a:pt x="5935601" y="5044769"/>
                  <a:pt x="5931927" y="5050439"/>
                </a:cubicBezTo>
                <a:cubicBezTo>
                  <a:pt x="5928255" y="5056106"/>
                  <a:pt x="5924583" y="5061776"/>
                  <a:pt x="5920909" y="5067445"/>
                </a:cubicBezTo>
                <a:cubicBezTo>
                  <a:pt x="5916239" y="5068442"/>
                  <a:pt x="5912565" y="5074111"/>
                  <a:pt x="5912565" y="5074111"/>
                </a:cubicBezTo>
                <a:cubicBezTo>
                  <a:pt x="5907893" y="5075110"/>
                  <a:pt x="5911567" y="5069441"/>
                  <a:pt x="5910570" y="5064770"/>
                </a:cubicBezTo>
                <a:cubicBezTo>
                  <a:pt x="5895877" y="5087444"/>
                  <a:pt x="5895877" y="5087444"/>
                  <a:pt x="5895877" y="5087444"/>
                </a:cubicBezTo>
                <a:cubicBezTo>
                  <a:pt x="5890208" y="5083772"/>
                  <a:pt x="5890208" y="5083772"/>
                  <a:pt x="5890208" y="5083772"/>
                </a:cubicBezTo>
                <a:cubicBezTo>
                  <a:pt x="5890208" y="5083772"/>
                  <a:pt x="5889209" y="5079100"/>
                  <a:pt x="5893881" y="5078103"/>
                </a:cubicBezTo>
                <a:cubicBezTo>
                  <a:pt x="5892882" y="5073432"/>
                  <a:pt x="5892882" y="5073432"/>
                  <a:pt x="5892882" y="5073432"/>
                </a:cubicBezTo>
                <a:cubicBezTo>
                  <a:pt x="5892882" y="5073432"/>
                  <a:pt x="5892882" y="5073432"/>
                  <a:pt x="5888211" y="5074430"/>
                </a:cubicBezTo>
                <a:cubicBezTo>
                  <a:pt x="5883541" y="5075428"/>
                  <a:pt x="5884539" y="5080098"/>
                  <a:pt x="5884539" y="5080098"/>
                </a:cubicBezTo>
                <a:cubicBezTo>
                  <a:pt x="5885537" y="5084770"/>
                  <a:pt x="5885537" y="5084770"/>
                  <a:pt x="5885537" y="5084770"/>
                </a:cubicBezTo>
                <a:cubicBezTo>
                  <a:pt x="5885537" y="5084770"/>
                  <a:pt x="5880865" y="5085768"/>
                  <a:pt x="5881863" y="5090439"/>
                </a:cubicBezTo>
                <a:cubicBezTo>
                  <a:pt x="5881863" y="5090439"/>
                  <a:pt x="5881863" y="5090439"/>
                  <a:pt x="5878191" y="5096109"/>
                </a:cubicBezTo>
                <a:cubicBezTo>
                  <a:pt x="5878191" y="5096109"/>
                  <a:pt x="5878191" y="5096109"/>
                  <a:pt x="5873519" y="5097107"/>
                </a:cubicBezTo>
                <a:cubicBezTo>
                  <a:pt x="5873519" y="5097107"/>
                  <a:pt x="5874517" y="5101778"/>
                  <a:pt x="5874517" y="5101778"/>
                </a:cubicBezTo>
                <a:cubicBezTo>
                  <a:pt x="5869847" y="5102775"/>
                  <a:pt x="5869847" y="5102775"/>
                  <a:pt x="5869847" y="5102775"/>
                </a:cubicBezTo>
                <a:cubicBezTo>
                  <a:pt x="5868847" y="5098105"/>
                  <a:pt x="5868847" y="5098105"/>
                  <a:pt x="5868847" y="5098105"/>
                </a:cubicBezTo>
                <a:cubicBezTo>
                  <a:pt x="5871523" y="5087764"/>
                  <a:pt x="5871523" y="5087764"/>
                  <a:pt x="5871523" y="5087764"/>
                </a:cubicBezTo>
                <a:cubicBezTo>
                  <a:pt x="5875195" y="5082095"/>
                  <a:pt x="5879868" y="5081096"/>
                  <a:pt x="5878869" y="5076427"/>
                </a:cubicBezTo>
                <a:cubicBezTo>
                  <a:pt x="5878869" y="5076427"/>
                  <a:pt x="5878869" y="5076427"/>
                  <a:pt x="5874198" y="5077424"/>
                </a:cubicBezTo>
                <a:cubicBezTo>
                  <a:pt x="5869528" y="5078423"/>
                  <a:pt x="5870525" y="5083093"/>
                  <a:pt x="5870525" y="5083093"/>
                </a:cubicBezTo>
                <a:cubicBezTo>
                  <a:pt x="5862180" y="5089760"/>
                  <a:pt x="5863179" y="5094431"/>
                  <a:pt x="5859507" y="5100100"/>
                </a:cubicBezTo>
                <a:cubicBezTo>
                  <a:pt x="5860503" y="5104770"/>
                  <a:pt x="5860503" y="5104770"/>
                  <a:pt x="5860503" y="5104770"/>
                </a:cubicBezTo>
                <a:cubicBezTo>
                  <a:pt x="5857829" y="5115111"/>
                  <a:pt x="5853159" y="5116110"/>
                  <a:pt x="5854156" y="5120780"/>
                </a:cubicBezTo>
                <a:cubicBezTo>
                  <a:pt x="5838465" y="5138783"/>
                  <a:pt x="5818104" y="5157787"/>
                  <a:pt x="5803411" y="5180463"/>
                </a:cubicBezTo>
                <a:cubicBezTo>
                  <a:pt x="5798741" y="5181460"/>
                  <a:pt x="5798741" y="5181460"/>
                  <a:pt x="5798741" y="5181460"/>
                </a:cubicBezTo>
                <a:cubicBezTo>
                  <a:pt x="5794069" y="5182459"/>
                  <a:pt x="5795068" y="5187130"/>
                  <a:pt x="5795068" y="5187130"/>
                </a:cubicBezTo>
                <a:cubicBezTo>
                  <a:pt x="5790395" y="5188128"/>
                  <a:pt x="5786723" y="5193798"/>
                  <a:pt x="5783051" y="5199465"/>
                </a:cubicBezTo>
                <a:cubicBezTo>
                  <a:pt x="5783051" y="5199465"/>
                  <a:pt x="5783051" y="5199465"/>
                  <a:pt x="5779378" y="5205135"/>
                </a:cubicBezTo>
                <a:cubicBezTo>
                  <a:pt x="5774707" y="5206133"/>
                  <a:pt x="5771033" y="5211801"/>
                  <a:pt x="5767360" y="5217470"/>
                </a:cubicBezTo>
                <a:cubicBezTo>
                  <a:pt x="5762689" y="5218469"/>
                  <a:pt x="5759016" y="5224137"/>
                  <a:pt x="5755343" y="5229806"/>
                </a:cubicBezTo>
                <a:cubicBezTo>
                  <a:pt x="5746001" y="5231802"/>
                  <a:pt x="5735979" y="5253481"/>
                  <a:pt x="5718293" y="5262142"/>
                </a:cubicBezTo>
                <a:cubicBezTo>
                  <a:pt x="5715617" y="5272484"/>
                  <a:pt x="5691583" y="5297155"/>
                  <a:pt x="5680564" y="5314161"/>
                </a:cubicBezTo>
                <a:cubicBezTo>
                  <a:pt x="5680564" y="5314161"/>
                  <a:pt x="5663876" y="5327495"/>
                  <a:pt x="5668546" y="5326497"/>
                </a:cubicBezTo>
                <a:cubicBezTo>
                  <a:pt x="5688908" y="5307495"/>
                  <a:pt x="5671541" y="5340510"/>
                  <a:pt x="5679885" y="5333842"/>
                </a:cubicBezTo>
                <a:cubicBezTo>
                  <a:pt x="5687230" y="5322506"/>
                  <a:pt x="5686233" y="5317835"/>
                  <a:pt x="5712263" y="5302506"/>
                </a:cubicBezTo>
                <a:cubicBezTo>
                  <a:pt x="5701923" y="5299829"/>
                  <a:pt x="5752987" y="5264500"/>
                  <a:pt x="5746319" y="5256155"/>
                </a:cubicBezTo>
                <a:cubicBezTo>
                  <a:pt x="5730629" y="5274159"/>
                  <a:pt x="5749991" y="5250486"/>
                  <a:pt x="5762009" y="5238151"/>
                </a:cubicBezTo>
                <a:cubicBezTo>
                  <a:pt x="5762009" y="5238151"/>
                  <a:pt x="5762009" y="5238151"/>
                  <a:pt x="5763007" y="5242821"/>
                </a:cubicBezTo>
                <a:cubicBezTo>
                  <a:pt x="5758337" y="5243820"/>
                  <a:pt x="5758337" y="5243820"/>
                  <a:pt x="5758337" y="5243820"/>
                </a:cubicBezTo>
                <a:cubicBezTo>
                  <a:pt x="5754665" y="5249489"/>
                  <a:pt x="5754665" y="5249489"/>
                  <a:pt x="5759335" y="5248491"/>
                </a:cubicBezTo>
                <a:cubicBezTo>
                  <a:pt x="5759335" y="5248491"/>
                  <a:pt x="5759335" y="5248491"/>
                  <a:pt x="5764005" y="5247493"/>
                </a:cubicBezTo>
                <a:cubicBezTo>
                  <a:pt x="5767679" y="5241824"/>
                  <a:pt x="5767679" y="5241824"/>
                  <a:pt x="5767679" y="5241824"/>
                </a:cubicBezTo>
                <a:cubicBezTo>
                  <a:pt x="5771352" y="5236154"/>
                  <a:pt x="5770353" y="5231484"/>
                  <a:pt x="5764685" y="5227811"/>
                </a:cubicBezTo>
                <a:cubicBezTo>
                  <a:pt x="5768359" y="5222141"/>
                  <a:pt x="5772031" y="5216473"/>
                  <a:pt x="5776701" y="5215474"/>
                </a:cubicBezTo>
                <a:cubicBezTo>
                  <a:pt x="5781373" y="5214476"/>
                  <a:pt x="5781373" y="5214476"/>
                  <a:pt x="5786044" y="5213479"/>
                </a:cubicBezTo>
                <a:cubicBezTo>
                  <a:pt x="5786044" y="5213479"/>
                  <a:pt x="5786044" y="5213479"/>
                  <a:pt x="5787043" y="5218150"/>
                </a:cubicBezTo>
                <a:cubicBezTo>
                  <a:pt x="5791713" y="5217152"/>
                  <a:pt x="5790713" y="5212480"/>
                  <a:pt x="5790713" y="5212480"/>
                </a:cubicBezTo>
                <a:cubicBezTo>
                  <a:pt x="5790713" y="5212480"/>
                  <a:pt x="5789717" y="5207810"/>
                  <a:pt x="5789717" y="5207810"/>
                </a:cubicBezTo>
                <a:cubicBezTo>
                  <a:pt x="5788719" y="5203139"/>
                  <a:pt x="5793391" y="5202140"/>
                  <a:pt x="5792393" y="5197469"/>
                </a:cubicBezTo>
                <a:cubicBezTo>
                  <a:pt x="5797063" y="5196472"/>
                  <a:pt x="5800735" y="5190803"/>
                  <a:pt x="5800735" y="5190803"/>
                </a:cubicBezTo>
                <a:cubicBezTo>
                  <a:pt x="5800735" y="5190803"/>
                  <a:pt x="5800735" y="5190803"/>
                  <a:pt x="5805408" y="5189806"/>
                </a:cubicBezTo>
                <a:cubicBezTo>
                  <a:pt x="5804409" y="5185134"/>
                  <a:pt x="5804409" y="5185134"/>
                  <a:pt x="5804409" y="5185134"/>
                </a:cubicBezTo>
                <a:cubicBezTo>
                  <a:pt x="5804409" y="5185134"/>
                  <a:pt x="5809081" y="5184136"/>
                  <a:pt x="5808082" y="5179466"/>
                </a:cubicBezTo>
                <a:cubicBezTo>
                  <a:pt x="5823773" y="5161461"/>
                  <a:pt x="5838465" y="5138783"/>
                  <a:pt x="5859825" y="5124453"/>
                </a:cubicBezTo>
                <a:cubicBezTo>
                  <a:pt x="5863499" y="5118782"/>
                  <a:pt x="5863499" y="5118782"/>
                  <a:pt x="5863499" y="5118782"/>
                </a:cubicBezTo>
                <a:cubicBezTo>
                  <a:pt x="5863499" y="5118782"/>
                  <a:pt x="5862500" y="5114113"/>
                  <a:pt x="5862500" y="5114113"/>
                </a:cubicBezTo>
                <a:cubicBezTo>
                  <a:pt x="5862500" y="5114113"/>
                  <a:pt x="5867171" y="5113115"/>
                  <a:pt x="5867171" y="5113115"/>
                </a:cubicBezTo>
                <a:cubicBezTo>
                  <a:pt x="5867171" y="5113115"/>
                  <a:pt x="5868169" y="5117785"/>
                  <a:pt x="5868169" y="5117785"/>
                </a:cubicBezTo>
                <a:cubicBezTo>
                  <a:pt x="5877511" y="5115790"/>
                  <a:pt x="5881183" y="5110122"/>
                  <a:pt x="5889529" y="5103454"/>
                </a:cubicBezTo>
                <a:cubicBezTo>
                  <a:pt x="5888531" y="5098783"/>
                  <a:pt x="5888531" y="5098783"/>
                  <a:pt x="5888531" y="5098783"/>
                </a:cubicBezTo>
                <a:cubicBezTo>
                  <a:pt x="5903541" y="5100459"/>
                  <a:pt x="5881183" y="5110122"/>
                  <a:pt x="5886853" y="5113794"/>
                </a:cubicBezTo>
                <a:cubicBezTo>
                  <a:pt x="5890527" y="5108126"/>
                  <a:pt x="5907214" y="5094792"/>
                  <a:pt x="5918235" y="5077785"/>
                </a:cubicBezTo>
                <a:cubicBezTo>
                  <a:pt x="5921907" y="5072115"/>
                  <a:pt x="5929254" y="5060777"/>
                  <a:pt x="5937596" y="5054110"/>
                </a:cubicBezTo>
                <a:cubicBezTo>
                  <a:pt x="5941270" y="5048441"/>
                  <a:pt x="5948617" y="5037104"/>
                  <a:pt x="5956961" y="5030438"/>
                </a:cubicBezTo>
                <a:cubicBezTo>
                  <a:pt x="5967979" y="5013430"/>
                  <a:pt x="5980995" y="5005766"/>
                  <a:pt x="5991015" y="4984087"/>
                </a:cubicBezTo>
                <a:cubicBezTo>
                  <a:pt x="5994689" y="4978418"/>
                  <a:pt x="6003035" y="4971752"/>
                  <a:pt x="6003035" y="4971752"/>
                </a:cubicBezTo>
                <a:cubicBezTo>
                  <a:pt x="6006707" y="4966084"/>
                  <a:pt x="6011377" y="4965085"/>
                  <a:pt x="6010379" y="4960413"/>
                </a:cubicBezTo>
                <a:cubicBezTo>
                  <a:pt x="6015051" y="4959416"/>
                  <a:pt x="6015051" y="4959416"/>
                  <a:pt x="6018723" y="4953747"/>
                </a:cubicBezTo>
                <a:cubicBezTo>
                  <a:pt x="6017726" y="4949076"/>
                  <a:pt x="6026070" y="4942409"/>
                  <a:pt x="6029744" y="4936740"/>
                </a:cubicBezTo>
                <a:cubicBezTo>
                  <a:pt x="6030741" y="4941410"/>
                  <a:pt x="6041761" y="4924404"/>
                  <a:pt x="6041761" y="4924404"/>
                </a:cubicBezTo>
                <a:cubicBezTo>
                  <a:pt x="6045433" y="4918735"/>
                  <a:pt x="6049105" y="4913067"/>
                  <a:pt x="6048109" y="4908395"/>
                </a:cubicBezTo>
                <a:cubicBezTo>
                  <a:pt x="6052779" y="4907398"/>
                  <a:pt x="6052779" y="4907398"/>
                  <a:pt x="6052779" y="4907398"/>
                </a:cubicBezTo>
                <a:cubicBezTo>
                  <a:pt x="6092505" y="4864720"/>
                  <a:pt x="6137579" y="4801364"/>
                  <a:pt x="6166964" y="4756012"/>
                </a:cubicBezTo>
                <a:cubicBezTo>
                  <a:pt x="6171634" y="4755014"/>
                  <a:pt x="6171634" y="4755014"/>
                  <a:pt x="6171634" y="4755014"/>
                </a:cubicBezTo>
                <a:cubicBezTo>
                  <a:pt x="6171634" y="4755014"/>
                  <a:pt x="6171634" y="4755014"/>
                  <a:pt x="6176307" y="4754017"/>
                </a:cubicBezTo>
                <a:cubicBezTo>
                  <a:pt x="6172633" y="4759686"/>
                  <a:pt x="6172633" y="4759686"/>
                  <a:pt x="6168961" y="4765354"/>
                </a:cubicBezTo>
                <a:cubicBezTo>
                  <a:pt x="6168961" y="4765354"/>
                  <a:pt x="6165287" y="4771023"/>
                  <a:pt x="6161614" y="4776693"/>
                </a:cubicBezTo>
                <a:cubicBezTo>
                  <a:pt x="6157940" y="4782362"/>
                  <a:pt x="6157940" y="4782362"/>
                  <a:pt x="6154269" y="4788031"/>
                </a:cubicBezTo>
                <a:cubicBezTo>
                  <a:pt x="6154269" y="4788031"/>
                  <a:pt x="6154269" y="4788031"/>
                  <a:pt x="6155266" y="4792702"/>
                </a:cubicBezTo>
                <a:cubicBezTo>
                  <a:pt x="6146921" y="4799369"/>
                  <a:pt x="6144247" y="4809709"/>
                  <a:pt x="6136901" y="4821047"/>
                </a:cubicBezTo>
                <a:cubicBezTo>
                  <a:pt x="6136901" y="4821047"/>
                  <a:pt x="6133227" y="4826715"/>
                  <a:pt x="6137897" y="4825717"/>
                </a:cubicBezTo>
                <a:cubicBezTo>
                  <a:pt x="6138897" y="4830389"/>
                  <a:pt x="6142571" y="4824719"/>
                  <a:pt x="6142571" y="4824719"/>
                </a:cubicBezTo>
                <a:cubicBezTo>
                  <a:pt x="6146243" y="4819049"/>
                  <a:pt x="6146243" y="4819049"/>
                  <a:pt x="6146243" y="4819049"/>
                </a:cubicBezTo>
                <a:cubicBezTo>
                  <a:pt x="6146243" y="4819049"/>
                  <a:pt x="6150913" y="4818052"/>
                  <a:pt x="6149915" y="4813382"/>
                </a:cubicBezTo>
                <a:cubicBezTo>
                  <a:pt x="6153588" y="4807712"/>
                  <a:pt x="6153588" y="4807712"/>
                  <a:pt x="6153588" y="4807712"/>
                </a:cubicBezTo>
                <a:cubicBezTo>
                  <a:pt x="6152591" y="4803042"/>
                  <a:pt x="6157262" y="4802043"/>
                  <a:pt x="6160935" y="4796376"/>
                </a:cubicBezTo>
                <a:cubicBezTo>
                  <a:pt x="6157262" y="4802043"/>
                  <a:pt x="6153192" y="4808713"/>
                  <a:pt x="6149207" y="4815058"/>
                </a:cubicBezTo>
                <a:lnTo>
                  <a:pt x="6138972" y="4830325"/>
                </a:lnTo>
                <a:lnTo>
                  <a:pt x="6138897" y="4830389"/>
                </a:lnTo>
                <a:lnTo>
                  <a:pt x="6138892" y="4830440"/>
                </a:lnTo>
                <a:lnTo>
                  <a:pt x="6137977" y="4831806"/>
                </a:lnTo>
                <a:cubicBezTo>
                  <a:pt x="6131301" y="4840559"/>
                  <a:pt x="6126879" y="4842724"/>
                  <a:pt x="6128557" y="4827713"/>
                </a:cubicBezTo>
                <a:cubicBezTo>
                  <a:pt x="6115859" y="4859731"/>
                  <a:pt x="6107514" y="4866397"/>
                  <a:pt x="6092823" y="4889075"/>
                </a:cubicBezTo>
                <a:cubicBezTo>
                  <a:pt x="6097494" y="4888076"/>
                  <a:pt x="6097494" y="4888076"/>
                  <a:pt x="6097494" y="4888076"/>
                </a:cubicBezTo>
                <a:cubicBezTo>
                  <a:pt x="6086475" y="4905082"/>
                  <a:pt x="6086475" y="4905082"/>
                  <a:pt x="6086475" y="4905082"/>
                </a:cubicBezTo>
                <a:cubicBezTo>
                  <a:pt x="6081803" y="4906081"/>
                  <a:pt x="6081803" y="4906081"/>
                  <a:pt x="6081803" y="4906081"/>
                </a:cubicBezTo>
                <a:cubicBezTo>
                  <a:pt x="6082802" y="4910751"/>
                  <a:pt x="6082802" y="4910751"/>
                  <a:pt x="6082802" y="4910751"/>
                </a:cubicBezTo>
                <a:cubicBezTo>
                  <a:pt x="6078133" y="4911750"/>
                  <a:pt x="6078133" y="4911750"/>
                  <a:pt x="6078133" y="4911750"/>
                </a:cubicBezTo>
                <a:cubicBezTo>
                  <a:pt x="6074459" y="4917418"/>
                  <a:pt x="6075455" y="4922090"/>
                  <a:pt x="6070785" y="4923087"/>
                </a:cubicBezTo>
                <a:cubicBezTo>
                  <a:pt x="6071783" y="4927760"/>
                  <a:pt x="6067111" y="4928757"/>
                  <a:pt x="6068109" y="4933427"/>
                </a:cubicBezTo>
                <a:cubicBezTo>
                  <a:pt x="6063438" y="4934426"/>
                  <a:pt x="6064437" y="4939097"/>
                  <a:pt x="6064437" y="4939097"/>
                </a:cubicBezTo>
                <a:cubicBezTo>
                  <a:pt x="6060764" y="4944766"/>
                  <a:pt x="6057090" y="4950434"/>
                  <a:pt x="6053416" y="4956103"/>
                </a:cubicBezTo>
                <a:cubicBezTo>
                  <a:pt x="6054415" y="4960774"/>
                  <a:pt x="6054415" y="4960774"/>
                  <a:pt x="6054415" y="4960774"/>
                </a:cubicBezTo>
                <a:cubicBezTo>
                  <a:pt x="6054415" y="4960774"/>
                  <a:pt x="6049743" y="4961772"/>
                  <a:pt x="6050743" y="4966443"/>
                </a:cubicBezTo>
                <a:cubicBezTo>
                  <a:pt x="6038725" y="4978779"/>
                  <a:pt x="6027705" y="4995785"/>
                  <a:pt x="6016685" y="5012793"/>
                </a:cubicBezTo>
                <a:cubicBezTo>
                  <a:pt x="6015687" y="5008121"/>
                  <a:pt x="6015687" y="5008121"/>
                  <a:pt x="6011017" y="5009120"/>
                </a:cubicBezTo>
                <a:cubicBezTo>
                  <a:pt x="6014690" y="5003451"/>
                  <a:pt x="6014690" y="5003451"/>
                  <a:pt x="6014690" y="5003451"/>
                </a:cubicBezTo>
                <a:cubicBezTo>
                  <a:pt x="6019361" y="5002453"/>
                  <a:pt x="6018363" y="4997783"/>
                  <a:pt x="6018363" y="4997783"/>
                </a:cubicBezTo>
                <a:cubicBezTo>
                  <a:pt x="6018363" y="4997783"/>
                  <a:pt x="6013693" y="4998780"/>
                  <a:pt x="6013693" y="4998780"/>
                </a:cubicBezTo>
                <a:cubicBezTo>
                  <a:pt x="6010020" y="5004450"/>
                  <a:pt x="6010020" y="5004450"/>
                  <a:pt x="6010020" y="5004450"/>
                </a:cubicBezTo>
                <a:cubicBezTo>
                  <a:pt x="6010020" y="5004450"/>
                  <a:pt x="6006346" y="5010117"/>
                  <a:pt x="6006346" y="5010117"/>
                </a:cubicBezTo>
                <a:cubicBezTo>
                  <a:pt x="6007345" y="5014789"/>
                  <a:pt x="6007345" y="5014789"/>
                  <a:pt x="6007345" y="5014789"/>
                </a:cubicBezTo>
                <a:cubicBezTo>
                  <a:pt x="6007345" y="5014789"/>
                  <a:pt x="6007345" y="5014789"/>
                  <a:pt x="6008343" y="5019460"/>
                </a:cubicBezTo>
                <a:cubicBezTo>
                  <a:pt x="5996325" y="5031796"/>
                  <a:pt x="5985305" y="5048802"/>
                  <a:pt x="5973287" y="5061138"/>
                </a:cubicBezTo>
                <a:cubicBezTo>
                  <a:pt x="5973287" y="5061138"/>
                  <a:pt x="5973287" y="5061138"/>
                  <a:pt x="5974287" y="5065808"/>
                </a:cubicBezTo>
                <a:cubicBezTo>
                  <a:pt x="5946578" y="5096150"/>
                  <a:pt x="5923543" y="5125493"/>
                  <a:pt x="5894837" y="5151162"/>
                </a:cubicBezTo>
                <a:cubicBezTo>
                  <a:pt x="5859782" y="5192842"/>
                  <a:pt x="5823731" y="5229849"/>
                  <a:pt x="5783008" y="5267853"/>
                </a:cubicBezTo>
                <a:cubicBezTo>
                  <a:pt x="5774664" y="5274520"/>
                  <a:pt x="5756977" y="5283184"/>
                  <a:pt x="5758973" y="5292525"/>
                </a:cubicBezTo>
                <a:cubicBezTo>
                  <a:pt x="5758973" y="5292525"/>
                  <a:pt x="5758973" y="5292525"/>
                  <a:pt x="5754302" y="5293524"/>
                </a:cubicBezTo>
                <a:cubicBezTo>
                  <a:pt x="5749632" y="5294521"/>
                  <a:pt x="5745958" y="5300190"/>
                  <a:pt x="5741289" y="5301187"/>
                </a:cubicBezTo>
                <a:cubicBezTo>
                  <a:pt x="5741289" y="5301187"/>
                  <a:pt x="5737613" y="5306857"/>
                  <a:pt x="5737613" y="5306857"/>
                </a:cubicBezTo>
                <a:cubicBezTo>
                  <a:pt x="5737613" y="5306857"/>
                  <a:pt x="5742285" y="5305858"/>
                  <a:pt x="5742285" y="5305858"/>
                </a:cubicBezTo>
                <a:cubicBezTo>
                  <a:pt x="5721925" y="5324862"/>
                  <a:pt x="5701562" y="5343864"/>
                  <a:pt x="5681201" y="5362868"/>
                </a:cubicBezTo>
                <a:cubicBezTo>
                  <a:pt x="5632136" y="5407539"/>
                  <a:pt x="5632136" y="5407539"/>
                  <a:pt x="5632136" y="5407539"/>
                </a:cubicBezTo>
                <a:cubicBezTo>
                  <a:pt x="5615447" y="5420874"/>
                  <a:pt x="5615447" y="5420874"/>
                  <a:pt x="5615447" y="5420874"/>
                </a:cubicBezTo>
                <a:cubicBezTo>
                  <a:pt x="5607101" y="5427540"/>
                  <a:pt x="5585743" y="5441872"/>
                  <a:pt x="5569055" y="5455206"/>
                </a:cubicBezTo>
                <a:cubicBezTo>
                  <a:pt x="5548693" y="5474208"/>
                  <a:pt x="5532003" y="5487543"/>
                  <a:pt x="5536677" y="5486546"/>
                </a:cubicBezTo>
                <a:cubicBezTo>
                  <a:pt x="5478267" y="5533212"/>
                  <a:pt x="5419857" y="5579880"/>
                  <a:pt x="5347435" y="5629544"/>
                </a:cubicBezTo>
                <a:cubicBezTo>
                  <a:pt x="5308391" y="5652537"/>
                  <a:pt x="5238643" y="5691859"/>
                  <a:pt x="5192251" y="5726192"/>
                </a:cubicBezTo>
                <a:cubicBezTo>
                  <a:pt x="5138196" y="5747510"/>
                  <a:pt x="5087133" y="5782839"/>
                  <a:pt x="5029405" y="5809826"/>
                </a:cubicBezTo>
                <a:cubicBezTo>
                  <a:pt x="5021059" y="5816493"/>
                  <a:pt x="5020060" y="5811822"/>
                  <a:pt x="5011718" y="5818489"/>
                </a:cubicBezTo>
                <a:cubicBezTo>
                  <a:pt x="4904601" y="5865795"/>
                  <a:pt x="4795491" y="5903758"/>
                  <a:pt x="4685383" y="5937051"/>
                </a:cubicBezTo>
                <a:cubicBezTo>
                  <a:pt x="4627991" y="5954197"/>
                  <a:pt x="4571271" y="5968757"/>
                  <a:pt x="4514510" y="5980274"/>
                </a:cubicBezTo>
                <a:lnTo>
                  <a:pt x="4434660" y="5991919"/>
                </a:lnTo>
                <a:lnTo>
                  <a:pt x="4450453" y="5989074"/>
                </a:lnTo>
                <a:cubicBezTo>
                  <a:pt x="4468429" y="5984623"/>
                  <a:pt x="4484527" y="5979963"/>
                  <a:pt x="4493869" y="5977967"/>
                </a:cubicBezTo>
                <a:cubicBezTo>
                  <a:pt x="4493869" y="5977967"/>
                  <a:pt x="4498541" y="5976969"/>
                  <a:pt x="4498541" y="5976969"/>
                </a:cubicBezTo>
                <a:cubicBezTo>
                  <a:pt x="4549921" y="5965993"/>
                  <a:pt x="4587289" y="5958008"/>
                  <a:pt x="4637673" y="5942359"/>
                </a:cubicBezTo>
                <a:cubicBezTo>
                  <a:pt x="4642343" y="5941362"/>
                  <a:pt x="4642343" y="5941362"/>
                  <a:pt x="4642343" y="5941362"/>
                </a:cubicBezTo>
                <a:cubicBezTo>
                  <a:pt x="4647017" y="5940363"/>
                  <a:pt x="4647017" y="5940363"/>
                  <a:pt x="4646017" y="5935692"/>
                </a:cubicBezTo>
                <a:cubicBezTo>
                  <a:pt x="4641346" y="5936690"/>
                  <a:pt x="4636675" y="5937688"/>
                  <a:pt x="4636675" y="5937688"/>
                </a:cubicBezTo>
                <a:cubicBezTo>
                  <a:pt x="4637673" y="5942359"/>
                  <a:pt x="4637673" y="5942359"/>
                  <a:pt x="4637673" y="5942359"/>
                </a:cubicBezTo>
                <a:cubicBezTo>
                  <a:pt x="4581622" y="5954334"/>
                  <a:pt x="4548924" y="5961320"/>
                  <a:pt x="4497543" y="5972298"/>
                </a:cubicBezTo>
                <a:cubicBezTo>
                  <a:pt x="4501215" y="5966629"/>
                  <a:pt x="4496545" y="5967627"/>
                  <a:pt x="4490875" y="5963954"/>
                </a:cubicBezTo>
                <a:cubicBezTo>
                  <a:pt x="4486203" y="5964951"/>
                  <a:pt x="4486203" y="5964951"/>
                  <a:pt x="4486203" y="5964951"/>
                </a:cubicBezTo>
                <a:cubicBezTo>
                  <a:pt x="4487203" y="5969623"/>
                  <a:pt x="4487203" y="5969623"/>
                  <a:pt x="4487203" y="5969623"/>
                </a:cubicBezTo>
                <a:cubicBezTo>
                  <a:pt x="4446161" y="5983274"/>
                  <a:pt x="4400129" y="5973572"/>
                  <a:pt x="4389111" y="5990578"/>
                </a:cubicBezTo>
                <a:cubicBezTo>
                  <a:pt x="4390107" y="5995251"/>
                  <a:pt x="4390107" y="5995251"/>
                  <a:pt x="4390107" y="5995251"/>
                </a:cubicBezTo>
                <a:cubicBezTo>
                  <a:pt x="4384439" y="5991577"/>
                  <a:pt x="4375097" y="5993573"/>
                  <a:pt x="4370427" y="5994571"/>
                </a:cubicBezTo>
                <a:cubicBezTo>
                  <a:pt x="4365755" y="5995569"/>
                  <a:pt x="4361085" y="5996567"/>
                  <a:pt x="4361085" y="5996567"/>
                </a:cubicBezTo>
                <a:cubicBezTo>
                  <a:pt x="4360087" y="5991897"/>
                  <a:pt x="4358091" y="5982554"/>
                  <a:pt x="4361763" y="5976885"/>
                </a:cubicBezTo>
                <a:cubicBezTo>
                  <a:pt x="4366434" y="5975888"/>
                  <a:pt x="4375777" y="5973892"/>
                  <a:pt x="4380447" y="5972893"/>
                </a:cubicBezTo>
                <a:cubicBezTo>
                  <a:pt x="4389789" y="5970899"/>
                  <a:pt x="4400129" y="5973572"/>
                  <a:pt x="4408475" y="5966906"/>
                </a:cubicBezTo>
                <a:cubicBezTo>
                  <a:pt x="4408475" y="5966906"/>
                  <a:pt x="4413145" y="5965908"/>
                  <a:pt x="4413145" y="5965908"/>
                </a:cubicBezTo>
                <a:cubicBezTo>
                  <a:pt x="4413145" y="5965908"/>
                  <a:pt x="4413145" y="5965908"/>
                  <a:pt x="4417816" y="5964910"/>
                </a:cubicBezTo>
                <a:cubicBezTo>
                  <a:pt x="4422487" y="5963913"/>
                  <a:pt x="4422487" y="5963913"/>
                  <a:pt x="4427159" y="5962914"/>
                </a:cubicBezTo>
                <a:cubicBezTo>
                  <a:pt x="4431829" y="5961917"/>
                  <a:pt x="4431829" y="5961917"/>
                  <a:pt x="4431829" y="5961917"/>
                </a:cubicBezTo>
                <a:cubicBezTo>
                  <a:pt x="4431829" y="5961917"/>
                  <a:pt x="4430831" y="5957245"/>
                  <a:pt x="4426161" y="5958243"/>
                </a:cubicBezTo>
                <a:cubicBezTo>
                  <a:pt x="4421489" y="5959242"/>
                  <a:pt x="4416819" y="5960239"/>
                  <a:pt x="4416819" y="5960239"/>
                </a:cubicBezTo>
                <a:cubicBezTo>
                  <a:pt x="4412147" y="5961238"/>
                  <a:pt x="4412147" y="5961238"/>
                  <a:pt x="4412147" y="5961238"/>
                </a:cubicBezTo>
                <a:cubicBezTo>
                  <a:pt x="4415820" y="5955568"/>
                  <a:pt x="4411149" y="5956566"/>
                  <a:pt x="4411149" y="5956566"/>
                </a:cubicBezTo>
                <a:cubicBezTo>
                  <a:pt x="4406479" y="5957564"/>
                  <a:pt x="4406479" y="5957564"/>
                  <a:pt x="4406479" y="5957564"/>
                </a:cubicBezTo>
                <a:cubicBezTo>
                  <a:pt x="4406479" y="5957564"/>
                  <a:pt x="4401807" y="5958561"/>
                  <a:pt x="4401807" y="5958561"/>
                </a:cubicBezTo>
                <a:cubicBezTo>
                  <a:pt x="4402805" y="5963232"/>
                  <a:pt x="4402805" y="5963232"/>
                  <a:pt x="4402805" y="5963232"/>
                </a:cubicBezTo>
                <a:cubicBezTo>
                  <a:pt x="4399132" y="5968902"/>
                  <a:pt x="4388792" y="5966227"/>
                  <a:pt x="4379449" y="5968223"/>
                </a:cubicBezTo>
                <a:cubicBezTo>
                  <a:pt x="4374779" y="5969221"/>
                  <a:pt x="4370107" y="5970218"/>
                  <a:pt x="4360765" y="5972214"/>
                </a:cubicBezTo>
                <a:cubicBezTo>
                  <a:pt x="4332741" y="5978202"/>
                  <a:pt x="4332741" y="5978202"/>
                  <a:pt x="4332741" y="5978202"/>
                </a:cubicBezTo>
                <a:cubicBezTo>
                  <a:pt x="4327071" y="5974530"/>
                  <a:pt x="4328067" y="5979200"/>
                  <a:pt x="4328067" y="5979200"/>
                </a:cubicBezTo>
                <a:cubicBezTo>
                  <a:pt x="4328067" y="5979200"/>
                  <a:pt x="4329067" y="5983871"/>
                  <a:pt x="4333738" y="5982874"/>
                </a:cubicBezTo>
                <a:cubicBezTo>
                  <a:pt x="4352421" y="5978882"/>
                  <a:pt x="4352421" y="5978882"/>
                  <a:pt x="4352421" y="5978882"/>
                </a:cubicBezTo>
                <a:cubicBezTo>
                  <a:pt x="4348747" y="5984549"/>
                  <a:pt x="4346073" y="5994892"/>
                  <a:pt x="4347071" y="5999562"/>
                </a:cubicBezTo>
                <a:cubicBezTo>
                  <a:pt x="4342400" y="6000559"/>
                  <a:pt x="4337729" y="6001556"/>
                  <a:pt x="4337729" y="6001556"/>
                </a:cubicBezTo>
                <a:cubicBezTo>
                  <a:pt x="4333057" y="6002555"/>
                  <a:pt x="4333057" y="6002555"/>
                  <a:pt x="4333057" y="6002555"/>
                </a:cubicBezTo>
                <a:cubicBezTo>
                  <a:pt x="4336731" y="5996886"/>
                  <a:pt x="4336731" y="5996886"/>
                  <a:pt x="4336731" y="5996886"/>
                </a:cubicBezTo>
                <a:cubicBezTo>
                  <a:pt x="4336731" y="5996886"/>
                  <a:pt x="4332060" y="5997884"/>
                  <a:pt x="4331061" y="5993214"/>
                </a:cubicBezTo>
                <a:cubicBezTo>
                  <a:pt x="4326391" y="5994211"/>
                  <a:pt x="4327390" y="5998882"/>
                  <a:pt x="4322719" y="5999880"/>
                </a:cubicBezTo>
                <a:cubicBezTo>
                  <a:pt x="4322719" y="5999880"/>
                  <a:pt x="4318046" y="6000879"/>
                  <a:pt x="4318046" y="6000879"/>
                </a:cubicBezTo>
                <a:cubicBezTo>
                  <a:pt x="4313376" y="6001876"/>
                  <a:pt x="4307707" y="5998202"/>
                  <a:pt x="4298365" y="6000199"/>
                </a:cubicBezTo>
                <a:cubicBezTo>
                  <a:pt x="4279681" y="6004190"/>
                  <a:pt x="4302039" y="5994529"/>
                  <a:pt x="4287027" y="5992853"/>
                </a:cubicBezTo>
                <a:cubicBezTo>
                  <a:pt x="4279681" y="6004190"/>
                  <a:pt x="4263672" y="5997842"/>
                  <a:pt x="4253332" y="5995167"/>
                </a:cubicBezTo>
                <a:cubicBezTo>
                  <a:pt x="4254329" y="5999839"/>
                  <a:pt x="4255329" y="6004508"/>
                  <a:pt x="4250657" y="6005506"/>
                </a:cubicBezTo>
                <a:cubicBezTo>
                  <a:pt x="4249659" y="6000836"/>
                  <a:pt x="4248661" y="5996165"/>
                  <a:pt x="4243989" y="5997163"/>
                </a:cubicBezTo>
                <a:cubicBezTo>
                  <a:pt x="4240317" y="6002832"/>
                  <a:pt x="4226303" y="6005825"/>
                  <a:pt x="4216961" y="6007822"/>
                </a:cubicBezTo>
                <a:cubicBezTo>
                  <a:pt x="4219637" y="5997482"/>
                  <a:pt x="4186939" y="6004467"/>
                  <a:pt x="4183267" y="6010136"/>
                </a:cubicBezTo>
                <a:cubicBezTo>
                  <a:pt x="4178595" y="6011135"/>
                  <a:pt x="4178595" y="6011135"/>
                  <a:pt x="4178595" y="6011135"/>
                </a:cubicBezTo>
                <a:cubicBezTo>
                  <a:pt x="4164583" y="6014128"/>
                  <a:pt x="4176599" y="6001792"/>
                  <a:pt x="4162587" y="6004786"/>
                </a:cubicBezTo>
                <a:cubicBezTo>
                  <a:pt x="4154243" y="6011453"/>
                  <a:pt x="4150570" y="6017122"/>
                  <a:pt x="4126216" y="6017440"/>
                </a:cubicBezTo>
                <a:cubicBezTo>
                  <a:pt x="4115876" y="6014765"/>
                  <a:pt x="4100865" y="6013088"/>
                  <a:pt x="4086851" y="6016083"/>
                </a:cubicBezTo>
                <a:cubicBezTo>
                  <a:pt x="4082181" y="6017080"/>
                  <a:pt x="4072838" y="6019077"/>
                  <a:pt x="4067171" y="6015403"/>
                </a:cubicBezTo>
                <a:cubicBezTo>
                  <a:pt x="4038144" y="6016720"/>
                  <a:pt x="4061501" y="6011729"/>
                  <a:pt x="4040821" y="6006380"/>
                </a:cubicBezTo>
                <a:cubicBezTo>
                  <a:pt x="4024132" y="6019713"/>
                  <a:pt x="3962092" y="6003663"/>
                  <a:pt x="3944405" y="6012325"/>
                </a:cubicBezTo>
                <a:cubicBezTo>
                  <a:pt x="3965085" y="6017676"/>
                  <a:pt x="3925723" y="6016317"/>
                  <a:pt x="3925723" y="6016317"/>
                </a:cubicBezTo>
                <a:cubicBezTo>
                  <a:pt x="3921050" y="6017316"/>
                  <a:pt x="3916380" y="6018314"/>
                  <a:pt x="3911709" y="6019311"/>
                </a:cubicBezTo>
                <a:cubicBezTo>
                  <a:pt x="3852664" y="6017274"/>
                  <a:pt x="3818969" y="6019588"/>
                  <a:pt x="3784954" y="5997550"/>
                </a:cubicBezTo>
                <a:cubicBezTo>
                  <a:pt x="3782279" y="6007888"/>
                  <a:pt x="3744593" y="5991520"/>
                  <a:pt x="3731576" y="5999185"/>
                </a:cubicBezTo>
                <a:cubicBezTo>
                  <a:pt x="3741917" y="6001860"/>
                  <a:pt x="3706225" y="5994832"/>
                  <a:pt x="3701555" y="5995831"/>
                </a:cubicBezTo>
                <a:cubicBezTo>
                  <a:pt x="3701555" y="5995831"/>
                  <a:pt x="3706225" y="5994832"/>
                  <a:pt x="3706225" y="5994832"/>
                </a:cubicBezTo>
                <a:cubicBezTo>
                  <a:pt x="3667859" y="5998145"/>
                  <a:pt x="3636839" y="5990119"/>
                  <a:pt x="3591805" y="5985087"/>
                </a:cubicBezTo>
                <a:cubicBezTo>
                  <a:pt x="3603144" y="5992434"/>
                  <a:pt x="3575797" y="5978739"/>
                  <a:pt x="3573122" y="5989079"/>
                </a:cubicBezTo>
                <a:cubicBezTo>
                  <a:pt x="3571125" y="5979738"/>
                  <a:pt x="3553439" y="5988402"/>
                  <a:pt x="3537430" y="5982053"/>
                </a:cubicBezTo>
                <a:cubicBezTo>
                  <a:pt x="3557113" y="5982733"/>
                  <a:pt x="3542781" y="5961373"/>
                  <a:pt x="3541104" y="5976384"/>
                </a:cubicBezTo>
                <a:cubicBezTo>
                  <a:pt x="3512081" y="5977701"/>
                  <a:pt x="3484733" y="5964007"/>
                  <a:pt x="3465050" y="5963328"/>
                </a:cubicBezTo>
                <a:cubicBezTo>
                  <a:pt x="3476388" y="5970674"/>
                  <a:pt x="3445368" y="5962647"/>
                  <a:pt x="3430358" y="5960971"/>
                </a:cubicBezTo>
                <a:cubicBezTo>
                  <a:pt x="3430358" y="5960971"/>
                  <a:pt x="3435029" y="5959972"/>
                  <a:pt x="3439699" y="5958974"/>
                </a:cubicBezTo>
                <a:cubicBezTo>
                  <a:pt x="3404008" y="5951948"/>
                  <a:pt x="3384325" y="5951268"/>
                  <a:pt x="3363648" y="5945918"/>
                </a:cubicBezTo>
                <a:cubicBezTo>
                  <a:pt x="3342967" y="5940568"/>
                  <a:pt x="3323285" y="5939888"/>
                  <a:pt x="3280927" y="5924516"/>
                </a:cubicBezTo>
                <a:cubicBezTo>
                  <a:pt x="3280927" y="5924516"/>
                  <a:pt x="3290268" y="5922520"/>
                  <a:pt x="3275257" y="5920844"/>
                </a:cubicBezTo>
                <a:cubicBezTo>
                  <a:pt x="3260247" y="5919166"/>
                  <a:pt x="3281924" y="5929188"/>
                  <a:pt x="3261244" y="5923839"/>
                </a:cubicBezTo>
                <a:cubicBezTo>
                  <a:pt x="3244238" y="5912818"/>
                  <a:pt x="3229227" y="5911142"/>
                  <a:pt x="3215214" y="5914135"/>
                </a:cubicBezTo>
                <a:cubicBezTo>
                  <a:pt x="3202877" y="5902119"/>
                  <a:pt x="3203875" y="5906789"/>
                  <a:pt x="3201879" y="5897447"/>
                </a:cubicBezTo>
                <a:cubicBezTo>
                  <a:pt x="3192538" y="5899442"/>
                  <a:pt x="3187867" y="5900441"/>
                  <a:pt x="3172855" y="5898763"/>
                </a:cubicBezTo>
                <a:cubicBezTo>
                  <a:pt x="3171857" y="5894093"/>
                  <a:pt x="3182197" y="5896768"/>
                  <a:pt x="3171857" y="5894093"/>
                </a:cubicBezTo>
                <a:cubicBezTo>
                  <a:pt x="3152175" y="5893412"/>
                  <a:pt x="3128502" y="5874051"/>
                  <a:pt x="3099478" y="5875367"/>
                </a:cubicBezTo>
                <a:cubicBezTo>
                  <a:pt x="3097482" y="5866024"/>
                  <a:pt x="3114489" y="5877044"/>
                  <a:pt x="3119159" y="5876046"/>
                </a:cubicBezTo>
                <a:cubicBezTo>
                  <a:pt x="3096485" y="5861354"/>
                  <a:pt x="3073128" y="5866344"/>
                  <a:pt x="3059795" y="5849654"/>
                </a:cubicBezTo>
                <a:cubicBezTo>
                  <a:pt x="3050452" y="5851652"/>
                  <a:pt x="3072131" y="5861672"/>
                  <a:pt x="3056122" y="5855324"/>
                </a:cubicBezTo>
                <a:cubicBezTo>
                  <a:pt x="3060792" y="5854327"/>
                  <a:pt x="3054124" y="5845982"/>
                  <a:pt x="3039115" y="5844305"/>
                </a:cubicBezTo>
                <a:cubicBezTo>
                  <a:pt x="3026099" y="5851970"/>
                  <a:pt x="3001427" y="5827936"/>
                  <a:pt x="3003423" y="5837278"/>
                </a:cubicBezTo>
                <a:cubicBezTo>
                  <a:pt x="2997755" y="5833604"/>
                  <a:pt x="2992086" y="5829932"/>
                  <a:pt x="2986416" y="5826258"/>
                </a:cubicBezTo>
                <a:cubicBezTo>
                  <a:pt x="2986416" y="5826258"/>
                  <a:pt x="2986416" y="5826258"/>
                  <a:pt x="2981746" y="5827257"/>
                </a:cubicBezTo>
                <a:cubicBezTo>
                  <a:pt x="2987413" y="5830929"/>
                  <a:pt x="2993083" y="5834603"/>
                  <a:pt x="2993083" y="5834603"/>
                </a:cubicBezTo>
                <a:cubicBezTo>
                  <a:pt x="2978073" y="5832925"/>
                  <a:pt x="2965737" y="5820909"/>
                  <a:pt x="2953401" y="5808891"/>
                </a:cubicBezTo>
                <a:cubicBezTo>
                  <a:pt x="2949727" y="5814561"/>
                  <a:pt x="2944059" y="5810887"/>
                  <a:pt x="2937391" y="5802543"/>
                </a:cubicBezTo>
                <a:cubicBezTo>
                  <a:pt x="2928048" y="5804539"/>
                  <a:pt x="2934716" y="5812883"/>
                  <a:pt x="2940386" y="5816557"/>
                </a:cubicBezTo>
                <a:cubicBezTo>
                  <a:pt x="2935713" y="5817555"/>
                  <a:pt x="2935713" y="5817555"/>
                  <a:pt x="2935713" y="5817555"/>
                </a:cubicBezTo>
                <a:cubicBezTo>
                  <a:pt x="2929046" y="5809211"/>
                  <a:pt x="2903696" y="5804858"/>
                  <a:pt x="2902699" y="5800186"/>
                </a:cubicBezTo>
                <a:cubicBezTo>
                  <a:pt x="2901701" y="5795516"/>
                  <a:pt x="2901701" y="5795516"/>
                  <a:pt x="2901701" y="5795516"/>
                </a:cubicBezTo>
                <a:cubicBezTo>
                  <a:pt x="2907370" y="5799188"/>
                  <a:pt x="2912041" y="5798190"/>
                  <a:pt x="2912041" y="5798190"/>
                </a:cubicBezTo>
                <a:cubicBezTo>
                  <a:pt x="2917710" y="5801864"/>
                  <a:pt x="2917710" y="5801864"/>
                  <a:pt x="2917710" y="5801864"/>
                </a:cubicBezTo>
                <a:cubicBezTo>
                  <a:pt x="2922381" y="5800865"/>
                  <a:pt x="2916711" y="5797193"/>
                  <a:pt x="2916711" y="5797193"/>
                </a:cubicBezTo>
                <a:cubicBezTo>
                  <a:pt x="2911042" y="5793520"/>
                  <a:pt x="2905374" y="5789848"/>
                  <a:pt x="2900702" y="5790845"/>
                </a:cubicBezTo>
                <a:cubicBezTo>
                  <a:pt x="2904375" y="5785175"/>
                  <a:pt x="2854671" y="5781142"/>
                  <a:pt x="2878026" y="5776152"/>
                </a:cubicBezTo>
                <a:cubicBezTo>
                  <a:pt x="2863016" y="5774474"/>
                  <a:pt x="2847008" y="5768126"/>
                  <a:pt x="2830996" y="5761779"/>
                </a:cubicBezTo>
                <a:cubicBezTo>
                  <a:pt x="2819659" y="5754432"/>
                  <a:pt x="2808323" y="5747087"/>
                  <a:pt x="2802653" y="5743413"/>
                </a:cubicBezTo>
                <a:cubicBezTo>
                  <a:pt x="2801655" y="5738743"/>
                  <a:pt x="2801655" y="5738743"/>
                  <a:pt x="2796984" y="5739740"/>
                </a:cubicBezTo>
                <a:cubicBezTo>
                  <a:pt x="2796984" y="5739740"/>
                  <a:pt x="2795985" y="5735071"/>
                  <a:pt x="2792311" y="5740738"/>
                </a:cubicBezTo>
                <a:cubicBezTo>
                  <a:pt x="2769637" y="5726046"/>
                  <a:pt x="2729955" y="5700335"/>
                  <a:pt x="2707279" y="5685642"/>
                </a:cubicBezTo>
                <a:cubicBezTo>
                  <a:pt x="2695940" y="5678297"/>
                  <a:pt x="2688275" y="5665282"/>
                  <a:pt x="2676938" y="5657935"/>
                </a:cubicBezTo>
                <a:cubicBezTo>
                  <a:pt x="2624918" y="5620207"/>
                  <a:pt x="2565553" y="5593817"/>
                  <a:pt x="2520882" y="5544750"/>
                </a:cubicBezTo>
                <a:cubicBezTo>
                  <a:pt x="2467186" y="5522032"/>
                  <a:pt x="2439519" y="5483984"/>
                  <a:pt x="2389498" y="5455598"/>
                </a:cubicBezTo>
                <a:cubicBezTo>
                  <a:pt x="2396165" y="5463942"/>
                  <a:pt x="2402831" y="5472286"/>
                  <a:pt x="2399159" y="5477954"/>
                </a:cubicBezTo>
                <a:cubicBezTo>
                  <a:pt x="2382151" y="5466937"/>
                  <a:pt x="2376483" y="5463264"/>
                  <a:pt x="2364147" y="5451245"/>
                </a:cubicBezTo>
                <a:cubicBezTo>
                  <a:pt x="2358476" y="5447574"/>
                  <a:pt x="2352809" y="5443900"/>
                  <a:pt x="2347139" y="5440226"/>
                </a:cubicBezTo>
                <a:cubicBezTo>
                  <a:pt x="2346142" y="5435556"/>
                  <a:pt x="2344146" y="5426213"/>
                  <a:pt x="2345143" y="5430885"/>
                </a:cubicBezTo>
                <a:cubicBezTo>
                  <a:pt x="2338477" y="5422541"/>
                  <a:pt x="2339474" y="5427211"/>
                  <a:pt x="2340472" y="5431882"/>
                </a:cubicBezTo>
                <a:cubicBezTo>
                  <a:pt x="2305461" y="5405174"/>
                  <a:pt x="2318476" y="5397508"/>
                  <a:pt x="2322149" y="5391840"/>
                </a:cubicBezTo>
                <a:cubicBezTo>
                  <a:pt x="2321151" y="5387168"/>
                  <a:pt x="2321151" y="5387168"/>
                  <a:pt x="2315481" y="5383495"/>
                </a:cubicBezTo>
                <a:cubicBezTo>
                  <a:pt x="2315481" y="5383495"/>
                  <a:pt x="2313487" y="5374154"/>
                  <a:pt x="2309813" y="5379823"/>
                </a:cubicBezTo>
                <a:cubicBezTo>
                  <a:pt x="2309813" y="5379823"/>
                  <a:pt x="2308814" y="5375151"/>
                  <a:pt x="2304144" y="5376149"/>
                </a:cubicBezTo>
                <a:cubicBezTo>
                  <a:pt x="2311490" y="5364811"/>
                  <a:pt x="2289812" y="5354789"/>
                  <a:pt x="2280470" y="5356786"/>
                </a:cubicBezTo>
                <a:cubicBezTo>
                  <a:pt x="2279473" y="5352116"/>
                  <a:pt x="2274800" y="5353113"/>
                  <a:pt x="2274800" y="5353113"/>
                </a:cubicBezTo>
                <a:cubicBezTo>
                  <a:pt x="2270129" y="5354112"/>
                  <a:pt x="2270129" y="5354112"/>
                  <a:pt x="2275799" y="5357784"/>
                </a:cubicBezTo>
                <a:cubicBezTo>
                  <a:pt x="2276796" y="5362454"/>
                  <a:pt x="2282467" y="5366128"/>
                  <a:pt x="2282467" y="5366128"/>
                </a:cubicBezTo>
                <a:cubicBezTo>
                  <a:pt x="2278793" y="5371797"/>
                  <a:pt x="2254120" y="5347763"/>
                  <a:pt x="2258113" y="5366446"/>
                </a:cubicBezTo>
                <a:cubicBezTo>
                  <a:pt x="2257114" y="5361775"/>
                  <a:pt x="2257114" y="5361775"/>
                  <a:pt x="2257114" y="5361775"/>
                </a:cubicBezTo>
                <a:cubicBezTo>
                  <a:pt x="2238112" y="5341415"/>
                  <a:pt x="2187771" y="5288675"/>
                  <a:pt x="2230129" y="5304046"/>
                </a:cubicBezTo>
                <a:cubicBezTo>
                  <a:pt x="2229131" y="5299376"/>
                  <a:pt x="2229131" y="5299376"/>
                  <a:pt x="2224460" y="5300373"/>
                </a:cubicBezTo>
                <a:cubicBezTo>
                  <a:pt x="2223461" y="5295703"/>
                  <a:pt x="2223461" y="5295703"/>
                  <a:pt x="2223461" y="5295703"/>
                </a:cubicBezTo>
                <a:cubicBezTo>
                  <a:pt x="2210128" y="5279014"/>
                  <a:pt x="2198790" y="5271669"/>
                  <a:pt x="2184458" y="5250308"/>
                </a:cubicBezTo>
                <a:cubicBezTo>
                  <a:pt x="2181783" y="5260648"/>
                  <a:pt x="2161782" y="5235617"/>
                  <a:pt x="2156113" y="5231944"/>
                </a:cubicBezTo>
                <a:cubicBezTo>
                  <a:pt x="2156113" y="5231944"/>
                  <a:pt x="2156113" y="5231944"/>
                  <a:pt x="2155116" y="5227273"/>
                </a:cubicBezTo>
                <a:cubicBezTo>
                  <a:pt x="2155116" y="5227273"/>
                  <a:pt x="2150443" y="5228270"/>
                  <a:pt x="2150443" y="5228270"/>
                </a:cubicBezTo>
                <a:cubicBezTo>
                  <a:pt x="2144775" y="5224598"/>
                  <a:pt x="2144775" y="5224598"/>
                  <a:pt x="2139106" y="5220925"/>
                </a:cubicBezTo>
                <a:cubicBezTo>
                  <a:pt x="2140105" y="5225596"/>
                  <a:pt x="2140105" y="5225596"/>
                  <a:pt x="2140105" y="5225596"/>
                </a:cubicBezTo>
                <a:cubicBezTo>
                  <a:pt x="2145773" y="5229268"/>
                  <a:pt x="2145773" y="5229268"/>
                  <a:pt x="2146772" y="5233939"/>
                </a:cubicBezTo>
                <a:cubicBezTo>
                  <a:pt x="2146772" y="5233939"/>
                  <a:pt x="2136431" y="5231265"/>
                  <a:pt x="2129765" y="5222920"/>
                </a:cubicBezTo>
                <a:cubicBezTo>
                  <a:pt x="2124095" y="5219247"/>
                  <a:pt x="2112757" y="5211902"/>
                  <a:pt x="2109085" y="5217571"/>
                </a:cubicBezTo>
                <a:cubicBezTo>
                  <a:pt x="2107089" y="5208228"/>
                  <a:pt x="2100421" y="5199886"/>
                  <a:pt x="2093754" y="5191540"/>
                </a:cubicBezTo>
                <a:cubicBezTo>
                  <a:pt x="2098425" y="5190542"/>
                  <a:pt x="2098425" y="5190542"/>
                  <a:pt x="2098425" y="5190542"/>
                </a:cubicBezTo>
                <a:cubicBezTo>
                  <a:pt x="2097428" y="5185872"/>
                  <a:pt x="2097428" y="5185872"/>
                  <a:pt x="2097428" y="5185872"/>
                </a:cubicBezTo>
                <a:cubicBezTo>
                  <a:pt x="2097428" y="5185872"/>
                  <a:pt x="2096431" y="5181200"/>
                  <a:pt x="2091758" y="5182198"/>
                </a:cubicBezTo>
                <a:cubicBezTo>
                  <a:pt x="2090760" y="5177526"/>
                  <a:pt x="2085092" y="5173855"/>
                  <a:pt x="2084094" y="5169184"/>
                </a:cubicBezTo>
                <a:cubicBezTo>
                  <a:pt x="2079423" y="5170181"/>
                  <a:pt x="2078424" y="5165510"/>
                  <a:pt x="2078424" y="5165510"/>
                </a:cubicBezTo>
                <a:cubicBezTo>
                  <a:pt x="2071758" y="5157166"/>
                  <a:pt x="2070760" y="5152495"/>
                  <a:pt x="2074434" y="5146826"/>
                </a:cubicBezTo>
                <a:cubicBezTo>
                  <a:pt x="2082098" y="5159841"/>
                  <a:pt x="2088764" y="5168185"/>
                  <a:pt x="2093436" y="5167188"/>
                </a:cubicBezTo>
                <a:cubicBezTo>
                  <a:pt x="2086768" y="5158842"/>
                  <a:pt x="2091440" y="5157844"/>
                  <a:pt x="2090442" y="5153174"/>
                </a:cubicBezTo>
                <a:cubicBezTo>
                  <a:pt x="2084772" y="5149501"/>
                  <a:pt x="2083775" y="5144830"/>
                  <a:pt x="2078108" y="5141157"/>
                </a:cubicBezTo>
                <a:cubicBezTo>
                  <a:pt x="2061779" y="5110457"/>
                  <a:pt x="2038785" y="5071411"/>
                  <a:pt x="2013114" y="5042706"/>
                </a:cubicBezTo>
                <a:cubicBezTo>
                  <a:pt x="2000779" y="5030688"/>
                  <a:pt x="1982773" y="5014999"/>
                  <a:pt x="1971436" y="5007652"/>
                </a:cubicBezTo>
                <a:cubicBezTo>
                  <a:pt x="1970438" y="5002981"/>
                  <a:pt x="1970438" y="5002981"/>
                  <a:pt x="1975108" y="5001984"/>
                </a:cubicBezTo>
                <a:cubicBezTo>
                  <a:pt x="1974111" y="4997311"/>
                  <a:pt x="1974111" y="4997311"/>
                  <a:pt x="1968442" y="4993638"/>
                </a:cubicBezTo>
                <a:cubicBezTo>
                  <a:pt x="1967443" y="4988969"/>
                  <a:pt x="1962774" y="4989966"/>
                  <a:pt x="1962774" y="4989966"/>
                </a:cubicBezTo>
                <a:cubicBezTo>
                  <a:pt x="1962774" y="4989966"/>
                  <a:pt x="1963771" y="4994637"/>
                  <a:pt x="1963771" y="4994637"/>
                </a:cubicBezTo>
                <a:cubicBezTo>
                  <a:pt x="1958102" y="4990965"/>
                  <a:pt x="1957103" y="4986292"/>
                  <a:pt x="1951435" y="4982619"/>
                </a:cubicBezTo>
                <a:cubicBezTo>
                  <a:pt x="1951435" y="4982619"/>
                  <a:pt x="1950437" y="4977949"/>
                  <a:pt x="1955107" y="4976952"/>
                </a:cubicBezTo>
                <a:cubicBezTo>
                  <a:pt x="1942773" y="4964934"/>
                  <a:pt x="1930437" y="4952916"/>
                  <a:pt x="1923769" y="4944572"/>
                </a:cubicBezTo>
                <a:cubicBezTo>
                  <a:pt x="1923769" y="4944572"/>
                  <a:pt x="1923769" y="4944572"/>
                  <a:pt x="1922772" y="4939901"/>
                </a:cubicBezTo>
                <a:cubicBezTo>
                  <a:pt x="1922772" y="4939901"/>
                  <a:pt x="1918100" y="4940898"/>
                  <a:pt x="1918100" y="4940898"/>
                </a:cubicBezTo>
                <a:cubicBezTo>
                  <a:pt x="1913429" y="4941897"/>
                  <a:pt x="1913429" y="4941897"/>
                  <a:pt x="1913429" y="4941897"/>
                </a:cubicBezTo>
                <a:cubicBezTo>
                  <a:pt x="1913429" y="4941897"/>
                  <a:pt x="1913429" y="4941897"/>
                  <a:pt x="1912432" y="4937227"/>
                </a:cubicBezTo>
                <a:cubicBezTo>
                  <a:pt x="1906763" y="4933553"/>
                  <a:pt x="1902092" y="4934551"/>
                  <a:pt x="1902092" y="4934551"/>
                </a:cubicBezTo>
                <a:lnTo>
                  <a:pt x="1904088" y="4943893"/>
                </a:lnTo>
                <a:lnTo>
                  <a:pt x="1898418" y="4940221"/>
                </a:lnTo>
                <a:cubicBezTo>
                  <a:pt x="1891752" y="4931875"/>
                  <a:pt x="1878418" y="4915188"/>
                  <a:pt x="1873746" y="4916186"/>
                </a:cubicBezTo>
                <a:cubicBezTo>
                  <a:pt x="1851750" y="4881812"/>
                  <a:pt x="1858417" y="4890155"/>
                  <a:pt x="1855423" y="4876142"/>
                </a:cubicBezTo>
                <a:cubicBezTo>
                  <a:pt x="1841090" y="4854784"/>
                  <a:pt x="1853746" y="4891153"/>
                  <a:pt x="1845083" y="4873468"/>
                </a:cubicBezTo>
                <a:cubicBezTo>
                  <a:pt x="1844085" y="4868797"/>
                  <a:pt x="1851432" y="4857458"/>
                  <a:pt x="1840093" y="4850113"/>
                </a:cubicBezTo>
                <a:cubicBezTo>
                  <a:pt x="1842089" y="4859454"/>
                  <a:pt x="1838417" y="4865123"/>
                  <a:pt x="1831749" y="4856779"/>
                </a:cubicBezTo>
                <a:cubicBezTo>
                  <a:pt x="1837418" y="4860453"/>
                  <a:pt x="1833427" y="4841769"/>
                  <a:pt x="1828756" y="4842767"/>
                </a:cubicBezTo>
                <a:cubicBezTo>
                  <a:pt x="1811748" y="4831747"/>
                  <a:pt x="1793107" y="4767351"/>
                  <a:pt x="1767437" y="4738646"/>
                </a:cubicBezTo>
                <a:cubicBezTo>
                  <a:pt x="1774784" y="4727309"/>
                  <a:pt x="1757775" y="4716290"/>
                  <a:pt x="1759453" y="4701279"/>
                </a:cubicBezTo>
                <a:cubicBezTo>
                  <a:pt x="1752106" y="4712616"/>
                  <a:pt x="1732786" y="4667902"/>
                  <a:pt x="1748116" y="4693932"/>
                </a:cubicBezTo>
                <a:cubicBezTo>
                  <a:pt x="1740451" y="4680917"/>
                  <a:pt x="1733783" y="4672573"/>
                  <a:pt x="1730789" y="4658560"/>
                </a:cubicBezTo>
                <a:cubicBezTo>
                  <a:pt x="1727117" y="4664228"/>
                  <a:pt x="1729114" y="4673570"/>
                  <a:pt x="1720450" y="4655885"/>
                </a:cubicBezTo>
                <a:cubicBezTo>
                  <a:pt x="1720450" y="4655885"/>
                  <a:pt x="1725121" y="4654886"/>
                  <a:pt x="1724123" y="4650215"/>
                </a:cubicBezTo>
                <a:cubicBezTo>
                  <a:pt x="1709111" y="4648539"/>
                  <a:pt x="1715142" y="4608176"/>
                  <a:pt x="1694462" y="4602826"/>
                </a:cubicBezTo>
                <a:cubicBezTo>
                  <a:pt x="1701807" y="4591488"/>
                  <a:pt x="1679131" y="4576797"/>
                  <a:pt x="1686478" y="4565458"/>
                </a:cubicBezTo>
                <a:cubicBezTo>
                  <a:pt x="1679810" y="4557114"/>
                  <a:pt x="1675140" y="4558111"/>
                  <a:pt x="1667476" y="4545098"/>
                </a:cubicBezTo>
                <a:cubicBezTo>
                  <a:pt x="1684482" y="4556117"/>
                  <a:pt x="1663483" y="4526412"/>
                  <a:pt x="1666159" y="4516074"/>
                </a:cubicBezTo>
                <a:cubicBezTo>
                  <a:pt x="1650149" y="4509724"/>
                  <a:pt x="1652505" y="4475032"/>
                  <a:pt x="1643164" y="4477028"/>
                </a:cubicBezTo>
                <a:cubicBezTo>
                  <a:pt x="1640169" y="4463014"/>
                  <a:pt x="1640169" y="4463014"/>
                  <a:pt x="1647836" y="4476029"/>
                </a:cubicBezTo>
                <a:cubicBezTo>
                  <a:pt x="1639172" y="4458344"/>
                  <a:pt x="1629511" y="4435986"/>
                  <a:pt x="1625519" y="4417302"/>
                </a:cubicBezTo>
                <a:cubicBezTo>
                  <a:pt x="1631188" y="4420976"/>
                  <a:pt x="1632186" y="4425648"/>
                  <a:pt x="1636858" y="4424649"/>
                </a:cubicBezTo>
                <a:lnTo>
                  <a:pt x="1643326" y="4435630"/>
                </a:lnTo>
                <a:lnTo>
                  <a:pt x="1642725" y="4443543"/>
                </a:lnTo>
                <a:cubicBezTo>
                  <a:pt x="1642765" y="4446586"/>
                  <a:pt x="1641849" y="4448003"/>
                  <a:pt x="1636179" y="4444330"/>
                </a:cubicBezTo>
                <a:cubicBezTo>
                  <a:pt x="1642846" y="4452675"/>
                  <a:pt x="1644841" y="4462017"/>
                  <a:pt x="1649512" y="4461018"/>
                </a:cubicBezTo>
                <a:cubicBezTo>
                  <a:pt x="1651508" y="4470362"/>
                  <a:pt x="1659173" y="4483377"/>
                  <a:pt x="1665839" y="4491720"/>
                </a:cubicBezTo>
                <a:cubicBezTo>
                  <a:pt x="1666838" y="4496392"/>
                  <a:pt x="1666838" y="4496392"/>
                  <a:pt x="1666838" y="4496392"/>
                </a:cubicBezTo>
                <a:cubicBezTo>
                  <a:pt x="1667836" y="4501062"/>
                  <a:pt x="1667836" y="4501062"/>
                  <a:pt x="1667836" y="4501062"/>
                </a:cubicBezTo>
                <a:cubicBezTo>
                  <a:pt x="1672506" y="4500064"/>
                  <a:pt x="1672506" y="4500064"/>
                  <a:pt x="1672506" y="4500064"/>
                </a:cubicBezTo>
                <a:cubicBezTo>
                  <a:pt x="1672506" y="4500064"/>
                  <a:pt x="1675182" y="4489725"/>
                  <a:pt x="1672188" y="4475711"/>
                </a:cubicBezTo>
                <a:cubicBezTo>
                  <a:pt x="1666519" y="4472037"/>
                  <a:pt x="1666519" y="4472037"/>
                  <a:pt x="1666519" y="4472037"/>
                </a:cubicBezTo>
                <a:cubicBezTo>
                  <a:pt x="1665521" y="4467367"/>
                  <a:pt x="1665521" y="4467367"/>
                  <a:pt x="1665521" y="4467367"/>
                </a:cubicBezTo>
                <a:cubicBezTo>
                  <a:pt x="1665521" y="4467367"/>
                  <a:pt x="1664523" y="4462696"/>
                  <a:pt x="1659852" y="4463695"/>
                </a:cubicBezTo>
                <a:cubicBezTo>
                  <a:pt x="1661530" y="4448683"/>
                  <a:pt x="1662527" y="4453355"/>
                  <a:pt x="1652866" y="4430997"/>
                </a:cubicBezTo>
                <a:cubicBezTo>
                  <a:pt x="1657538" y="4429998"/>
                  <a:pt x="1662208" y="4429001"/>
                  <a:pt x="1664883" y="4418662"/>
                </a:cubicBezTo>
                <a:cubicBezTo>
                  <a:pt x="1655222" y="4396304"/>
                  <a:pt x="1662570" y="4384965"/>
                  <a:pt x="1653906" y="4367280"/>
                </a:cubicBezTo>
                <a:cubicBezTo>
                  <a:pt x="1653949" y="4298891"/>
                  <a:pt x="1637981" y="4224156"/>
                  <a:pt x="1626006" y="4168104"/>
                </a:cubicBezTo>
                <a:cubicBezTo>
                  <a:pt x="1625007" y="4163433"/>
                  <a:pt x="1620338" y="4164430"/>
                  <a:pt x="1620338" y="4164430"/>
                </a:cubicBezTo>
                <a:cubicBezTo>
                  <a:pt x="1620338" y="4164430"/>
                  <a:pt x="1615666" y="4165427"/>
                  <a:pt x="1616665" y="4170100"/>
                </a:cubicBezTo>
                <a:cubicBezTo>
                  <a:pt x="1632313" y="4220483"/>
                  <a:pt x="1648280" y="4295219"/>
                  <a:pt x="1646242" y="4354265"/>
                </a:cubicBezTo>
                <a:cubicBezTo>
                  <a:pt x="1646242" y="4354265"/>
                  <a:pt x="1646242" y="4354265"/>
                  <a:pt x="1641572" y="4355264"/>
                </a:cubicBezTo>
                <a:cubicBezTo>
                  <a:pt x="1640573" y="4350591"/>
                  <a:pt x="1640573" y="4350591"/>
                  <a:pt x="1634904" y="4346919"/>
                </a:cubicBezTo>
                <a:cubicBezTo>
                  <a:pt x="1640573" y="4350591"/>
                  <a:pt x="1641572" y="4355264"/>
                  <a:pt x="1642569" y="4359934"/>
                </a:cubicBezTo>
                <a:cubicBezTo>
                  <a:pt x="1642569" y="4359934"/>
                  <a:pt x="1642569" y="4359934"/>
                  <a:pt x="1638895" y="4365602"/>
                </a:cubicBezTo>
                <a:cubicBezTo>
                  <a:pt x="1634904" y="4346919"/>
                  <a:pt x="1627919" y="4314222"/>
                  <a:pt x="1623247" y="4315219"/>
                </a:cubicBezTo>
                <a:cubicBezTo>
                  <a:pt x="1629913" y="4323563"/>
                  <a:pt x="1626241" y="4329233"/>
                  <a:pt x="1621571" y="4330231"/>
                </a:cubicBezTo>
                <a:cubicBezTo>
                  <a:pt x="1614903" y="4321887"/>
                  <a:pt x="1612907" y="4312544"/>
                  <a:pt x="1605241" y="4299529"/>
                </a:cubicBezTo>
                <a:cubicBezTo>
                  <a:pt x="1603246" y="4290188"/>
                  <a:pt x="1603925" y="4270505"/>
                  <a:pt x="1595263" y="4252820"/>
                </a:cubicBezTo>
                <a:cubicBezTo>
                  <a:pt x="1593267" y="4243477"/>
                  <a:pt x="1591271" y="4234135"/>
                  <a:pt x="1584604" y="4225791"/>
                </a:cubicBezTo>
                <a:cubicBezTo>
                  <a:pt x="1576621" y="4188423"/>
                  <a:pt x="1569636" y="4155727"/>
                  <a:pt x="1560653" y="4113688"/>
                </a:cubicBezTo>
                <a:cubicBezTo>
                  <a:pt x="1560653" y="4113688"/>
                  <a:pt x="1556981" y="4119356"/>
                  <a:pt x="1557980" y="4124028"/>
                </a:cubicBezTo>
                <a:cubicBezTo>
                  <a:pt x="1557980" y="4124028"/>
                  <a:pt x="1556981" y="4119356"/>
                  <a:pt x="1556981" y="4119356"/>
                </a:cubicBezTo>
                <a:cubicBezTo>
                  <a:pt x="1555983" y="4114685"/>
                  <a:pt x="1555983" y="4114685"/>
                  <a:pt x="1555983" y="4114685"/>
                </a:cubicBezTo>
                <a:cubicBezTo>
                  <a:pt x="1554987" y="4110014"/>
                  <a:pt x="1554987" y="4110014"/>
                  <a:pt x="1553987" y="4105344"/>
                </a:cubicBezTo>
                <a:cubicBezTo>
                  <a:pt x="1548998" y="4081987"/>
                  <a:pt x="1539337" y="4059632"/>
                  <a:pt x="1535347" y="4040947"/>
                </a:cubicBezTo>
                <a:cubicBezTo>
                  <a:pt x="1534347" y="4036277"/>
                  <a:pt x="1534347" y="4036277"/>
                  <a:pt x="1533348" y="4031606"/>
                </a:cubicBezTo>
                <a:cubicBezTo>
                  <a:pt x="1532351" y="4026934"/>
                  <a:pt x="1531352" y="4022263"/>
                  <a:pt x="1530356" y="4017592"/>
                </a:cubicBezTo>
                <a:cubicBezTo>
                  <a:pt x="1528360" y="4008250"/>
                  <a:pt x="1526363" y="3998908"/>
                  <a:pt x="1524368" y="3989566"/>
                </a:cubicBezTo>
                <a:cubicBezTo>
                  <a:pt x="1523369" y="3984895"/>
                  <a:pt x="1523369" y="3984895"/>
                  <a:pt x="1523369" y="3984895"/>
                </a:cubicBezTo>
                <a:cubicBezTo>
                  <a:pt x="1522372" y="3980224"/>
                  <a:pt x="1522372" y="3980224"/>
                  <a:pt x="1522372" y="3980224"/>
                </a:cubicBezTo>
                <a:cubicBezTo>
                  <a:pt x="1522372" y="3980224"/>
                  <a:pt x="1522372" y="3980224"/>
                  <a:pt x="1517699" y="3981221"/>
                </a:cubicBezTo>
                <a:cubicBezTo>
                  <a:pt x="1521375" y="3975553"/>
                  <a:pt x="1521375" y="3975553"/>
                  <a:pt x="1526045" y="3974555"/>
                </a:cubicBezTo>
                <a:cubicBezTo>
                  <a:pt x="1518380" y="3961540"/>
                  <a:pt x="1518380" y="3961540"/>
                  <a:pt x="1518380" y="3961540"/>
                </a:cubicBezTo>
                <a:cubicBezTo>
                  <a:pt x="1518380" y="3961540"/>
                  <a:pt x="1518380" y="3961540"/>
                  <a:pt x="1514707" y="3967209"/>
                </a:cubicBezTo>
                <a:cubicBezTo>
                  <a:pt x="1513708" y="3962537"/>
                  <a:pt x="1513708" y="3962537"/>
                  <a:pt x="1512710" y="3957867"/>
                </a:cubicBezTo>
                <a:cubicBezTo>
                  <a:pt x="1513390" y="3938185"/>
                  <a:pt x="1508401" y="3914830"/>
                  <a:pt x="1504408" y="3896146"/>
                </a:cubicBezTo>
                <a:cubicBezTo>
                  <a:pt x="1508082" y="3890477"/>
                  <a:pt x="1506086" y="3881136"/>
                  <a:pt x="1505087" y="3876464"/>
                </a:cubicBezTo>
                <a:cubicBezTo>
                  <a:pt x="1504090" y="3871793"/>
                  <a:pt x="1504090" y="3871793"/>
                  <a:pt x="1503093" y="3867123"/>
                </a:cubicBezTo>
                <a:cubicBezTo>
                  <a:pt x="1502096" y="3862450"/>
                  <a:pt x="1505767" y="3856782"/>
                  <a:pt x="1505767" y="3856782"/>
                </a:cubicBezTo>
                <a:cubicBezTo>
                  <a:pt x="1510438" y="3855784"/>
                  <a:pt x="1510438" y="3855784"/>
                  <a:pt x="1511436" y="3860456"/>
                </a:cubicBezTo>
                <a:cubicBezTo>
                  <a:pt x="1511436" y="3860456"/>
                  <a:pt x="1516108" y="3859457"/>
                  <a:pt x="1517105" y="3864128"/>
                </a:cubicBezTo>
                <a:cubicBezTo>
                  <a:pt x="1517105" y="3864128"/>
                  <a:pt x="1517105" y="3864128"/>
                  <a:pt x="1516108" y="3859457"/>
                </a:cubicBezTo>
                <a:cubicBezTo>
                  <a:pt x="1520779" y="3858458"/>
                  <a:pt x="1520779" y="3858458"/>
                  <a:pt x="1520779" y="3858458"/>
                </a:cubicBezTo>
                <a:cubicBezTo>
                  <a:pt x="1519780" y="3853788"/>
                  <a:pt x="1515111" y="3854787"/>
                  <a:pt x="1514112" y="3850114"/>
                </a:cubicBezTo>
                <a:cubicBezTo>
                  <a:pt x="1508442" y="3846442"/>
                  <a:pt x="1507444" y="3841772"/>
                  <a:pt x="1502774" y="3842769"/>
                </a:cubicBezTo>
                <a:cubicBezTo>
                  <a:pt x="1503770" y="3847441"/>
                  <a:pt x="1499101" y="3848438"/>
                  <a:pt x="1499101" y="3848438"/>
                </a:cubicBezTo>
                <a:cubicBezTo>
                  <a:pt x="1499101" y="3848438"/>
                  <a:pt x="1497104" y="3839097"/>
                  <a:pt x="1491436" y="3835424"/>
                </a:cubicBezTo>
                <a:cubicBezTo>
                  <a:pt x="1489440" y="3826080"/>
                  <a:pt x="1488442" y="3821410"/>
                  <a:pt x="1491118" y="3811070"/>
                </a:cubicBezTo>
                <a:cubicBezTo>
                  <a:pt x="1492115" y="3815742"/>
                  <a:pt x="1496785" y="3814743"/>
                  <a:pt x="1496785" y="3814743"/>
                </a:cubicBezTo>
                <a:cubicBezTo>
                  <a:pt x="1495787" y="3810073"/>
                  <a:pt x="1495787" y="3810073"/>
                  <a:pt x="1495787" y="3810073"/>
                </a:cubicBezTo>
                <a:cubicBezTo>
                  <a:pt x="1494791" y="3805402"/>
                  <a:pt x="1494791" y="3805402"/>
                  <a:pt x="1493791" y="3800730"/>
                </a:cubicBezTo>
                <a:cubicBezTo>
                  <a:pt x="1492794" y="3796059"/>
                  <a:pt x="1492794" y="3796059"/>
                  <a:pt x="1492794" y="3796059"/>
                </a:cubicBezTo>
                <a:cubicBezTo>
                  <a:pt x="1492794" y="3796059"/>
                  <a:pt x="1492794" y="3796059"/>
                  <a:pt x="1491796" y="3791389"/>
                </a:cubicBezTo>
                <a:cubicBezTo>
                  <a:pt x="1489799" y="3782046"/>
                  <a:pt x="1488802" y="3777375"/>
                  <a:pt x="1487804" y="3772705"/>
                </a:cubicBezTo>
                <a:cubicBezTo>
                  <a:pt x="1486806" y="3768032"/>
                  <a:pt x="1485808" y="3763362"/>
                  <a:pt x="1484809" y="3758693"/>
                </a:cubicBezTo>
                <a:cubicBezTo>
                  <a:pt x="1488483" y="3753022"/>
                  <a:pt x="1487486" y="3748350"/>
                  <a:pt x="1486487" y="3743680"/>
                </a:cubicBezTo>
                <a:cubicBezTo>
                  <a:pt x="1494833" y="3737012"/>
                  <a:pt x="1485170" y="3714656"/>
                  <a:pt x="1484853" y="3690303"/>
                </a:cubicBezTo>
                <a:cubicBezTo>
                  <a:pt x="1480182" y="3691301"/>
                  <a:pt x="1480182" y="3691301"/>
                  <a:pt x="1480182" y="3691301"/>
                </a:cubicBezTo>
                <a:cubicBezTo>
                  <a:pt x="1476870" y="3652934"/>
                  <a:pt x="1475552" y="3623910"/>
                  <a:pt x="1478906" y="3593889"/>
                </a:cubicBezTo>
                <a:cubicBezTo>
                  <a:pt x="1477909" y="3589218"/>
                  <a:pt x="1482579" y="3588219"/>
                  <a:pt x="1481582" y="3583549"/>
                </a:cubicBezTo>
                <a:cubicBezTo>
                  <a:pt x="1480585" y="3578879"/>
                  <a:pt x="1480585" y="3578879"/>
                  <a:pt x="1480585" y="3578879"/>
                </a:cubicBezTo>
                <a:cubicBezTo>
                  <a:pt x="1476911" y="3584548"/>
                  <a:pt x="1476911" y="3584548"/>
                  <a:pt x="1476911" y="3584548"/>
                </a:cubicBezTo>
                <a:cubicBezTo>
                  <a:pt x="1474916" y="3575204"/>
                  <a:pt x="1478589" y="3569537"/>
                  <a:pt x="1476591" y="3560194"/>
                </a:cubicBezTo>
                <a:cubicBezTo>
                  <a:pt x="1475594" y="3555524"/>
                  <a:pt x="1480266" y="3554525"/>
                  <a:pt x="1480266" y="3554525"/>
                </a:cubicBezTo>
                <a:cubicBezTo>
                  <a:pt x="1479268" y="3549854"/>
                  <a:pt x="1479268" y="3549854"/>
                  <a:pt x="1474596" y="3550853"/>
                </a:cubicBezTo>
                <a:cubicBezTo>
                  <a:pt x="1473599" y="3546181"/>
                  <a:pt x="1478268" y="3545184"/>
                  <a:pt x="1477271" y="3540513"/>
                </a:cubicBezTo>
                <a:cubicBezTo>
                  <a:pt x="1476274" y="3535841"/>
                  <a:pt x="1475275" y="3531170"/>
                  <a:pt x="1477950" y="3520831"/>
                </a:cubicBezTo>
                <a:cubicBezTo>
                  <a:pt x="1477950" y="3520831"/>
                  <a:pt x="1477950" y="3520831"/>
                  <a:pt x="1476953" y="3516159"/>
                </a:cubicBezTo>
                <a:cubicBezTo>
                  <a:pt x="1475956" y="3511487"/>
                  <a:pt x="1474959" y="3506818"/>
                  <a:pt x="1473959" y="3502146"/>
                </a:cubicBezTo>
                <a:cubicBezTo>
                  <a:pt x="1478631" y="3501149"/>
                  <a:pt x="1478631" y="3501149"/>
                  <a:pt x="1478631" y="3501149"/>
                </a:cubicBezTo>
                <a:cubicBezTo>
                  <a:pt x="1477993" y="3452442"/>
                  <a:pt x="1481029" y="3398067"/>
                  <a:pt x="1485742" y="3328682"/>
                </a:cubicBezTo>
                <a:cubicBezTo>
                  <a:pt x="1485742" y="3328682"/>
                  <a:pt x="1491412" y="3332354"/>
                  <a:pt x="1490413" y="3327685"/>
                </a:cubicBezTo>
                <a:cubicBezTo>
                  <a:pt x="1492409" y="3337025"/>
                  <a:pt x="1488735" y="3342694"/>
                  <a:pt x="1490732" y="3352037"/>
                </a:cubicBezTo>
                <a:cubicBezTo>
                  <a:pt x="1491730" y="3356707"/>
                  <a:pt x="1488056" y="3362377"/>
                  <a:pt x="1492048" y="3381061"/>
                </a:cubicBezTo>
                <a:cubicBezTo>
                  <a:pt x="1490370" y="3396071"/>
                  <a:pt x="1488692" y="3411082"/>
                  <a:pt x="1488015" y="3430765"/>
                </a:cubicBezTo>
                <a:cubicBezTo>
                  <a:pt x="1488651" y="3479470"/>
                  <a:pt x="1485616" y="3533845"/>
                  <a:pt x="1496593" y="3585226"/>
                </a:cubicBezTo>
                <a:cubicBezTo>
                  <a:pt x="1496593" y="3585226"/>
                  <a:pt x="1492920" y="3590896"/>
                  <a:pt x="1492920" y="3590896"/>
                </a:cubicBezTo>
                <a:cubicBezTo>
                  <a:pt x="1493920" y="3595566"/>
                  <a:pt x="1493920" y="3595566"/>
                  <a:pt x="1494916" y="3600237"/>
                </a:cubicBezTo>
                <a:cubicBezTo>
                  <a:pt x="1491242" y="3605906"/>
                  <a:pt x="1492240" y="3610578"/>
                  <a:pt x="1493239" y="3615248"/>
                </a:cubicBezTo>
                <a:cubicBezTo>
                  <a:pt x="1497910" y="3614251"/>
                  <a:pt x="1497910" y="3614251"/>
                  <a:pt x="1496911" y="3609580"/>
                </a:cubicBezTo>
                <a:cubicBezTo>
                  <a:pt x="1498908" y="3618921"/>
                  <a:pt x="1499906" y="3623594"/>
                  <a:pt x="1495235" y="3624591"/>
                </a:cubicBezTo>
                <a:cubicBezTo>
                  <a:pt x="1496232" y="3629262"/>
                  <a:pt x="1497229" y="3633932"/>
                  <a:pt x="1498229" y="3638603"/>
                </a:cubicBezTo>
                <a:cubicBezTo>
                  <a:pt x="1502899" y="3637605"/>
                  <a:pt x="1502899" y="3637605"/>
                  <a:pt x="1501903" y="3632933"/>
                </a:cubicBezTo>
                <a:cubicBezTo>
                  <a:pt x="1505575" y="3627266"/>
                  <a:pt x="1504577" y="3622595"/>
                  <a:pt x="1504577" y="3622595"/>
                </a:cubicBezTo>
                <a:cubicBezTo>
                  <a:pt x="1502582" y="3613252"/>
                  <a:pt x="1501584" y="3608581"/>
                  <a:pt x="1500585" y="3603911"/>
                </a:cubicBezTo>
                <a:cubicBezTo>
                  <a:pt x="1500585" y="3603911"/>
                  <a:pt x="1504258" y="3598241"/>
                  <a:pt x="1504258" y="3598241"/>
                </a:cubicBezTo>
                <a:cubicBezTo>
                  <a:pt x="1505255" y="3602912"/>
                  <a:pt x="1509927" y="3601915"/>
                  <a:pt x="1508929" y="3597243"/>
                </a:cubicBezTo>
                <a:cubicBezTo>
                  <a:pt x="1508929" y="3597243"/>
                  <a:pt x="1508929" y="3597243"/>
                  <a:pt x="1507930" y="3592574"/>
                </a:cubicBezTo>
                <a:cubicBezTo>
                  <a:pt x="1507930" y="3592574"/>
                  <a:pt x="1506933" y="3587901"/>
                  <a:pt x="1506933" y="3587901"/>
                </a:cubicBezTo>
                <a:cubicBezTo>
                  <a:pt x="1505936" y="3583231"/>
                  <a:pt x="1501265" y="3584228"/>
                  <a:pt x="1500267" y="3579558"/>
                </a:cubicBezTo>
                <a:cubicBezTo>
                  <a:pt x="1500267" y="3579558"/>
                  <a:pt x="1499268" y="3574887"/>
                  <a:pt x="1499268" y="3574887"/>
                </a:cubicBezTo>
                <a:cubicBezTo>
                  <a:pt x="1499268" y="3574887"/>
                  <a:pt x="1498270" y="3570216"/>
                  <a:pt x="1498270" y="3570216"/>
                </a:cubicBezTo>
                <a:cubicBezTo>
                  <a:pt x="1496273" y="3560873"/>
                  <a:pt x="1498950" y="3550533"/>
                  <a:pt x="1497951" y="3545863"/>
                </a:cubicBezTo>
                <a:cubicBezTo>
                  <a:pt x="1496953" y="3541192"/>
                  <a:pt x="1499629" y="3530852"/>
                  <a:pt x="1502303" y="3520512"/>
                </a:cubicBezTo>
                <a:lnTo>
                  <a:pt x="1503052" y="3524015"/>
                </a:lnTo>
                <a:cubicBezTo>
                  <a:pt x="1503302" y="3525183"/>
                  <a:pt x="1503302" y="3525183"/>
                  <a:pt x="1503302" y="3525183"/>
                </a:cubicBezTo>
                <a:cubicBezTo>
                  <a:pt x="1503302" y="3525183"/>
                  <a:pt x="1504300" y="3529853"/>
                  <a:pt x="1504300" y="3529853"/>
                </a:cubicBezTo>
                <a:cubicBezTo>
                  <a:pt x="1504300" y="3529853"/>
                  <a:pt x="1507974" y="3524184"/>
                  <a:pt x="1507974" y="3524184"/>
                </a:cubicBezTo>
                <a:cubicBezTo>
                  <a:pt x="1504979" y="3510172"/>
                  <a:pt x="1504979" y="3510172"/>
                  <a:pt x="1504979" y="3510172"/>
                </a:cubicBezTo>
                <a:cubicBezTo>
                  <a:pt x="1504979" y="3510172"/>
                  <a:pt x="1503981" y="3505501"/>
                  <a:pt x="1502984" y="3500831"/>
                </a:cubicBezTo>
                <a:cubicBezTo>
                  <a:pt x="1511010" y="3469809"/>
                  <a:pt x="1512685" y="3454799"/>
                  <a:pt x="1505701" y="3422101"/>
                </a:cubicBezTo>
                <a:cubicBezTo>
                  <a:pt x="1505701" y="3422101"/>
                  <a:pt x="1504702" y="3417432"/>
                  <a:pt x="1504702" y="3417432"/>
                </a:cubicBezTo>
                <a:cubicBezTo>
                  <a:pt x="1507378" y="3407090"/>
                  <a:pt x="1510053" y="3396751"/>
                  <a:pt x="1513725" y="3391082"/>
                </a:cubicBezTo>
                <a:cubicBezTo>
                  <a:pt x="1506062" y="3378068"/>
                  <a:pt x="1515402" y="3376070"/>
                  <a:pt x="1517081" y="3361059"/>
                </a:cubicBezTo>
                <a:cubicBezTo>
                  <a:pt x="1523110" y="3320699"/>
                  <a:pt x="1522473" y="3271993"/>
                  <a:pt x="1537845" y="3229635"/>
                </a:cubicBezTo>
                <a:lnTo>
                  <a:pt x="1537470" y="3237096"/>
                </a:lnTo>
                <a:lnTo>
                  <a:pt x="1536167" y="3244645"/>
                </a:lnTo>
                <a:cubicBezTo>
                  <a:pt x="1536167" y="3244645"/>
                  <a:pt x="1536836" y="3242059"/>
                  <a:pt x="1537380" y="3238891"/>
                </a:cubicBezTo>
                <a:lnTo>
                  <a:pt x="1537470" y="3237096"/>
                </a:lnTo>
                <a:lnTo>
                  <a:pt x="1547897" y="3176681"/>
                </a:lnTo>
                <a:lnTo>
                  <a:pt x="1545573" y="3277555"/>
                </a:lnTo>
                <a:cubicBezTo>
                  <a:pt x="1546668" y="3464676"/>
                  <a:pt x="1564032" y="3649179"/>
                  <a:pt x="1597367" y="3833692"/>
                </a:cubicBezTo>
                <a:cubicBezTo>
                  <a:pt x="1599024" y="3841449"/>
                  <a:pt x="1600268" y="3847267"/>
                  <a:pt x="1601925" y="3855026"/>
                </a:cubicBezTo>
                <a:cubicBezTo>
                  <a:pt x="1621187" y="3840769"/>
                  <a:pt x="1613581" y="3824145"/>
                  <a:pt x="1610266" y="3808629"/>
                </a:cubicBezTo>
                <a:cubicBezTo>
                  <a:pt x="1558492" y="3537815"/>
                  <a:pt x="1552907" y="3274371"/>
                  <a:pt x="1591906" y="3017877"/>
                </a:cubicBezTo>
                <a:lnTo>
                  <a:pt x="1617063" y="2889971"/>
                </a:lnTo>
                <a:lnTo>
                  <a:pt x="1617864" y="2892622"/>
                </a:lnTo>
                <a:cubicBezTo>
                  <a:pt x="1618030" y="2896252"/>
                  <a:pt x="1618778" y="2899754"/>
                  <a:pt x="1623449" y="2898755"/>
                </a:cubicBezTo>
                <a:cubicBezTo>
                  <a:pt x="1627462" y="2883247"/>
                  <a:pt x="1623709" y="2882826"/>
                  <a:pt x="1621000" y="2881573"/>
                </a:cubicBezTo>
                <a:lnTo>
                  <a:pt x="1619374" y="2878224"/>
                </a:lnTo>
                <a:lnTo>
                  <a:pt x="1620680" y="2871580"/>
                </a:lnTo>
                <a:lnTo>
                  <a:pt x="1624809" y="2859392"/>
                </a:lnTo>
                <a:cubicBezTo>
                  <a:pt x="1624809" y="2859392"/>
                  <a:pt x="1625807" y="2864063"/>
                  <a:pt x="1626805" y="2868734"/>
                </a:cubicBezTo>
                <a:cubicBezTo>
                  <a:pt x="1637504" y="2827374"/>
                  <a:pt x="1654871" y="2794358"/>
                  <a:pt x="1653555" y="2765334"/>
                </a:cubicBezTo>
                <a:cubicBezTo>
                  <a:pt x="1653555" y="2765334"/>
                  <a:pt x="1655550" y="2774676"/>
                  <a:pt x="1659225" y="2769008"/>
                </a:cubicBezTo>
                <a:cubicBezTo>
                  <a:pt x="1653237" y="2740980"/>
                  <a:pt x="1672600" y="2717308"/>
                  <a:pt x="1687292" y="2694632"/>
                </a:cubicBezTo>
                <a:cubicBezTo>
                  <a:pt x="1689650" y="2659938"/>
                  <a:pt x="1703343" y="2632592"/>
                  <a:pt x="1721709" y="2604247"/>
                </a:cubicBezTo>
                <a:cubicBezTo>
                  <a:pt x="1735404" y="2576901"/>
                  <a:pt x="1754767" y="2553227"/>
                  <a:pt x="1765467" y="2511867"/>
                </a:cubicBezTo>
                <a:cubicBezTo>
                  <a:pt x="1770138" y="2510869"/>
                  <a:pt x="1770138" y="2510869"/>
                  <a:pt x="1770138" y="2510869"/>
                </a:cubicBezTo>
                <a:cubicBezTo>
                  <a:pt x="1767464" y="2521209"/>
                  <a:pt x="1767464" y="2521209"/>
                  <a:pt x="1767464" y="2521209"/>
                </a:cubicBezTo>
                <a:cubicBezTo>
                  <a:pt x="1767464" y="2521209"/>
                  <a:pt x="1767464" y="2521209"/>
                  <a:pt x="1772134" y="2520212"/>
                </a:cubicBezTo>
                <a:cubicBezTo>
                  <a:pt x="1771136" y="2515541"/>
                  <a:pt x="1771136" y="2515541"/>
                  <a:pt x="1771136" y="2515541"/>
                </a:cubicBezTo>
                <a:cubicBezTo>
                  <a:pt x="1774810" y="2509871"/>
                  <a:pt x="1774810" y="2509871"/>
                  <a:pt x="1774810" y="2509871"/>
                </a:cubicBezTo>
                <a:cubicBezTo>
                  <a:pt x="1778482" y="2504202"/>
                  <a:pt x="1784831" y="2488195"/>
                  <a:pt x="1792178" y="2476856"/>
                </a:cubicBezTo>
                <a:cubicBezTo>
                  <a:pt x="1791179" y="2472185"/>
                  <a:pt x="1786509" y="2473183"/>
                  <a:pt x="1790180" y="2467514"/>
                </a:cubicBezTo>
                <a:cubicBezTo>
                  <a:pt x="1790180" y="2467514"/>
                  <a:pt x="1789183" y="2462842"/>
                  <a:pt x="1793854" y="2461845"/>
                </a:cubicBezTo>
                <a:cubicBezTo>
                  <a:pt x="1793854" y="2461845"/>
                  <a:pt x="1790180" y="2467514"/>
                  <a:pt x="1795850" y="2471187"/>
                </a:cubicBezTo>
                <a:cubicBezTo>
                  <a:pt x="1798526" y="2460847"/>
                  <a:pt x="1797527" y="2456176"/>
                  <a:pt x="1801201" y="2450507"/>
                </a:cubicBezTo>
                <a:cubicBezTo>
                  <a:pt x="1801201" y="2450507"/>
                  <a:pt x="1801201" y="2450507"/>
                  <a:pt x="1802198" y="2455177"/>
                </a:cubicBezTo>
                <a:cubicBezTo>
                  <a:pt x="1803197" y="2459849"/>
                  <a:pt x="1803197" y="2459849"/>
                  <a:pt x="1803197" y="2459849"/>
                </a:cubicBezTo>
                <a:cubicBezTo>
                  <a:pt x="1803197" y="2459849"/>
                  <a:pt x="1807868" y="2458850"/>
                  <a:pt x="1807868" y="2458850"/>
                </a:cubicBezTo>
                <a:cubicBezTo>
                  <a:pt x="1807868" y="2458850"/>
                  <a:pt x="1806871" y="2454180"/>
                  <a:pt x="1806871" y="2454180"/>
                </a:cubicBezTo>
                <a:cubicBezTo>
                  <a:pt x="1810542" y="2448511"/>
                  <a:pt x="1805872" y="2449510"/>
                  <a:pt x="1804873" y="2444837"/>
                </a:cubicBezTo>
                <a:cubicBezTo>
                  <a:pt x="1803876" y="2440166"/>
                  <a:pt x="1808546" y="2439168"/>
                  <a:pt x="1807549" y="2434499"/>
                </a:cubicBezTo>
                <a:cubicBezTo>
                  <a:pt x="1808546" y="2439168"/>
                  <a:pt x="1813219" y="2438170"/>
                  <a:pt x="1812220" y="2433500"/>
                </a:cubicBezTo>
                <a:cubicBezTo>
                  <a:pt x="1815894" y="2427831"/>
                  <a:pt x="1815894" y="2427831"/>
                  <a:pt x="1815894" y="2427831"/>
                </a:cubicBezTo>
                <a:cubicBezTo>
                  <a:pt x="1815894" y="2427831"/>
                  <a:pt x="1814895" y="2423160"/>
                  <a:pt x="1814895" y="2423160"/>
                </a:cubicBezTo>
                <a:cubicBezTo>
                  <a:pt x="1818568" y="2417492"/>
                  <a:pt x="1817570" y="2412820"/>
                  <a:pt x="1822240" y="2411823"/>
                </a:cubicBezTo>
                <a:lnTo>
                  <a:pt x="1825914" y="2406152"/>
                </a:lnTo>
                <a:lnTo>
                  <a:pt x="1826913" y="2410824"/>
                </a:lnTo>
                <a:cubicBezTo>
                  <a:pt x="1830586" y="2405155"/>
                  <a:pt x="1830586" y="2405155"/>
                  <a:pt x="1830586" y="2405155"/>
                </a:cubicBezTo>
                <a:cubicBezTo>
                  <a:pt x="1829587" y="2400485"/>
                  <a:pt x="1834258" y="2399486"/>
                  <a:pt x="1833261" y="2394815"/>
                </a:cubicBezTo>
                <a:cubicBezTo>
                  <a:pt x="1838929" y="2398489"/>
                  <a:pt x="1841605" y="2388148"/>
                  <a:pt x="1845277" y="2382479"/>
                </a:cubicBezTo>
                <a:cubicBezTo>
                  <a:pt x="1847273" y="2391822"/>
                  <a:pt x="1854620" y="2380483"/>
                  <a:pt x="1851945" y="2390824"/>
                </a:cubicBezTo>
                <a:cubicBezTo>
                  <a:pt x="1861966" y="2369146"/>
                  <a:pt x="1861966" y="2369146"/>
                  <a:pt x="1861966" y="2369146"/>
                </a:cubicBezTo>
                <a:cubicBezTo>
                  <a:pt x="1861966" y="2369146"/>
                  <a:pt x="1866636" y="2368147"/>
                  <a:pt x="1866636" y="2368147"/>
                </a:cubicBezTo>
                <a:cubicBezTo>
                  <a:pt x="1867635" y="2372820"/>
                  <a:pt x="1867635" y="2372820"/>
                  <a:pt x="1867635" y="2372820"/>
                </a:cubicBezTo>
                <a:cubicBezTo>
                  <a:pt x="1863962" y="2378487"/>
                  <a:pt x="1863962" y="2378487"/>
                  <a:pt x="1863962" y="2378487"/>
                </a:cubicBezTo>
                <a:cubicBezTo>
                  <a:pt x="1860289" y="2384157"/>
                  <a:pt x="1860289" y="2384157"/>
                  <a:pt x="1864960" y="2383159"/>
                </a:cubicBezTo>
                <a:cubicBezTo>
                  <a:pt x="1864960" y="2383159"/>
                  <a:pt x="1864960" y="2383159"/>
                  <a:pt x="1869631" y="2382161"/>
                </a:cubicBezTo>
                <a:cubicBezTo>
                  <a:pt x="1868632" y="2377489"/>
                  <a:pt x="1868632" y="2377489"/>
                  <a:pt x="1868632" y="2377489"/>
                </a:cubicBezTo>
                <a:cubicBezTo>
                  <a:pt x="1872306" y="2371821"/>
                  <a:pt x="1872306" y="2371821"/>
                  <a:pt x="1872306" y="2371821"/>
                </a:cubicBezTo>
                <a:cubicBezTo>
                  <a:pt x="1871309" y="2367149"/>
                  <a:pt x="1871309" y="2367149"/>
                  <a:pt x="1870310" y="2362478"/>
                </a:cubicBezTo>
                <a:cubicBezTo>
                  <a:pt x="1870310" y="2362478"/>
                  <a:pt x="1865639" y="2363477"/>
                  <a:pt x="1865639" y="2363477"/>
                </a:cubicBezTo>
                <a:cubicBezTo>
                  <a:pt x="1874662" y="2337128"/>
                  <a:pt x="1874662" y="2337128"/>
                  <a:pt x="1877339" y="2326787"/>
                </a:cubicBezTo>
                <a:cubicBezTo>
                  <a:pt x="1869991" y="2338127"/>
                  <a:pt x="1868993" y="2333455"/>
                  <a:pt x="1864323" y="2334453"/>
                </a:cubicBezTo>
                <a:cubicBezTo>
                  <a:pt x="1867996" y="2328783"/>
                  <a:pt x="1871668" y="2323114"/>
                  <a:pt x="1875342" y="2317445"/>
                </a:cubicBezTo>
                <a:cubicBezTo>
                  <a:pt x="1879015" y="2311777"/>
                  <a:pt x="1882688" y="2306108"/>
                  <a:pt x="1886360" y="2300440"/>
                </a:cubicBezTo>
                <a:cubicBezTo>
                  <a:pt x="1890034" y="2294769"/>
                  <a:pt x="1889037" y="2290099"/>
                  <a:pt x="1893707" y="2289102"/>
                </a:cubicBezTo>
                <a:cubicBezTo>
                  <a:pt x="1893707" y="2289102"/>
                  <a:pt x="1894705" y="2293772"/>
                  <a:pt x="1895703" y="2298443"/>
                </a:cubicBezTo>
                <a:cubicBezTo>
                  <a:pt x="1905725" y="2276764"/>
                  <a:pt x="1905725" y="2276764"/>
                  <a:pt x="1905725" y="2276764"/>
                </a:cubicBezTo>
                <a:cubicBezTo>
                  <a:pt x="1910394" y="2275767"/>
                  <a:pt x="1910394" y="2275767"/>
                  <a:pt x="1910394" y="2275767"/>
                </a:cubicBezTo>
                <a:cubicBezTo>
                  <a:pt x="1911393" y="2280438"/>
                  <a:pt x="1911393" y="2280438"/>
                  <a:pt x="1912391" y="2285110"/>
                </a:cubicBezTo>
                <a:cubicBezTo>
                  <a:pt x="1917063" y="2284111"/>
                  <a:pt x="1917063" y="2284111"/>
                  <a:pt x="1917063" y="2284111"/>
                </a:cubicBezTo>
                <a:cubicBezTo>
                  <a:pt x="1917063" y="2284111"/>
                  <a:pt x="1916065" y="2279441"/>
                  <a:pt x="1916065" y="2279441"/>
                </a:cubicBezTo>
                <a:cubicBezTo>
                  <a:pt x="1920736" y="2278443"/>
                  <a:pt x="1920736" y="2278443"/>
                  <a:pt x="1920736" y="2278443"/>
                </a:cubicBezTo>
                <a:cubicBezTo>
                  <a:pt x="1919737" y="2273771"/>
                  <a:pt x="1919737" y="2273771"/>
                  <a:pt x="1918740" y="2269100"/>
                </a:cubicBezTo>
                <a:cubicBezTo>
                  <a:pt x="1918740" y="2269100"/>
                  <a:pt x="1918740" y="2269100"/>
                  <a:pt x="1922414" y="2263431"/>
                </a:cubicBezTo>
                <a:cubicBezTo>
                  <a:pt x="1922414" y="2263431"/>
                  <a:pt x="1922414" y="2263431"/>
                  <a:pt x="1926085" y="2257763"/>
                </a:cubicBezTo>
                <a:cubicBezTo>
                  <a:pt x="1926085" y="2257763"/>
                  <a:pt x="1930756" y="2256764"/>
                  <a:pt x="1930756" y="2256764"/>
                </a:cubicBezTo>
                <a:cubicBezTo>
                  <a:pt x="1930756" y="2256764"/>
                  <a:pt x="1931755" y="2261436"/>
                  <a:pt x="1931755" y="2261436"/>
                </a:cubicBezTo>
                <a:cubicBezTo>
                  <a:pt x="1928081" y="2267104"/>
                  <a:pt x="1929080" y="2271775"/>
                  <a:pt x="1929080" y="2271775"/>
                </a:cubicBezTo>
                <a:cubicBezTo>
                  <a:pt x="1924410" y="2272774"/>
                  <a:pt x="1925407" y="2277444"/>
                  <a:pt x="1926405" y="2282115"/>
                </a:cubicBezTo>
                <a:cubicBezTo>
                  <a:pt x="1930077" y="2276446"/>
                  <a:pt x="1930077" y="2276446"/>
                  <a:pt x="1934748" y="2275449"/>
                </a:cubicBezTo>
                <a:cubicBezTo>
                  <a:pt x="1937424" y="2265107"/>
                  <a:pt x="1936426" y="2260438"/>
                  <a:pt x="1940099" y="2254769"/>
                </a:cubicBezTo>
                <a:cubicBezTo>
                  <a:pt x="1940099" y="2254769"/>
                  <a:pt x="1939100" y="2250098"/>
                  <a:pt x="1939100" y="2250098"/>
                </a:cubicBezTo>
                <a:cubicBezTo>
                  <a:pt x="1942774" y="2244429"/>
                  <a:pt x="1941777" y="2239758"/>
                  <a:pt x="1940779" y="2235086"/>
                </a:cubicBezTo>
                <a:cubicBezTo>
                  <a:pt x="1945449" y="2234089"/>
                  <a:pt x="1945449" y="2234089"/>
                  <a:pt x="1945449" y="2234089"/>
                </a:cubicBezTo>
                <a:cubicBezTo>
                  <a:pt x="1956468" y="2217082"/>
                  <a:pt x="1975833" y="2193408"/>
                  <a:pt x="1985855" y="2171731"/>
                </a:cubicBezTo>
                <a:cubicBezTo>
                  <a:pt x="1985855" y="2171731"/>
                  <a:pt x="1989527" y="2166061"/>
                  <a:pt x="1989527" y="2166061"/>
                </a:cubicBezTo>
                <a:cubicBezTo>
                  <a:pt x="1989527" y="2166061"/>
                  <a:pt x="1994197" y="2165063"/>
                  <a:pt x="1993200" y="2160392"/>
                </a:cubicBezTo>
                <a:cubicBezTo>
                  <a:pt x="1997871" y="2159393"/>
                  <a:pt x="1996872" y="2154724"/>
                  <a:pt x="2000546" y="2149055"/>
                </a:cubicBezTo>
                <a:cubicBezTo>
                  <a:pt x="2000546" y="2149055"/>
                  <a:pt x="2004219" y="2143386"/>
                  <a:pt x="2004219" y="2143386"/>
                </a:cubicBezTo>
                <a:cubicBezTo>
                  <a:pt x="2007891" y="2137717"/>
                  <a:pt x="2011565" y="2132049"/>
                  <a:pt x="2015238" y="2126379"/>
                </a:cubicBezTo>
                <a:cubicBezTo>
                  <a:pt x="2019909" y="2125381"/>
                  <a:pt x="2023582" y="2119712"/>
                  <a:pt x="2022584" y="2115041"/>
                </a:cubicBezTo>
                <a:cubicBezTo>
                  <a:pt x="2027256" y="2114043"/>
                  <a:pt x="2027256" y="2114043"/>
                  <a:pt x="2027256" y="2114043"/>
                </a:cubicBezTo>
                <a:cubicBezTo>
                  <a:pt x="2030930" y="2108374"/>
                  <a:pt x="2040950" y="2086695"/>
                  <a:pt x="2057639" y="2073362"/>
                </a:cubicBezTo>
                <a:cubicBezTo>
                  <a:pt x="2058976" y="2068192"/>
                  <a:pt x="2064486" y="2059689"/>
                  <a:pt x="2070330" y="2049893"/>
                </a:cubicBezTo>
                <a:lnTo>
                  <a:pt x="2084675" y="2019414"/>
                </a:lnTo>
                <a:lnTo>
                  <a:pt x="2085251" y="2026039"/>
                </a:lnTo>
                <a:cubicBezTo>
                  <a:pt x="2087737" y="2037676"/>
                  <a:pt x="2077757" y="2047919"/>
                  <a:pt x="2069717" y="2057748"/>
                </a:cubicBezTo>
                <a:cubicBezTo>
                  <a:pt x="2017728" y="2127663"/>
                  <a:pt x="1974742" y="2201739"/>
                  <a:pt x="1934524" y="2279281"/>
                </a:cubicBezTo>
                <a:cubicBezTo>
                  <a:pt x="1930361" y="2288281"/>
                  <a:pt x="1909160" y="2302950"/>
                  <a:pt x="1942264" y="2306017"/>
                </a:cubicBezTo>
                <a:cubicBezTo>
                  <a:pt x="1960962" y="2308106"/>
                  <a:pt x="1944468" y="2325825"/>
                  <a:pt x="1939891" y="2332886"/>
                </a:cubicBezTo>
                <a:cubicBezTo>
                  <a:pt x="1849193" y="2506383"/>
                  <a:pt x="1784668" y="2688482"/>
                  <a:pt x="1744379" y="2879600"/>
                </a:cubicBezTo>
                <a:cubicBezTo>
                  <a:pt x="1692415" y="3129990"/>
                  <a:pt x="1689487" y="3382073"/>
                  <a:pt x="1717309" y="3635697"/>
                </a:cubicBezTo>
                <a:cubicBezTo>
                  <a:pt x="1717724" y="3637636"/>
                  <a:pt x="1718552" y="3641516"/>
                  <a:pt x="1724502" y="3650384"/>
                </a:cubicBezTo>
                <a:cubicBezTo>
                  <a:pt x="1752970" y="3536823"/>
                  <a:pt x="1709128" y="3426545"/>
                  <a:pt x="1738840" y="3318804"/>
                </a:cubicBezTo>
                <a:cubicBezTo>
                  <a:pt x="1737957" y="3400107"/>
                  <a:pt x="1779048" y="3478528"/>
                  <a:pt x="1762235" y="3561205"/>
                </a:cubicBezTo>
                <a:cubicBezTo>
                  <a:pt x="1759459" y="3571939"/>
                  <a:pt x="1758032" y="3581877"/>
                  <a:pt x="1759082" y="3591538"/>
                </a:cubicBezTo>
                <a:lnTo>
                  <a:pt x="1769723" y="3617611"/>
                </a:lnTo>
                <a:lnTo>
                  <a:pt x="1769321" y="3612476"/>
                </a:lnTo>
                <a:cubicBezTo>
                  <a:pt x="1768377" y="3343615"/>
                  <a:pt x="1773244" y="3074852"/>
                  <a:pt x="1833782" y="2810787"/>
                </a:cubicBezTo>
                <a:cubicBezTo>
                  <a:pt x="1865196" y="2671762"/>
                  <a:pt x="1915310" y="2539207"/>
                  <a:pt x="1970873" y="2408113"/>
                </a:cubicBezTo>
                <a:cubicBezTo>
                  <a:pt x="1988730" y="2363264"/>
                  <a:pt x="2010672" y="2319508"/>
                  <a:pt x="2031252" y="2275389"/>
                </a:cubicBezTo>
                <a:cubicBezTo>
                  <a:pt x="2040446" y="2257416"/>
                  <a:pt x="2051370" y="2238445"/>
                  <a:pt x="2065646" y="2223293"/>
                </a:cubicBezTo>
                <a:cubicBezTo>
                  <a:pt x="2085835" y="2202426"/>
                  <a:pt x="2098581" y="2176645"/>
                  <a:pt x="2102160" y="2146947"/>
                </a:cubicBezTo>
                <a:cubicBezTo>
                  <a:pt x="2103817" y="2129872"/>
                  <a:pt x="2111187" y="2118708"/>
                  <a:pt x="2129354" y="2116277"/>
                </a:cubicBezTo>
                <a:cubicBezTo>
                  <a:pt x="2150611" y="2113214"/>
                  <a:pt x="2162799" y="2100422"/>
                  <a:pt x="2168272" y="2079992"/>
                </a:cubicBezTo>
                <a:cubicBezTo>
                  <a:pt x="2176666" y="2048665"/>
                  <a:pt x="2195226" y="2022981"/>
                  <a:pt x="2217506" y="1999754"/>
                </a:cubicBezTo>
                <a:cubicBezTo>
                  <a:pt x="2256156" y="1959018"/>
                  <a:pt x="2296168" y="1918645"/>
                  <a:pt x="2332460" y="1875815"/>
                </a:cubicBezTo>
                <a:cubicBezTo>
                  <a:pt x="2437515" y="1750682"/>
                  <a:pt x="2572408" y="1661282"/>
                  <a:pt x="2704943" y="1569790"/>
                </a:cubicBezTo>
                <a:cubicBezTo>
                  <a:pt x="2789027" y="1512030"/>
                  <a:pt x="2871749" y="1453905"/>
                  <a:pt x="2964173" y="1408599"/>
                </a:cubicBezTo>
                <a:cubicBezTo>
                  <a:pt x="2970715" y="1405972"/>
                  <a:pt x="2977624" y="1401982"/>
                  <a:pt x="2984167" y="1399357"/>
                </a:cubicBezTo>
                <a:cubicBezTo>
                  <a:pt x="2995889" y="1393739"/>
                  <a:pt x="3004328" y="1400380"/>
                  <a:pt x="3008948" y="1410376"/>
                </a:cubicBezTo>
                <a:cubicBezTo>
                  <a:pt x="3013203" y="1421736"/>
                  <a:pt x="3003936" y="1423631"/>
                  <a:pt x="2995666" y="1427255"/>
                </a:cubicBezTo>
                <a:cubicBezTo>
                  <a:pt x="2947411" y="1449362"/>
                  <a:pt x="2899789" y="1474555"/>
                  <a:pt x="2856153" y="1506659"/>
                </a:cubicBezTo>
                <a:cubicBezTo>
                  <a:pt x="2848880" y="1512010"/>
                  <a:pt x="2840247" y="1516995"/>
                  <a:pt x="2836329" y="1526166"/>
                </a:cubicBezTo>
                <a:cubicBezTo>
                  <a:pt x="2835965" y="1527527"/>
                  <a:pt x="2833508" y="1531248"/>
                  <a:pt x="2834871" y="1531611"/>
                </a:cubicBezTo>
                <a:cubicBezTo>
                  <a:pt x="2836864" y="1535067"/>
                  <a:pt x="2838957" y="1532707"/>
                  <a:pt x="2839687" y="1529983"/>
                </a:cubicBezTo>
                <a:cubicBezTo>
                  <a:pt x="2929020" y="1485309"/>
                  <a:pt x="3015366" y="1435454"/>
                  <a:pt x="3105334" y="1393869"/>
                </a:cubicBezTo>
                <a:cubicBezTo>
                  <a:pt x="3133597" y="1381004"/>
                  <a:pt x="3161494" y="1369500"/>
                  <a:pt x="3190120" y="1355273"/>
                </a:cubicBezTo>
                <a:cubicBezTo>
                  <a:pt x="3193392" y="1353961"/>
                  <a:pt x="3197253" y="1353171"/>
                  <a:pt x="3200753" y="1351005"/>
                </a:cubicBezTo>
                <a:lnTo>
                  <a:pt x="3205367" y="1344182"/>
                </a:lnTo>
                <a:lnTo>
                  <a:pt x="3191596" y="1347596"/>
                </a:lnTo>
                <a:lnTo>
                  <a:pt x="3208716" y="1339231"/>
                </a:lnTo>
                <a:lnTo>
                  <a:pt x="3209214" y="1338493"/>
                </a:lnTo>
                <a:cubicBezTo>
                  <a:pt x="3157701" y="1350967"/>
                  <a:pt x="3114333" y="1387521"/>
                  <a:pt x="3058956" y="1365383"/>
                </a:cubicBezTo>
                <a:cubicBezTo>
                  <a:pt x="3107759" y="1341234"/>
                  <a:pt x="3157098" y="1319510"/>
                  <a:pt x="3207049" y="1300185"/>
                </a:cubicBezTo>
                <a:lnTo>
                  <a:pt x="3244299" y="1287715"/>
                </a:lnTo>
                <a:lnTo>
                  <a:pt x="3186359" y="1304100"/>
                </a:lnTo>
                <a:cubicBezTo>
                  <a:pt x="3129003" y="1320412"/>
                  <a:pt x="3072475" y="1340600"/>
                  <a:pt x="3018716" y="1364251"/>
                </a:cubicBezTo>
                <a:cubicBezTo>
                  <a:pt x="2962603" y="1386380"/>
                  <a:pt x="2911611" y="1413497"/>
                  <a:pt x="2856327" y="1439503"/>
                </a:cubicBezTo>
                <a:cubicBezTo>
                  <a:pt x="2851074" y="1424403"/>
                  <a:pt x="2869357" y="1424553"/>
                  <a:pt x="2869223" y="1414441"/>
                </a:cubicBezTo>
                <a:cubicBezTo>
                  <a:pt x="2866871" y="1412916"/>
                  <a:pt x="2864517" y="1411392"/>
                  <a:pt x="2862577" y="1411805"/>
                </a:cubicBezTo>
                <a:cubicBezTo>
                  <a:pt x="2823787" y="1420092"/>
                  <a:pt x="2790949" y="1437247"/>
                  <a:pt x="2756585" y="1456757"/>
                </a:cubicBezTo>
                <a:cubicBezTo>
                  <a:pt x="2653905" y="1517224"/>
                  <a:pt x="2556349" y="1582679"/>
                  <a:pt x="2462803" y="1657418"/>
                </a:cubicBezTo>
                <a:cubicBezTo>
                  <a:pt x="2442013" y="1674026"/>
                  <a:pt x="2420397" y="1686755"/>
                  <a:pt x="2392001" y="1686740"/>
                </a:cubicBezTo>
                <a:cubicBezTo>
                  <a:pt x="2365959" y="1688247"/>
                  <a:pt x="2348354" y="1710258"/>
                  <a:pt x="2329505" y="1726455"/>
                </a:cubicBezTo>
                <a:cubicBezTo>
                  <a:pt x="2313151" y="1740088"/>
                  <a:pt x="2296280" y="1751296"/>
                  <a:pt x="2277611" y="1758833"/>
                </a:cubicBezTo>
                <a:lnTo>
                  <a:pt x="2266239" y="1762069"/>
                </a:lnTo>
                <a:lnTo>
                  <a:pt x="2282854" y="1744404"/>
                </a:lnTo>
                <a:cubicBezTo>
                  <a:pt x="2311061" y="1716399"/>
                  <a:pt x="2341603" y="1687893"/>
                  <a:pt x="2374481" y="1658891"/>
                </a:cubicBezTo>
                <a:cubicBezTo>
                  <a:pt x="2407856" y="1632224"/>
                  <a:pt x="2470936" y="1584557"/>
                  <a:pt x="2515332" y="1540883"/>
                </a:cubicBezTo>
                <a:cubicBezTo>
                  <a:pt x="2563719" y="1515893"/>
                  <a:pt x="2608115" y="1472217"/>
                  <a:pt x="2663850" y="1435891"/>
                </a:cubicBezTo>
                <a:cubicBezTo>
                  <a:pt x="2667523" y="1430220"/>
                  <a:pt x="2673191" y="1433894"/>
                  <a:pt x="2681537" y="1427227"/>
                </a:cubicBezTo>
                <a:cubicBezTo>
                  <a:pt x="2776315" y="1367905"/>
                  <a:pt x="2881435" y="1311257"/>
                  <a:pt x="2987551" y="1259281"/>
                </a:cubicBezTo>
                <a:cubicBezTo>
                  <a:pt x="3041109" y="1235627"/>
                  <a:pt x="3095166" y="1214310"/>
                  <a:pt x="3149720" y="1195329"/>
                </a:cubicBezTo>
                <a:lnTo>
                  <a:pt x="3259829" y="1162036"/>
                </a:lnTo>
                <a:lnTo>
                  <a:pt x="3210739" y="1178017"/>
                </a:lnTo>
                <a:cubicBezTo>
                  <a:pt x="3193848" y="1184679"/>
                  <a:pt x="3178247" y="1191675"/>
                  <a:pt x="3169403" y="1196006"/>
                </a:cubicBezTo>
                <a:cubicBezTo>
                  <a:pt x="3164732" y="1197005"/>
                  <a:pt x="3164732" y="1197005"/>
                  <a:pt x="3164732" y="1197005"/>
                </a:cubicBezTo>
                <a:cubicBezTo>
                  <a:pt x="3115346" y="1217324"/>
                  <a:pt x="3083647" y="1228980"/>
                  <a:pt x="3029591" y="1250298"/>
                </a:cubicBezTo>
                <a:cubicBezTo>
                  <a:pt x="3024920" y="1251297"/>
                  <a:pt x="3024920" y="1251297"/>
                  <a:pt x="3024920" y="1251297"/>
                </a:cubicBezTo>
                <a:cubicBezTo>
                  <a:pt x="3025917" y="1255966"/>
                  <a:pt x="3021247" y="1256965"/>
                  <a:pt x="3025917" y="1255966"/>
                </a:cubicBezTo>
                <a:cubicBezTo>
                  <a:pt x="3025917" y="1255966"/>
                  <a:pt x="3030589" y="1254969"/>
                  <a:pt x="3035260" y="1253970"/>
                </a:cubicBezTo>
                <a:cubicBezTo>
                  <a:pt x="3084644" y="1233653"/>
                  <a:pt x="3121016" y="1220997"/>
                  <a:pt x="3165731" y="1201677"/>
                </a:cubicBezTo>
                <a:cubicBezTo>
                  <a:pt x="3166728" y="1206348"/>
                  <a:pt x="3166728" y="1206348"/>
                  <a:pt x="3171401" y="1205351"/>
                </a:cubicBezTo>
                <a:cubicBezTo>
                  <a:pt x="3171401" y="1205351"/>
                  <a:pt x="3176071" y="1204352"/>
                  <a:pt x="3176071" y="1204352"/>
                </a:cubicBezTo>
                <a:cubicBezTo>
                  <a:pt x="3176071" y="1204352"/>
                  <a:pt x="3176071" y="1204352"/>
                  <a:pt x="3175073" y="1199680"/>
                </a:cubicBezTo>
                <a:cubicBezTo>
                  <a:pt x="3215116" y="1181357"/>
                  <a:pt x="3264821" y="1185391"/>
                  <a:pt x="3270170" y="1164711"/>
                </a:cubicBezTo>
                <a:lnTo>
                  <a:pt x="3288855" y="1160719"/>
                </a:lnTo>
                <a:cubicBezTo>
                  <a:pt x="3293525" y="1159721"/>
                  <a:pt x="3298195" y="1158724"/>
                  <a:pt x="3298195" y="1158724"/>
                </a:cubicBezTo>
                <a:cubicBezTo>
                  <a:pt x="3299194" y="1163394"/>
                  <a:pt x="3301190" y="1172736"/>
                  <a:pt x="3297518" y="1178405"/>
                </a:cubicBezTo>
                <a:cubicBezTo>
                  <a:pt x="3292847" y="1179404"/>
                  <a:pt x="3288175" y="1180401"/>
                  <a:pt x="3283504" y="1181399"/>
                </a:cubicBezTo>
                <a:cubicBezTo>
                  <a:pt x="3269491" y="1184393"/>
                  <a:pt x="3261147" y="1191060"/>
                  <a:pt x="3251805" y="1193056"/>
                </a:cubicBezTo>
                <a:cubicBezTo>
                  <a:pt x="3251805" y="1193056"/>
                  <a:pt x="3247133" y="1194053"/>
                  <a:pt x="3247133" y="1194053"/>
                </a:cubicBezTo>
                <a:cubicBezTo>
                  <a:pt x="3243461" y="1199722"/>
                  <a:pt x="3238789" y="1200720"/>
                  <a:pt x="3234118" y="1201718"/>
                </a:cubicBezTo>
                <a:cubicBezTo>
                  <a:pt x="3234118" y="1201718"/>
                  <a:pt x="3229448" y="1202715"/>
                  <a:pt x="3229448" y="1202715"/>
                </a:cubicBezTo>
                <a:cubicBezTo>
                  <a:pt x="3230447" y="1207386"/>
                  <a:pt x="3235117" y="1206389"/>
                  <a:pt x="3235117" y="1206389"/>
                </a:cubicBezTo>
                <a:cubicBezTo>
                  <a:pt x="3244459" y="1204394"/>
                  <a:pt x="3243461" y="1199722"/>
                  <a:pt x="3248132" y="1198724"/>
                </a:cubicBezTo>
                <a:cubicBezTo>
                  <a:pt x="3248132" y="1198724"/>
                  <a:pt x="3248132" y="1198724"/>
                  <a:pt x="3252802" y="1197727"/>
                </a:cubicBezTo>
                <a:cubicBezTo>
                  <a:pt x="3248132" y="1198724"/>
                  <a:pt x="3249131" y="1203396"/>
                  <a:pt x="3249131" y="1203396"/>
                </a:cubicBezTo>
                <a:cubicBezTo>
                  <a:pt x="3249131" y="1203396"/>
                  <a:pt x="3253801" y="1202397"/>
                  <a:pt x="3253801" y="1202397"/>
                </a:cubicBezTo>
                <a:cubicBezTo>
                  <a:pt x="3258472" y="1201400"/>
                  <a:pt x="3263143" y="1200401"/>
                  <a:pt x="3263143" y="1200401"/>
                </a:cubicBezTo>
                <a:cubicBezTo>
                  <a:pt x="3263143" y="1200401"/>
                  <a:pt x="3262146" y="1195729"/>
                  <a:pt x="3262146" y="1195729"/>
                </a:cubicBezTo>
                <a:cubicBezTo>
                  <a:pt x="3266816" y="1194732"/>
                  <a:pt x="3275160" y="1188065"/>
                  <a:pt x="3279831" y="1187067"/>
                </a:cubicBezTo>
                <a:cubicBezTo>
                  <a:pt x="3289174" y="1185071"/>
                  <a:pt x="3293844" y="1184074"/>
                  <a:pt x="3303187" y="1182078"/>
                </a:cubicBezTo>
                <a:cubicBezTo>
                  <a:pt x="3326541" y="1177088"/>
                  <a:pt x="3326541" y="1177088"/>
                  <a:pt x="3326541" y="1177088"/>
                </a:cubicBezTo>
                <a:cubicBezTo>
                  <a:pt x="3331213" y="1176089"/>
                  <a:pt x="3334885" y="1170421"/>
                  <a:pt x="3334885" y="1170421"/>
                </a:cubicBezTo>
                <a:cubicBezTo>
                  <a:pt x="3334885" y="1170421"/>
                  <a:pt x="3330215" y="1171419"/>
                  <a:pt x="3325543" y="1172418"/>
                </a:cubicBezTo>
                <a:cubicBezTo>
                  <a:pt x="3306859" y="1176409"/>
                  <a:pt x="3306859" y="1176409"/>
                  <a:pt x="3306859" y="1176409"/>
                </a:cubicBezTo>
                <a:cubicBezTo>
                  <a:pt x="3309534" y="1166069"/>
                  <a:pt x="3313208" y="1160400"/>
                  <a:pt x="3312209" y="1155729"/>
                </a:cubicBezTo>
                <a:cubicBezTo>
                  <a:pt x="3311211" y="1151058"/>
                  <a:pt x="3311211" y="1151058"/>
                  <a:pt x="3311211" y="1151058"/>
                </a:cubicBezTo>
                <a:cubicBezTo>
                  <a:pt x="3315882" y="1150059"/>
                  <a:pt x="3315882" y="1150059"/>
                  <a:pt x="3320555" y="1149062"/>
                </a:cubicBezTo>
                <a:cubicBezTo>
                  <a:pt x="3324227" y="1143393"/>
                  <a:pt x="3324227" y="1143393"/>
                  <a:pt x="3324227" y="1143393"/>
                </a:cubicBezTo>
                <a:cubicBezTo>
                  <a:pt x="3318557" y="1139720"/>
                  <a:pt x="3318557" y="1139720"/>
                  <a:pt x="3318557" y="1139720"/>
                </a:cubicBezTo>
                <a:cubicBezTo>
                  <a:pt x="3323230" y="1138722"/>
                  <a:pt x="3323230" y="1138722"/>
                  <a:pt x="3323230" y="1138722"/>
                </a:cubicBezTo>
                <a:cubicBezTo>
                  <a:pt x="3342911" y="1139401"/>
                  <a:pt x="3374612" y="1127745"/>
                  <a:pt x="3402637" y="1121757"/>
                </a:cubicBezTo>
                <a:cubicBezTo>
                  <a:pt x="3394293" y="1128423"/>
                  <a:pt x="3346584" y="1133732"/>
                  <a:pt x="3348580" y="1143073"/>
                </a:cubicBezTo>
                <a:lnTo>
                  <a:pt x="3343909" y="1144072"/>
                </a:lnTo>
                <a:cubicBezTo>
                  <a:pt x="3339239" y="1145071"/>
                  <a:pt x="3329895" y="1147066"/>
                  <a:pt x="3325225" y="1148063"/>
                </a:cubicBezTo>
                <a:cubicBezTo>
                  <a:pt x="3321552" y="1153733"/>
                  <a:pt x="3321552" y="1153733"/>
                  <a:pt x="3321552" y="1153733"/>
                </a:cubicBezTo>
                <a:cubicBezTo>
                  <a:pt x="3321552" y="1153733"/>
                  <a:pt x="3327221" y="1157406"/>
                  <a:pt x="3327221" y="1157406"/>
                </a:cubicBezTo>
                <a:cubicBezTo>
                  <a:pt x="3331892" y="1156408"/>
                  <a:pt x="3331892" y="1156408"/>
                  <a:pt x="3331892" y="1156408"/>
                </a:cubicBezTo>
                <a:cubicBezTo>
                  <a:pt x="3331892" y="1156408"/>
                  <a:pt x="3335565" y="1150740"/>
                  <a:pt x="3335565" y="1150740"/>
                </a:cubicBezTo>
                <a:cubicBezTo>
                  <a:pt x="3335565" y="1150740"/>
                  <a:pt x="3340236" y="1149741"/>
                  <a:pt x="3340236" y="1149741"/>
                </a:cubicBezTo>
                <a:cubicBezTo>
                  <a:pt x="3344907" y="1148743"/>
                  <a:pt x="3349577" y="1147746"/>
                  <a:pt x="3358920" y="1145750"/>
                </a:cubicBezTo>
                <a:cubicBezTo>
                  <a:pt x="3377604" y="1141758"/>
                  <a:pt x="3359919" y="1150420"/>
                  <a:pt x="3369260" y="1148425"/>
                </a:cubicBezTo>
                <a:cubicBezTo>
                  <a:pt x="3377604" y="1141758"/>
                  <a:pt x="3398285" y="1147107"/>
                  <a:pt x="3402955" y="1146109"/>
                </a:cubicBezTo>
                <a:cubicBezTo>
                  <a:pt x="3401956" y="1141439"/>
                  <a:pt x="3400959" y="1136768"/>
                  <a:pt x="3405630" y="1135769"/>
                </a:cubicBezTo>
                <a:cubicBezTo>
                  <a:pt x="3411300" y="1139443"/>
                  <a:pt x="3406629" y="1140442"/>
                  <a:pt x="3415970" y="1138446"/>
                </a:cubicBezTo>
                <a:cubicBezTo>
                  <a:pt x="3414971" y="1133775"/>
                  <a:pt x="3428985" y="1130780"/>
                  <a:pt x="3438328" y="1128784"/>
                </a:cubicBezTo>
                <a:cubicBezTo>
                  <a:pt x="3435651" y="1139124"/>
                  <a:pt x="3471025" y="1121798"/>
                  <a:pt x="3471025" y="1121798"/>
                </a:cubicBezTo>
                <a:cubicBezTo>
                  <a:pt x="3474697" y="1116129"/>
                  <a:pt x="3474697" y="1116129"/>
                  <a:pt x="3474697" y="1116129"/>
                </a:cubicBezTo>
                <a:cubicBezTo>
                  <a:pt x="3488711" y="1113136"/>
                  <a:pt x="3476695" y="1125472"/>
                  <a:pt x="3490707" y="1122479"/>
                </a:cubicBezTo>
                <a:cubicBezTo>
                  <a:pt x="3499051" y="1115811"/>
                  <a:pt x="3502725" y="1110142"/>
                  <a:pt x="3526079" y="1105153"/>
                </a:cubicBezTo>
                <a:cubicBezTo>
                  <a:pt x="3540093" y="1102158"/>
                  <a:pt x="3555104" y="1103836"/>
                  <a:pt x="3569117" y="1100842"/>
                </a:cubicBezTo>
                <a:cubicBezTo>
                  <a:pt x="3573788" y="1099844"/>
                  <a:pt x="3578459" y="1098846"/>
                  <a:pt x="3583129" y="1097849"/>
                </a:cubicBezTo>
                <a:cubicBezTo>
                  <a:pt x="3611156" y="1091861"/>
                  <a:pt x="3588799" y="1101522"/>
                  <a:pt x="3613152" y="1101202"/>
                </a:cubicBezTo>
                <a:cubicBezTo>
                  <a:pt x="3629841" y="1087868"/>
                  <a:pt x="3694555" y="1093580"/>
                  <a:pt x="3706573" y="1081242"/>
                </a:cubicBezTo>
                <a:lnTo>
                  <a:pt x="3708908" y="1080744"/>
                </a:lnTo>
                <a:cubicBezTo>
                  <a:pt x="3715914" y="1079247"/>
                  <a:pt x="3725257" y="1077251"/>
                  <a:pt x="3725257" y="1077251"/>
                </a:cubicBezTo>
                <a:cubicBezTo>
                  <a:pt x="3729928" y="1076254"/>
                  <a:pt x="3729928" y="1076254"/>
                  <a:pt x="3729928" y="1076254"/>
                </a:cubicBezTo>
                <a:cubicBezTo>
                  <a:pt x="3729928" y="1076254"/>
                  <a:pt x="3734599" y="1075255"/>
                  <a:pt x="3739269" y="1074258"/>
                </a:cubicBezTo>
                <a:cubicBezTo>
                  <a:pt x="3796321" y="1066953"/>
                  <a:pt x="3829017" y="1059968"/>
                  <a:pt x="3866705" y="1076336"/>
                </a:cubicBezTo>
                <a:cubicBezTo>
                  <a:pt x="3869380" y="1065996"/>
                  <a:pt x="3910740" y="1076699"/>
                  <a:pt x="3919084" y="1070031"/>
                </a:cubicBezTo>
                <a:cubicBezTo>
                  <a:pt x="3908744" y="1067356"/>
                  <a:pt x="3948108" y="1068716"/>
                  <a:pt x="3951782" y="1063046"/>
                </a:cubicBezTo>
                <a:cubicBezTo>
                  <a:pt x="3952779" y="1067717"/>
                  <a:pt x="3948108" y="1068716"/>
                  <a:pt x="3943436" y="1069713"/>
                </a:cubicBezTo>
                <a:cubicBezTo>
                  <a:pt x="3963959" y="1062885"/>
                  <a:pt x="3981973" y="1061480"/>
                  <a:pt x="4000821" y="1061115"/>
                </a:cubicBezTo>
                <a:lnTo>
                  <a:pt x="4059509" y="1058914"/>
                </a:lnTo>
                <a:lnTo>
                  <a:pt x="4065917" y="1060029"/>
                </a:lnTo>
                <a:cubicBezTo>
                  <a:pt x="4072129" y="1060534"/>
                  <a:pt x="4080553" y="1059956"/>
                  <a:pt x="4081891" y="1054786"/>
                </a:cubicBezTo>
                <a:close/>
                <a:moveTo>
                  <a:pt x="3073381" y="1003429"/>
                </a:moveTo>
                <a:lnTo>
                  <a:pt x="3075110" y="1006131"/>
                </a:lnTo>
                <a:cubicBezTo>
                  <a:pt x="3075110" y="1006131"/>
                  <a:pt x="3070439" y="1007129"/>
                  <a:pt x="3070439" y="1007129"/>
                </a:cubicBezTo>
                <a:cubicBezTo>
                  <a:pt x="3065769" y="1008126"/>
                  <a:pt x="3061097" y="1009125"/>
                  <a:pt x="3062096" y="1013796"/>
                </a:cubicBezTo>
                <a:cubicBezTo>
                  <a:pt x="3062096" y="1013796"/>
                  <a:pt x="3062096" y="1013796"/>
                  <a:pt x="3066767" y="1012799"/>
                </a:cubicBezTo>
                <a:cubicBezTo>
                  <a:pt x="3071437" y="1011800"/>
                  <a:pt x="3071437" y="1011800"/>
                  <a:pt x="3071437" y="1011800"/>
                </a:cubicBezTo>
                <a:cubicBezTo>
                  <a:pt x="3038741" y="1018786"/>
                  <a:pt x="2980013" y="1041101"/>
                  <a:pt x="2960649" y="1064775"/>
                </a:cubicBezTo>
                <a:cubicBezTo>
                  <a:pt x="2950141" y="1067019"/>
                  <a:pt x="2938419" y="1070746"/>
                  <a:pt x="2925558" y="1075554"/>
                </a:cubicBezTo>
                <a:lnTo>
                  <a:pt x="2899162" y="1086428"/>
                </a:lnTo>
                <a:lnTo>
                  <a:pt x="2903371" y="1080657"/>
                </a:lnTo>
                <a:cubicBezTo>
                  <a:pt x="2910167" y="1065009"/>
                  <a:pt x="2925269" y="1059755"/>
                  <a:pt x="2939957" y="1052562"/>
                </a:cubicBezTo>
                <a:close/>
                <a:moveTo>
                  <a:pt x="5800514" y="966736"/>
                </a:moveTo>
                <a:lnTo>
                  <a:pt x="5823561" y="985857"/>
                </a:lnTo>
                <a:lnTo>
                  <a:pt x="5812369" y="974867"/>
                </a:lnTo>
                <a:close/>
                <a:moveTo>
                  <a:pt x="4691065" y="966665"/>
                </a:moveTo>
                <a:lnTo>
                  <a:pt x="4697929" y="967981"/>
                </a:lnTo>
                <a:lnTo>
                  <a:pt x="4702739" y="970365"/>
                </a:lnTo>
                <a:close/>
                <a:moveTo>
                  <a:pt x="3242294" y="953477"/>
                </a:moveTo>
                <a:lnTo>
                  <a:pt x="3244945" y="955193"/>
                </a:lnTo>
                <a:cubicBezTo>
                  <a:pt x="3235603" y="957189"/>
                  <a:pt x="3226260" y="959187"/>
                  <a:pt x="3222587" y="964854"/>
                </a:cubicBezTo>
                <a:cubicBezTo>
                  <a:pt x="3217918" y="965853"/>
                  <a:pt x="3208575" y="967849"/>
                  <a:pt x="3203904" y="968846"/>
                </a:cubicBezTo>
                <a:cubicBezTo>
                  <a:pt x="3189891" y="971840"/>
                  <a:pt x="3180549" y="973837"/>
                  <a:pt x="3166536" y="976829"/>
                </a:cubicBezTo>
                <a:cubicBezTo>
                  <a:pt x="3143181" y="981820"/>
                  <a:pt x="3126491" y="995154"/>
                  <a:pt x="3102137" y="995473"/>
                </a:cubicBezTo>
                <a:lnTo>
                  <a:pt x="3102436" y="994324"/>
                </a:lnTo>
                <a:lnTo>
                  <a:pt x="3217427" y="959472"/>
                </a:lnTo>
                <a:close/>
                <a:moveTo>
                  <a:pt x="3376913" y="922116"/>
                </a:moveTo>
                <a:lnTo>
                  <a:pt x="3336954" y="930653"/>
                </a:lnTo>
                <a:lnTo>
                  <a:pt x="3358282" y="925510"/>
                </a:lnTo>
                <a:close/>
                <a:moveTo>
                  <a:pt x="3950309" y="744665"/>
                </a:moveTo>
                <a:cubicBezTo>
                  <a:pt x="4249637" y="736884"/>
                  <a:pt x="4545266" y="777512"/>
                  <a:pt x="4826941" y="861419"/>
                </a:cubicBezTo>
                <a:cubicBezTo>
                  <a:pt x="4817601" y="863415"/>
                  <a:pt x="4811931" y="859742"/>
                  <a:pt x="4812928" y="864412"/>
                </a:cubicBezTo>
                <a:cubicBezTo>
                  <a:pt x="4851613" y="885453"/>
                  <a:pt x="4859958" y="878787"/>
                  <a:pt x="4895649" y="885814"/>
                </a:cubicBezTo>
                <a:cubicBezTo>
                  <a:pt x="4926669" y="893839"/>
                  <a:pt x="4963358" y="905536"/>
                  <a:pt x="4995377" y="918233"/>
                </a:cubicBezTo>
                <a:cubicBezTo>
                  <a:pt x="5002043" y="926578"/>
                  <a:pt x="5044401" y="941949"/>
                  <a:pt x="5053743" y="939953"/>
                </a:cubicBezTo>
                <a:cubicBezTo>
                  <a:pt x="5054740" y="944624"/>
                  <a:pt x="5054740" y="944624"/>
                  <a:pt x="5054740" y="944624"/>
                </a:cubicBezTo>
                <a:cubicBezTo>
                  <a:pt x="5059411" y="943626"/>
                  <a:pt x="5059411" y="943626"/>
                  <a:pt x="5059411" y="943626"/>
                </a:cubicBezTo>
                <a:cubicBezTo>
                  <a:pt x="5060410" y="948297"/>
                  <a:pt x="5060410" y="948297"/>
                  <a:pt x="5065081" y="947300"/>
                </a:cubicBezTo>
                <a:cubicBezTo>
                  <a:pt x="5069751" y="946301"/>
                  <a:pt x="5069751" y="946301"/>
                  <a:pt x="5075420" y="949975"/>
                </a:cubicBezTo>
                <a:cubicBezTo>
                  <a:pt x="5081090" y="953649"/>
                  <a:pt x="5097099" y="959996"/>
                  <a:pt x="5101770" y="958998"/>
                </a:cubicBezTo>
                <a:cubicBezTo>
                  <a:pt x="5129117" y="972692"/>
                  <a:pt x="5156463" y="986386"/>
                  <a:pt x="5187483" y="994412"/>
                </a:cubicBezTo>
                <a:cubicBezTo>
                  <a:pt x="5198821" y="1001757"/>
                  <a:pt x="5210159" y="1009104"/>
                  <a:pt x="5220499" y="1011779"/>
                </a:cubicBezTo>
                <a:cubicBezTo>
                  <a:pt x="5247847" y="1025473"/>
                  <a:pt x="5275193" y="1039168"/>
                  <a:pt x="5296871" y="1049189"/>
                </a:cubicBezTo>
                <a:cubicBezTo>
                  <a:pt x="5296871" y="1049189"/>
                  <a:pt x="5292201" y="1050187"/>
                  <a:pt x="5292201" y="1050187"/>
                </a:cubicBezTo>
                <a:cubicBezTo>
                  <a:pt x="5297869" y="1053861"/>
                  <a:pt x="5303538" y="1057532"/>
                  <a:pt x="5308209" y="1056534"/>
                </a:cubicBezTo>
                <a:cubicBezTo>
                  <a:pt x="5631701" y="1221864"/>
                  <a:pt x="5925129" y="1452227"/>
                  <a:pt x="6165817" y="1732932"/>
                </a:cubicBezTo>
                <a:cubicBezTo>
                  <a:pt x="6298157" y="1895142"/>
                  <a:pt x="6412891" y="2072104"/>
                  <a:pt x="6507308" y="2262564"/>
                </a:cubicBezTo>
                <a:lnTo>
                  <a:pt x="6530564" y="2317112"/>
                </a:lnTo>
                <a:lnTo>
                  <a:pt x="6530564" y="2701060"/>
                </a:lnTo>
                <a:lnTo>
                  <a:pt x="6526175" y="2710932"/>
                </a:lnTo>
                <a:cubicBezTo>
                  <a:pt x="6503179" y="2671888"/>
                  <a:pt x="6478867" y="2603819"/>
                  <a:pt x="6455513" y="2608808"/>
                </a:cubicBezTo>
                <a:cubicBezTo>
                  <a:pt x="6455513" y="2608808"/>
                  <a:pt x="6454515" y="2604137"/>
                  <a:pt x="6454515" y="2604137"/>
                </a:cubicBezTo>
                <a:cubicBezTo>
                  <a:pt x="6454515" y="2604137"/>
                  <a:pt x="6452519" y="2594796"/>
                  <a:pt x="6452519" y="2594796"/>
                </a:cubicBezTo>
                <a:cubicBezTo>
                  <a:pt x="6446850" y="2591122"/>
                  <a:pt x="6445853" y="2586451"/>
                  <a:pt x="6446850" y="2591122"/>
                </a:cubicBezTo>
                <a:cubicBezTo>
                  <a:pt x="6440184" y="2582777"/>
                  <a:pt x="6437191" y="2568765"/>
                  <a:pt x="6421859" y="2542736"/>
                </a:cubicBezTo>
                <a:cubicBezTo>
                  <a:pt x="6415193" y="2534391"/>
                  <a:pt x="6414195" y="2529719"/>
                  <a:pt x="6413197" y="2525048"/>
                </a:cubicBezTo>
                <a:cubicBezTo>
                  <a:pt x="6413197" y="2525048"/>
                  <a:pt x="6407529" y="2521375"/>
                  <a:pt x="6407529" y="2521375"/>
                </a:cubicBezTo>
                <a:cubicBezTo>
                  <a:pt x="6406530" y="2516706"/>
                  <a:pt x="6406530" y="2516706"/>
                  <a:pt x="6406530" y="2516706"/>
                </a:cubicBezTo>
                <a:cubicBezTo>
                  <a:pt x="6405533" y="2512033"/>
                  <a:pt x="6401861" y="2517703"/>
                  <a:pt x="6401861" y="2517703"/>
                </a:cubicBezTo>
                <a:cubicBezTo>
                  <a:pt x="6400861" y="2513032"/>
                  <a:pt x="6400861" y="2513032"/>
                  <a:pt x="6400861" y="2513032"/>
                </a:cubicBezTo>
                <a:cubicBezTo>
                  <a:pt x="6396191" y="2514030"/>
                  <a:pt x="6392199" y="2495345"/>
                  <a:pt x="6387528" y="2496344"/>
                </a:cubicBezTo>
                <a:cubicBezTo>
                  <a:pt x="6397189" y="2518700"/>
                  <a:pt x="6388527" y="2501014"/>
                  <a:pt x="6385850" y="2511354"/>
                </a:cubicBezTo>
                <a:cubicBezTo>
                  <a:pt x="6375192" y="2484326"/>
                  <a:pt x="6383175" y="2521695"/>
                  <a:pt x="6374513" y="2504009"/>
                </a:cubicBezTo>
                <a:cubicBezTo>
                  <a:pt x="6363855" y="2476981"/>
                  <a:pt x="6359182" y="2477980"/>
                  <a:pt x="6360859" y="2462967"/>
                </a:cubicBezTo>
                <a:cubicBezTo>
                  <a:pt x="6346847" y="2465962"/>
                  <a:pt x="6323533" y="2402563"/>
                  <a:pt x="6299541" y="2358847"/>
                </a:cubicBezTo>
                <a:cubicBezTo>
                  <a:pt x="6298543" y="2354175"/>
                  <a:pt x="6291875" y="2345832"/>
                  <a:pt x="6284212" y="2332816"/>
                </a:cubicBezTo>
                <a:cubicBezTo>
                  <a:pt x="6261217" y="2293772"/>
                  <a:pt x="6245888" y="2267742"/>
                  <a:pt x="6231556" y="2246383"/>
                </a:cubicBezTo>
                <a:cubicBezTo>
                  <a:pt x="6224890" y="2238037"/>
                  <a:pt x="6230559" y="2241711"/>
                  <a:pt x="6228563" y="2232369"/>
                </a:cubicBezTo>
                <a:cubicBezTo>
                  <a:pt x="6223891" y="2233367"/>
                  <a:pt x="6218223" y="2229693"/>
                  <a:pt x="6217223" y="2225023"/>
                </a:cubicBezTo>
                <a:cubicBezTo>
                  <a:pt x="6216227" y="2220352"/>
                  <a:pt x="6228563" y="2232369"/>
                  <a:pt x="6220897" y="2219353"/>
                </a:cubicBezTo>
                <a:cubicBezTo>
                  <a:pt x="6201894" y="2198991"/>
                  <a:pt x="6205567" y="2193324"/>
                  <a:pt x="6178901" y="2159947"/>
                </a:cubicBezTo>
                <a:cubicBezTo>
                  <a:pt x="6188241" y="2157951"/>
                  <a:pt x="6188241" y="2157951"/>
                  <a:pt x="6188241" y="2157951"/>
                </a:cubicBezTo>
                <a:cubicBezTo>
                  <a:pt x="6173910" y="2136592"/>
                  <a:pt x="6167243" y="2128248"/>
                  <a:pt x="6171235" y="2146932"/>
                </a:cubicBezTo>
                <a:cubicBezTo>
                  <a:pt x="6158899" y="2134916"/>
                  <a:pt x="6167243" y="2128248"/>
                  <a:pt x="6150235" y="2117229"/>
                </a:cubicBezTo>
                <a:cubicBezTo>
                  <a:pt x="6155904" y="2120903"/>
                  <a:pt x="6154907" y="2116231"/>
                  <a:pt x="6149238" y="2112559"/>
                </a:cubicBezTo>
                <a:cubicBezTo>
                  <a:pt x="6153909" y="2111560"/>
                  <a:pt x="6153909" y="2111560"/>
                  <a:pt x="6153909" y="2111560"/>
                </a:cubicBezTo>
                <a:cubicBezTo>
                  <a:pt x="6159578" y="2115233"/>
                  <a:pt x="6158581" y="2110562"/>
                  <a:pt x="6158581" y="2110562"/>
                </a:cubicBezTo>
                <a:cubicBezTo>
                  <a:pt x="6157582" y="2105892"/>
                  <a:pt x="6157582" y="2105892"/>
                  <a:pt x="6157582" y="2105892"/>
                </a:cubicBezTo>
                <a:cubicBezTo>
                  <a:pt x="6170917" y="2122580"/>
                  <a:pt x="6160257" y="2095550"/>
                  <a:pt x="6147921" y="2083534"/>
                </a:cubicBezTo>
                <a:cubicBezTo>
                  <a:pt x="6152592" y="2082535"/>
                  <a:pt x="6152592" y="2082535"/>
                  <a:pt x="6152592" y="2082535"/>
                </a:cubicBezTo>
                <a:cubicBezTo>
                  <a:pt x="6152592" y="2082535"/>
                  <a:pt x="6152592" y="2082535"/>
                  <a:pt x="6151595" y="2077865"/>
                </a:cubicBezTo>
                <a:cubicBezTo>
                  <a:pt x="6151595" y="2077865"/>
                  <a:pt x="6145926" y="2074193"/>
                  <a:pt x="6145926" y="2074193"/>
                </a:cubicBezTo>
                <a:cubicBezTo>
                  <a:pt x="6131594" y="2052834"/>
                  <a:pt x="6110595" y="2023131"/>
                  <a:pt x="6089597" y="1993426"/>
                </a:cubicBezTo>
                <a:cubicBezTo>
                  <a:pt x="6063927" y="1964722"/>
                  <a:pt x="6038257" y="1936016"/>
                  <a:pt x="6019255" y="1915656"/>
                </a:cubicBezTo>
                <a:cubicBezTo>
                  <a:pt x="6010591" y="1897969"/>
                  <a:pt x="5985919" y="1873934"/>
                  <a:pt x="5960249" y="1845230"/>
                </a:cubicBezTo>
                <a:cubicBezTo>
                  <a:pt x="5940249" y="1820198"/>
                  <a:pt x="5914579" y="1791491"/>
                  <a:pt x="5903921" y="1764465"/>
                </a:cubicBezTo>
                <a:cubicBezTo>
                  <a:pt x="5893581" y="1761789"/>
                  <a:pt x="5881245" y="1749773"/>
                  <a:pt x="5875576" y="1746097"/>
                </a:cubicBezTo>
                <a:cubicBezTo>
                  <a:pt x="5875576" y="1746097"/>
                  <a:pt x="5874577" y="1741428"/>
                  <a:pt x="5874577" y="1741428"/>
                </a:cubicBezTo>
                <a:cubicBezTo>
                  <a:pt x="5868909" y="1737755"/>
                  <a:pt x="5868909" y="1737755"/>
                  <a:pt x="5867911" y="1733084"/>
                </a:cubicBezTo>
                <a:cubicBezTo>
                  <a:pt x="5863240" y="1734081"/>
                  <a:pt x="5863240" y="1734081"/>
                  <a:pt x="5864239" y="1738752"/>
                </a:cubicBezTo>
                <a:cubicBezTo>
                  <a:pt x="5817569" y="1680344"/>
                  <a:pt x="5734213" y="1610238"/>
                  <a:pt x="5653531" y="1529790"/>
                </a:cubicBezTo>
                <a:cubicBezTo>
                  <a:pt x="5653531" y="1529790"/>
                  <a:pt x="5653531" y="1529790"/>
                  <a:pt x="5652531" y="1525119"/>
                </a:cubicBezTo>
                <a:cubicBezTo>
                  <a:pt x="5666545" y="1522125"/>
                  <a:pt x="5664868" y="1537137"/>
                  <a:pt x="5697884" y="1554504"/>
                </a:cubicBezTo>
                <a:cubicBezTo>
                  <a:pt x="5694211" y="1560172"/>
                  <a:pt x="5695209" y="1564844"/>
                  <a:pt x="5701875" y="1573189"/>
                </a:cubicBezTo>
                <a:cubicBezTo>
                  <a:pt x="5707545" y="1576861"/>
                  <a:pt x="5724553" y="1587879"/>
                  <a:pt x="5742557" y="1603571"/>
                </a:cubicBezTo>
                <a:cubicBezTo>
                  <a:pt x="5760562" y="1619260"/>
                  <a:pt x="5778567" y="1634952"/>
                  <a:pt x="5779564" y="1639622"/>
                </a:cubicBezTo>
                <a:cubicBezTo>
                  <a:pt x="5791900" y="1651638"/>
                  <a:pt x="5816573" y="1675674"/>
                  <a:pt x="5840245" y="1695037"/>
                </a:cubicBezTo>
                <a:cubicBezTo>
                  <a:pt x="5859248" y="1715397"/>
                  <a:pt x="5878251" y="1735759"/>
                  <a:pt x="5879249" y="1740430"/>
                </a:cubicBezTo>
                <a:cubicBezTo>
                  <a:pt x="5895259" y="1746778"/>
                  <a:pt x="5917256" y="1781152"/>
                  <a:pt x="5934262" y="1792171"/>
                </a:cubicBezTo>
                <a:cubicBezTo>
                  <a:pt x="5934262" y="1792171"/>
                  <a:pt x="5935261" y="1796841"/>
                  <a:pt x="5935261" y="1796841"/>
                </a:cubicBezTo>
                <a:cubicBezTo>
                  <a:pt x="5936258" y="1801513"/>
                  <a:pt x="5936258" y="1801513"/>
                  <a:pt x="5936258" y="1801513"/>
                </a:cubicBezTo>
                <a:cubicBezTo>
                  <a:pt x="5936258" y="1801513"/>
                  <a:pt x="5940929" y="1800515"/>
                  <a:pt x="5940929" y="1800515"/>
                </a:cubicBezTo>
                <a:cubicBezTo>
                  <a:pt x="5953264" y="1812533"/>
                  <a:pt x="5948594" y="1813530"/>
                  <a:pt x="5955260" y="1821873"/>
                </a:cubicBezTo>
                <a:cubicBezTo>
                  <a:pt x="5955260" y="1821873"/>
                  <a:pt x="5956259" y="1826546"/>
                  <a:pt x="5956259" y="1826546"/>
                </a:cubicBezTo>
                <a:cubicBezTo>
                  <a:pt x="5956259" y="1826546"/>
                  <a:pt x="5961927" y="1830220"/>
                  <a:pt x="5961927" y="1830220"/>
                </a:cubicBezTo>
                <a:cubicBezTo>
                  <a:pt x="5960930" y="1825547"/>
                  <a:pt x="5960930" y="1825547"/>
                  <a:pt x="5960930" y="1825547"/>
                </a:cubicBezTo>
                <a:cubicBezTo>
                  <a:pt x="5979932" y="1845910"/>
                  <a:pt x="5987597" y="1858924"/>
                  <a:pt x="6004605" y="1869943"/>
                </a:cubicBezTo>
                <a:cubicBezTo>
                  <a:pt x="5999933" y="1870942"/>
                  <a:pt x="5999933" y="1870942"/>
                  <a:pt x="5999933" y="1870942"/>
                </a:cubicBezTo>
                <a:lnTo>
                  <a:pt x="6000931" y="1875612"/>
                </a:lnTo>
                <a:cubicBezTo>
                  <a:pt x="6001929" y="1880283"/>
                  <a:pt x="6006601" y="1879284"/>
                  <a:pt x="6006601" y="1879284"/>
                </a:cubicBezTo>
                <a:cubicBezTo>
                  <a:pt x="6006601" y="1879284"/>
                  <a:pt x="6006601" y="1879284"/>
                  <a:pt x="6011271" y="1878287"/>
                </a:cubicBezTo>
                <a:cubicBezTo>
                  <a:pt x="6012269" y="1882958"/>
                  <a:pt x="6012269" y="1882958"/>
                  <a:pt x="6012269" y="1882958"/>
                </a:cubicBezTo>
                <a:cubicBezTo>
                  <a:pt x="6024604" y="1894976"/>
                  <a:pt x="6020931" y="1900645"/>
                  <a:pt x="6027599" y="1908989"/>
                </a:cubicBezTo>
                <a:cubicBezTo>
                  <a:pt x="6032269" y="1907991"/>
                  <a:pt x="6031271" y="1903319"/>
                  <a:pt x="6037939" y="1911662"/>
                </a:cubicBezTo>
                <a:cubicBezTo>
                  <a:pt x="6038936" y="1916334"/>
                  <a:pt x="6043606" y="1915336"/>
                  <a:pt x="6044605" y="1920008"/>
                </a:cubicBezTo>
                <a:cubicBezTo>
                  <a:pt x="6039935" y="1921005"/>
                  <a:pt x="6039935" y="1921005"/>
                  <a:pt x="6040933" y="1925676"/>
                </a:cubicBezTo>
                <a:cubicBezTo>
                  <a:pt x="6040933" y="1925676"/>
                  <a:pt x="6041931" y="1930346"/>
                  <a:pt x="6046601" y="1929349"/>
                </a:cubicBezTo>
                <a:cubicBezTo>
                  <a:pt x="6046601" y="1929349"/>
                  <a:pt x="6047599" y="1934020"/>
                  <a:pt x="6052271" y="1933023"/>
                </a:cubicBezTo>
                <a:cubicBezTo>
                  <a:pt x="6058937" y="1941367"/>
                  <a:pt x="6090275" y="1973745"/>
                  <a:pt x="6084607" y="1970071"/>
                </a:cubicBezTo>
                <a:cubicBezTo>
                  <a:pt x="6092952" y="1963405"/>
                  <a:pt x="6067599" y="1959052"/>
                  <a:pt x="6075945" y="1952386"/>
                </a:cubicBezTo>
                <a:cubicBezTo>
                  <a:pt x="6070275" y="1948713"/>
                  <a:pt x="6064605" y="1945039"/>
                  <a:pt x="6057939" y="1936695"/>
                </a:cubicBezTo>
                <a:cubicBezTo>
                  <a:pt x="6057939" y="1936695"/>
                  <a:pt x="6057939" y="1936695"/>
                  <a:pt x="6056941" y="1932024"/>
                </a:cubicBezTo>
                <a:cubicBezTo>
                  <a:pt x="6056941" y="1932024"/>
                  <a:pt x="6055943" y="1927353"/>
                  <a:pt x="6055943" y="1927353"/>
                </a:cubicBezTo>
                <a:cubicBezTo>
                  <a:pt x="6054946" y="1922683"/>
                  <a:pt x="6049276" y="1919009"/>
                  <a:pt x="6049276" y="1919009"/>
                </a:cubicBezTo>
                <a:cubicBezTo>
                  <a:pt x="6046283" y="1904996"/>
                  <a:pt x="6031271" y="1903319"/>
                  <a:pt x="6017937" y="1886631"/>
                </a:cubicBezTo>
                <a:cubicBezTo>
                  <a:pt x="6022609" y="1885633"/>
                  <a:pt x="6021611" y="1880962"/>
                  <a:pt x="6015942" y="1877290"/>
                </a:cubicBezTo>
                <a:cubicBezTo>
                  <a:pt x="6014943" y="1872617"/>
                  <a:pt x="6014943" y="1872617"/>
                  <a:pt x="6014943" y="1872617"/>
                </a:cubicBezTo>
                <a:cubicBezTo>
                  <a:pt x="6014943" y="1872617"/>
                  <a:pt x="6013945" y="1867947"/>
                  <a:pt x="6012949" y="1863276"/>
                </a:cubicBezTo>
                <a:cubicBezTo>
                  <a:pt x="6008279" y="1864274"/>
                  <a:pt x="6007279" y="1859602"/>
                  <a:pt x="6008279" y="1864274"/>
                </a:cubicBezTo>
                <a:cubicBezTo>
                  <a:pt x="6008279" y="1864274"/>
                  <a:pt x="6003605" y="1865272"/>
                  <a:pt x="6003605" y="1865272"/>
                </a:cubicBezTo>
                <a:cubicBezTo>
                  <a:pt x="6000612" y="1851259"/>
                  <a:pt x="5992267" y="1857927"/>
                  <a:pt x="5985601" y="1849581"/>
                </a:cubicBezTo>
                <a:cubicBezTo>
                  <a:pt x="5977936" y="1836566"/>
                  <a:pt x="5971269" y="1828222"/>
                  <a:pt x="5965600" y="1824550"/>
                </a:cubicBezTo>
                <a:cubicBezTo>
                  <a:pt x="5965600" y="1824550"/>
                  <a:pt x="5964603" y="1819878"/>
                  <a:pt x="5964603" y="1819878"/>
                </a:cubicBezTo>
                <a:cubicBezTo>
                  <a:pt x="5964603" y="1819878"/>
                  <a:pt x="5964603" y="1819878"/>
                  <a:pt x="5963605" y="1815208"/>
                </a:cubicBezTo>
                <a:cubicBezTo>
                  <a:pt x="5952267" y="1807860"/>
                  <a:pt x="5952267" y="1807860"/>
                  <a:pt x="5945599" y="1799518"/>
                </a:cubicBezTo>
                <a:cubicBezTo>
                  <a:pt x="5946598" y="1804188"/>
                  <a:pt x="5946598" y="1804188"/>
                  <a:pt x="5951268" y="1803190"/>
                </a:cubicBezTo>
                <a:cubicBezTo>
                  <a:pt x="5951268" y="1803190"/>
                  <a:pt x="5951268" y="1803190"/>
                  <a:pt x="5950271" y="1798519"/>
                </a:cubicBezTo>
                <a:cubicBezTo>
                  <a:pt x="5950271" y="1798519"/>
                  <a:pt x="5944601" y="1794847"/>
                  <a:pt x="5944601" y="1794847"/>
                </a:cubicBezTo>
                <a:cubicBezTo>
                  <a:pt x="5938933" y="1791173"/>
                  <a:pt x="5938933" y="1791173"/>
                  <a:pt x="5938933" y="1791173"/>
                </a:cubicBezTo>
                <a:cubicBezTo>
                  <a:pt x="5937936" y="1786503"/>
                  <a:pt x="5937936" y="1786503"/>
                  <a:pt x="5931269" y="1778159"/>
                </a:cubicBezTo>
                <a:cubicBezTo>
                  <a:pt x="5932265" y="1782829"/>
                  <a:pt x="5926595" y="1779156"/>
                  <a:pt x="5919929" y="1770811"/>
                </a:cubicBezTo>
                <a:cubicBezTo>
                  <a:pt x="5924601" y="1769814"/>
                  <a:pt x="5925598" y="1774486"/>
                  <a:pt x="5930269" y="1773488"/>
                </a:cubicBezTo>
                <a:cubicBezTo>
                  <a:pt x="5917935" y="1761471"/>
                  <a:pt x="5919929" y="1770811"/>
                  <a:pt x="5913263" y="1762468"/>
                </a:cubicBezTo>
                <a:cubicBezTo>
                  <a:pt x="5905597" y="1749453"/>
                  <a:pt x="5912265" y="1757797"/>
                  <a:pt x="5894260" y="1742107"/>
                </a:cubicBezTo>
                <a:cubicBezTo>
                  <a:pt x="5897933" y="1736438"/>
                  <a:pt x="5903603" y="1740111"/>
                  <a:pt x="5908274" y="1739112"/>
                </a:cubicBezTo>
                <a:cubicBezTo>
                  <a:pt x="5896935" y="1731767"/>
                  <a:pt x="5891267" y="1728094"/>
                  <a:pt x="5885598" y="1724422"/>
                </a:cubicBezTo>
                <a:cubicBezTo>
                  <a:pt x="5890269" y="1723424"/>
                  <a:pt x="5890269" y="1723424"/>
                  <a:pt x="5890269" y="1723424"/>
                </a:cubicBezTo>
                <a:cubicBezTo>
                  <a:pt x="5890269" y="1723424"/>
                  <a:pt x="5890269" y="1723424"/>
                  <a:pt x="5889272" y="1718751"/>
                </a:cubicBezTo>
                <a:cubicBezTo>
                  <a:pt x="5889272" y="1718751"/>
                  <a:pt x="5884601" y="1719750"/>
                  <a:pt x="5883602" y="1715079"/>
                </a:cubicBezTo>
                <a:cubicBezTo>
                  <a:pt x="5877933" y="1711405"/>
                  <a:pt x="5871265" y="1703061"/>
                  <a:pt x="5866595" y="1704060"/>
                </a:cubicBezTo>
                <a:cubicBezTo>
                  <a:pt x="5866595" y="1704060"/>
                  <a:pt x="5860925" y="1700386"/>
                  <a:pt x="5859927" y="1695716"/>
                </a:cubicBezTo>
                <a:cubicBezTo>
                  <a:pt x="5859927" y="1695716"/>
                  <a:pt x="5859927" y="1695716"/>
                  <a:pt x="5854258" y="1692043"/>
                </a:cubicBezTo>
                <a:cubicBezTo>
                  <a:pt x="5854258" y="1692043"/>
                  <a:pt x="5854258" y="1692043"/>
                  <a:pt x="5855257" y="1696713"/>
                </a:cubicBezTo>
                <a:cubicBezTo>
                  <a:pt x="5855257" y="1696713"/>
                  <a:pt x="5855257" y="1696713"/>
                  <a:pt x="5856255" y="1701383"/>
                </a:cubicBezTo>
                <a:cubicBezTo>
                  <a:pt x="5839247" y="1690365"/>
                  <a:pt x="5831582" y="1677350"/>
                  <a:pt x="5824917" y="1669006"/>
                </a:cubicBezTo>
                <a:cubicBezTo>
                  <a:pt x="5829587" y="1668009"/>
                  <a:pt x="5835256" y="1671682"/>
                  <a:pt x="5839927" y="1670683"/>
                </a:cubicBezTo>
                <a:cubicBezTo>
                  <a:pt x="5820924" y="1650321"/>
                  <a:pt x="5801921" y="1629962"/>
                  <a:pt x="5805913" y="1648645"/>
                </a:cubicBezTo>
                <a:cubicBezTo>
                  <a:pt x="5791582" y="1627287"/>
                  <a:pt x="5791582" y="1627287"/>
                  <a:pt x="5774575" y="1616266"/>
                </a:cubicBezTo>
                <a:cubicBezTo>
                  <a:pt x="5774575" y="1616266"/>
                  <a:pt x="5779247" y="1615269"/>
                  <a:pt x="5780245" y="1619939"/>
                </a:cubicBezTo>
                <a:cubicBezTo>
                  <a:pt x="5780245" y="1619939"/>
                  <a:pt x="5784915" y="1618942"/>
                  <a:pt x="5784915" y="1618942"/>
                </a:cubicBezTo>
                <a:cubicBezTo>
                  <a:pt x="5790585" y="1622614"/>
                  <a:pt x="5789585" y="1617944"/>
                  <a:pt x="5789585" y="1617944"/>
                </a:cubicBezTo>
                <a:cubicBezTo>
                  <a:pt x="5788587" y="1613273"/>
                  <a:pt x="5788587" y="1613273"/>
                  <a:pt x="5782919" y="1609599"/>
                </a:cubicBezTo>
                <a:cubicBezTo>
                  <a:pt x="5787589" y="1608602"/>
                  <a:pt x="5787589" y="1608602"/>
                  <a:pt x="5787589" y="1608602"/>
                </a:cubicBezTo>
                <a:cubicBezTo>
                  <a:pt x="5788587" y="1613273"/>
                  <a:pt x="5793259" y="1612274"/>
                  <a:pt x="5793259" y="1612274"/>
                </a:cubicBezTo>
                <a:cubicBezTo>
                  <a:pt x="5794257" y="1616947"/>
                  <a:pt x="5794257" y="1616947"/>
                  <a:pt x="5794257" y="1616947"/>
                </a:cubicBezTo>
                <a:cubicBezTo>
                  <a:pt x="5794257" y="1616947"/>
                  <a:pt x="5799925" y="1620620"/>
                  <a:pt x="5799925" y="1620620"/>
                </a:cubicBezTo>
                <a:cubicBezTo>
                  <a:pt x="5799925" y="1620620"/>
                  <a:pt x="5805595" y="1624292"/>
                  <a:pt x="5805595" y="1624292"/>
                </a:cubicBezTo>
                <a:cubicBezTo>
                  <a:pt x="5849269" y="1668688"/>
                  <a:pt x="5887275" y="1709410"/>
                  <a:pt x="5930950" y="1753805"/>
                </a:cubicBezTo>
                <a:cubicBezTo>
                  <a:pt x="5931947" y="1758476"/>
                  <a:pt x="5931947" y="1758476"/>
                  <a:pt x="5931947" y="1758476"/>
                </a:cubicBezTo>
                <a:cubicBezTo>
                  <a:pt x="5932945" y="1763146"/>
                  <a:pt x="5937615" y="1762149"/>
                  <a:pt x="5937615" y="1762149"/>
                </a:cubicBezTo>
                <a:cubicBezTo>
                  <a:pt x="5954623" y="1773169"/>
                  <a:pt x="5949952" y="1774167"/>
                  <a:pt x="5962289" y="1786184"/>
                </a:cubicBezTo>
                <a:cubicBezTo>
                  <a:pt x="5963285" y="1790854"/>
                  <a:pt x="5964283" y="1795526"/>
                  <a:pt x="5969953" y="1799200"/>
                </a:cubicBezTo>
                <a:cubicBezTo>
                  <a:pt x="5970951" y="1803870"/>
                  <a:pt x="5975622" y="1802871"/>
                  <a:pt x="5975622" y="1802871"/>
                </a:cubicBezTo>
                <a:cubicBezTo>
                  <a:pt x="5987958" y="1814887"/>
                  <a:pt x="5995623" y="1827904"/>
                  <a:pt x="6005963" y="1830579"/>
                </a:cubicBezTo>
                <a:cubicBezTo>
                  <a:pt x="6005963" y="1830579"/>
                  <a:pt x="6011631" y="1834252"/>
                  <a:pt x="6011631" y="1834252"/>
                </a:cubicBezTo>
                <a:cubicBezTo>
                  <a:pt x="6012630" y="1838924"/>
                  <a:pt x="6013627" y="1843594"/>
                  <a:pt x="6014625" y="1848264"/>
                </a:cubicBezTo>
                <a:cubicBezTo>
                  <a:pt x="6019296" y="1847267"/>
                  <a:pt x="6033629" y="1868626"/>
                  <a:pt x="6044965" y="1875972"/>
                </a:cubicBezTo>
                <a:cubicBezTo>
                  <a:pt x="6044965" y="1875972"/>
                  <a:pt x="6045965" y="1880642"/>
                  <a:pt x="6050635" y="1879645"/>
                </a:cubicBezTo>
                <a:cubicBezTo>
                  <a:pt x="6051633" y="1884316"/>
                  <a:pt x="6051633" y="1884316"/>
                  <a:pt x="6051633" y="1884316"/>
                </a:cubicBezTo>
                <a:cubicBezTo>
                  <a:pt x="6079299" y="1922363"/>
                  <a:pt x="6107962" y="1965081"/>
                  <a:pt x="6140299" y="2002132"/>
                </a:cubicBezTo>
                <a:cubicBezTo>
                  <a:pt x="6141296" y="2006801"/>
                  <a:pt x="6146966" y="2010475"/>
                  <a:pt x="6152635" y="2014149"/>
                </a:cubicBezTo>
                <a:cubicBezTo>
                  <a:pt x="6153632" y="2018819"/>
                  <a:pt x="6154629" y="2023491"/>
                  <a:pt x="6155629" y="2028161"/>
                </a:cubicBezTo>
                <a:cubicBezTo>
                  <a:pt x="6154629" y="2023491"/>
                  <a:pt x="6160299" y="2027163"/>
                  <a:pt x="6164971" y="2026165"/>
                </a:cubicBezTo>
                <a:cubicBezTo>
                  <a:pt x="6165969" y="2030835"/>
                  <a:pt x="6171637" y="2034509"/>
                  <a:pt x="6171637" y="2034509"/>
                </a:cubicBezTo>
                <a:cubicBezTo>
                  <a:pt x="6185969" y="2055870"/>
                  <a:pt x="6195630" y="2078225"/>
                  <a:pt x="6208963" y="2094914"/>
                </a:cubicBezTo>
                <a:cubicBezTo>
                  <a:pt x="6208963" y="2094914"/>
                  <a:pt x="6209963" y="2099585"/>
                  <a:pt x="6209963" y="2099585"/>
                </a:cubicBezTo>
                <a:cubicBezTo>
                  <a:pt x="6210959" y="2104255"/>
                  <a:pt x="6210959" y="2104255"/>
                  <a:pt x="6211957" y="2108927"/>
                </a:cubicBezTo>
                <a:cubicBezTo>
                  <a:pt x="6216629" y="2107929"/>
                  <a:pt x="6216629" y="2107929"/>
                  <a:pt x="6216629" y="2107929"/>
                </a:cubicBezTo>
                <a:cubicBezTo>
                  <a:pt x="6236629" y="2132961"/>
                  <a:pt x="6255633" y="2153322"/>
                  <a:pt x="6264295" y="2171008"/>
                </a:cubicBezTo>
                <a:cubicBezTo>
                  <a:pt x="6281303" y="2182027"/>
                  <a:pt x="6299624" y="2222071"/>
                  <a:pt x="6321623" y="2256444"/>
                </a:cubicBezTo>
                <a:cubicBezTo>
                  <a:pt x="6332959" y="2263790"/>
                  <a:pt x="6344617" y="2295490"/>
                  <a:pt x="6351284" y="2303835"/>
                </a:cubicBezTo>
                <a:cubicBezTo>
                  <a:pt x="6351284" y="2303835"/>
                  <a:pt x="6352281" y="2308505"/>
                  <a:pt x="6352281" y="2308505"/>
                </a:cubicBezTo>
                <a:cubicBezTo>
                  <a:pt x="6352281" y="2308505"/>
                  <a:pt x="6353279" y="2313176"/>
                  <a:pt x="6353279" y="2313176"/>
                </a:cubicBezTo>
                <a:cubicBezTo>
                  <a:pt x="6354277" y="2317847"/>
                  <a:pt x="6354277" y="2317847"/>
                  <a:pt x="6354277" y="2317847"/>
                </a:cubicBezTo>
                <a:cubicBezTo>
                  <a:pt x="6359946" y="2321520"/>
                  <a:pt x="6359946" y="2321520"/>
                  <a:pt x="6358947" y="2316850"/>
                </a:cubicBezTo>
                <a:cubicBezTo>
                  <a:pt x="6366612" y="2329865"/>
                  <a:pt x="6364617" y="2320523"/>
                  <a:pt x="6369289" y="2319526"/>
                </a:cubicBezTo>
                <a:cubicBezTo>
                  <a:pt x="6367611" y="2334535"/>
                  <a:pt x="6381625" y="2331542"/>
                  <a:pt x="6385616" y="2350226"/>
                </a:cubicBezTo>
                <a:cubicBezTo>
                  <a:pt x="6389289" y="2344557"/>
                  <a:pt x="6392282" y="2358570"/>
                  <a:pt x="6396955" y="2357572"/>
                </a:cubicBezTo>
                <a:cubicBezTo>
                  <a:pt x="6383619" y="2340883"/>
                  <a:pt x="6371963" y="2309185"/>
                  <a:pt x="6361624" y="2306510"/>
                </a:cubicBezTo>
                <a:cubicBezTo>
                  <a:pt x="6361624" y="2306510"/>
                  <a:pt x="6360625" y="2301837"/>
                  <a:pt x="6359627" y="2297168"/>
                </a:cubicBezTo>
                <a:cubicBezTo>
                  <a:pt x="6359627" y="2297168"/>
                  <a:pt x="6358629" y="2292496"/>
                  <a:pt x="6353959" y="2293494"/>
                </a:cubicBezTo>
                <a:cubicBezTo>
                  <a:pt x="6347971" y="2265469"/>
                  <a:pt x="6328969" y="2245107"/>
                  <a:pt x="6314637" y="2223747"/>
                </a:cubicBezTo>
                <a:cubicBezTo>
                  <a:pt x="6278307" y="2168014"/>
                  <a:pt x="6246649" y="2111283"/>
                  <a:pt x="6212319" y="2064893"/>
                </a:cubicBezTo>
                <a:cubicBezTo>
                  <a:pt x="6184653" y="2026844"/>
                  <a:pt x="6151999" y="1965444"/>
                  <a:pt x="6107325" y="1916375"/>
                </a:cubicBezTo>
                <a:cubicBezTo>
                  <a:pt x="6100658" y="1908032"/>
                  <a:pt x="6090318" y="1905356"/>
                  <a:pt x="6088323" y="1896015"/>
                </a:cubicBezTo>
                <a:cubicBezTo>
                  <a:pt x="6055985" y="1858965"/>
                  <a:pt x="6032992" y="1819921"/>
                  <a:pt x="6007323" y="1791215"/>
                </a:cubicBezTo>
                <a:cubicBezTo>
                  <a:pt x="5983647" y="1771851"/>
                  <a:pt x="5995982" y="1783869"/>
                  <a:pt x="5975983" y="1758836"/>
                </a:cubicBezTo>
                <a:cubicBezTo>
                  <a:pt x="5954985" y="1729134"/>
                  <a:pt x="5930312" y="1705100"/>
                  <a:pt x="5907636" y="1690407"/>
                </a:cubicBezTo>
                <a:cubicBezTo>
                  <a:pt x="5879969" y="1652360"/>
                  <a:pt x="5821285" y="1606287"/>
                  <a:pt x="5789947" y="1573908"/>
                </a:cubicBezTo>
                <a:cubicBezTo>
                  <a:pt x="5777611" y="1561891"/>
                  <a:pt x="5773937" y="1567560"/>
                  <a:pt x="5761602" y="1555544"/>
                </a:cubicBezTo>
                <a:cubicBezTo>
                  <a:pt x="5769945" y="1548876"/>
                  <a:pt x="5746271" y="1529513"/>
                  <a:pt x="5729265" y="1518494"/>
                </a:cubicBezTo>
                <a:cubicBezTo>
                  <a:pt x="5729265" y="1518494"/>
                  <a:pt x="5724593" y="1519493"/>
                  <a:pt x="5718925" y="1515819"/>
                </a:cubicBezTo>
                <a:cubicBezTo>
                  <a:pt x="5701919" y="1504800"/>
                  <a:pt x="5685591" y="1474099"/>
                  <a:pt x="5658243" y="1460405"/>
                </a:cubicBezTo>
                <a:cubicBezTo>
                  <a:pt x="5652575" y="1456732"/>
                  <a:pt x="5648901" y="1462401"/>
                  <a:pt x="5637563" y="1455055"/>
                </a:cubicBezTo>
                <a:cubicBezTo>
                  <a:pt x="5637563" y="1455055"/>
                  <a:pt x="5634569" y="1441042"/>
                  <a:pt x="5624228" y="1438365"/>
                </a:cubicBezTo>
                <a:cubicBezTo>
                  <a:pt x="5575884" y="1394968"/>
                  <a:pt x="5503185" y="1351889"/>
                  <a:pt x="5452165" y="1318832"/>
                </a:cubicBezTo>
                <a:cubicBezTo>
                  <a:pt x="5429489" y="1304140"/>
                  <a:pt x="5405815" y="1284777"/>
                  <a:pt x="5377469" y="1266412"/>
                </a:cubicBezTo>
                <a:cubicBezTo>
                  <a:pt x="5366133" y="1259066"/>
                  <a:pt x="5345452" y="1253715"/>
                  <a:pt x="5334113" y="1246370"/>
                </a:cubicBezTo>
                <a:cubicBezTo>
                  <a:pt x="5334113" y="1246370"/>
                  <a:pt x="5321779" y="1234352"/>
                  <a:pt x="5321779" y="1234352"/>
                </a:cubicBezTo>
                <a:cubicBezTo>
                  <a:pt x="5310439" y="1227007"/>
                  <a:pt x="5305769" y="1228004"/>
                  <a:pt x="5300101" y="1224331"/>
                </a:cubicBezTo>
                <a:cubicBezTo>
                  <a:pt x="5299103" y="1219660"/>
                  <a:pt x="5299103" y="1219660"/>
                  <a:pt x="5299103" y="1219660"/>
                </a:cubicBezTo>
                <a:cubicBezTo>
                  <a:pt x="5313115" y="1216667"/>
                  <a:pt x="5322775" y="1239023"/>
                  <a:pt x="5325451" y="1228683"/>
                </a:cubicBezTo>
                <a:cubicBezTo>
                  <a:pt x="5325451" y="1228683"/>
                  <a:pt x="5325451" y="1228683"/>
                  <a:pt x="5326449" y="1233354"/>
                </a:cubicBezTo>
                <a:cubicBezTo>
                  <a:pt x="5336789" y="1236030"/>
                  <a:pt x="5336789" y="1236030"/>
                  <a:pt x="5336789" y="1236030"/>
                </a:cubicBezTo>
                <a:cubicBezTo>
                  <a:pt x="5336789" y="1236030"/>
                  <a:pt x="5341461" y="1235032"/>
                  <a:pt x="5341461" y="1235032"/>
                </a:cubicBezTo>
                <a:cubicBezTo>
                  <a:pt x="5341461" y="1235032"/>
                  <a:pt x="5342459" y="1239702"/>
                  <a:pt x="5347129" y="1238705"/>
                </a:cubicBezTo>
                <a:cubicBezTo>
                  <a:pt x="5347129" y="1238705"/>
                  <a:pt x="5351799" y="1237706"/>
                  <a:pt x="5351799" y="1237706"/>
                </a:cubicBezTo>
                <a:cubicBezTo>
                  <a:pt x="5368805" y="1248725"/>
                  <a:pt x="5367808" y="1244055"/>
                  <a:pt x="5384815" y="1255074"/>
                </a:cubicBezTo>
                <a:cubicBezTo>
                  <a:pt x="5384815" y="1255074"/>
                  <a:pt x="5390485" y="1258747"/>
                  <a:pt x="5390485" y="1258747"/>
                </a:cubicBezTo>
                <a:cubicBezTo>
                  <a:pt x="5390485" y="1258747"/>
                  <a:pt x="5390485" y="1258747"/>
                  <a:pt x="5395155" y="1257748"/>
                </a:cubicBezTo>
                <a:cubicBezTo>
                  <a:pt x="5395155" y="1257748"/>
                  <a:pt x="5396153" y="1262419"/>
                  <a:pt x="5396153" y="1262419"/>
                </a:cubicBezTo>
                <a:cubicBezTo>
                  <a:pt x="5402821" y="1270763"/>
                  <a:pt x="5376472" y="1261740"/>
                  <a:pt x="5392481" y="1268089"/>
                </a:cubicBezTo>
                <a:cubicBezTo>
                  <a:pt x="5398151" y="1271762"/>
                  <a:pt x="5401823" y="1266093"/>
                  <a:pt x="5416835" y="1267768"/>
                </a:cubicBezTo>
                <a:cubicBezTo>
                  <a:pt x="5424499" y="1280785"/>
                  <a:pt x="5433841" y="1278790"/>
                  <a:pt x="5457515" y="1298152"/>
                </a:cubicBezTo>
                <a:cubicBezTo>
                  <a:pt x="5452843" y="1299151"/>
                  <a:pt x="5452843" y="1299151"/>
                  <a:pt x="5452843" y="1299151"/>
                </a:cubicBezTo>
                <a:cubicBezTo>
                  <a:pt x="5458513" y="1302825"/>
                  <a:pt x="5458513" y="1302825"/>
                  <a:pt x="5458513" y="1302825"/>
                </a:cubicBezTo>
                <a:cubicBezTo>
                  <a:pt x="5460509" y="1312164"/>
                  <a:pt x="5448173" y="1300148"/>
                  <a:pt x="5443501" y="1301145"/>
                </a:cubicBezTo>
                <a:cubicBezTo>
                  <a:pt x="5455837" y="1313163"/>
                  <a:pt x="5460509" y="1312164"/>
                  <a:pt x="5469850" y="1310170"/>
                </a:cubicBezTo>
                <a:cubicBezTo>
                  <a:pt x="5470849" y="1314841"/>
                  <a:pt x="5470849" y="1314841"/>
                  <a:pt x="5476517" y="1318514"/>
                </a:cubicBezTo>
                <a:cubicBezTo>
                  <a:pt x="5477516" y="1323185"/>
                  <a:pt x="5482186" y="1322188"/>
                  <a:pt x="5482186" y="1322188"/>
                </a:cubicBezTo>
                <a:cubicBezTo>
                  <a:pt x="5485860" y="1316519"/>
                  <a:pt x="5485860" y="1316519"/>
                  <a:pt x="5485860" y="1316519"/>
                </a:cubicBezTo>
                <a:cubicBezTo>
                  <a:pt x="5494522" y="1334204"/>
                  <a:pt x="5500870" y="1318194"/>
                  <a:pt x="5519873" y="1338556"/>
                </a:cubicBezTo>
                <a:cubicBezTo>
                  <a:pt x="5525542" y="1342228"/>
                  <a:pt x="5525542" y="1342228"/>
                  <a:pt x="5525542" y="1342228"/>
                </a:cubicBezTo>
                <a:cubicBezTo>
                  <a:pt x="5525542" y="1342228"/>
                  <a:pt x="5530213" y="1341231"/>
                  <a:pt x="5530213" y="1341231"/>
                </a:cubicBezTo>
                <a:cubicBezTo>
                  <a:pt x="5570893" y="1371613"/>
                  <a:pt x="5604908" y="1393651"/>
                  <a:pt x="5637924" y="1411021"/>
                </a:cubicBezTo>
                <a:cubicBezTo>
                  <a:pt x="5633253" y="1412018"/>
                  <a:pt x="5637243" y="1430702"/>
                  <a:pt x="5645589" y="1424035"/>
                </a:cubicBezTo>
                <a:cubicBezTo>
                  <a:pt x="5638921" y="1415691"/>
                  <a:pt x="5649263" y="1418366"/>
                  <a:pt x="5655929" y="1426710"/>
                </a:cubicBezTo>
                <a:cubicBezTo>
                  <a:pt x="5673933" y="1442400"/>
                  <a:pt x="5707947" y="1464437"/>
                  <a:pt x="5738288" y="1492145"/>
                </a:cubicBezTo>
                <a:cubicBezTo>
                  <a:pt x="5767630" y="1515181"/>
                  <a:pt x="5797972" y="1542889"/>
                  <a:pt x="5821645" y="1562252"/>
                </a:cubicBezTo>
                <a:cubicBezTo>
                  <a:pt x="5815977" y="1558580"/>
                  <a:pt x="5824641" y="1576266"/>
                  <a:pt x="5829311" y="1575267"/>
                </a:cubicBezTo>
                <a:cubicBezTo>
                  <a:pt x="5822645" y="1566922"/>
                  <a:pt x="5827315" y="1565925"/>
                  <a:pt x="5832983" y="1569599"/>
                </a:cubicBezTo>
                <a:cubicBezTo>
                  <a:pt x="5834979" y="1578940"/>
                  <a:pt x="5858654" y="1598303"/>
                  <a:pt x="5876659" y="1613995"/>
                </a:cubicBezTo>
                <a:cubicBezTo>
                  <a:pt x="5894663" y="1629684"/>
                  <a:pt x="5911669" y="1640703"/>
                  <a:pt x="5906998" y="1641700"/>
                </a:cubicBezTo>
                <a:cubicBezTo>
                  <a:pt x="5929675" y="1656393"/>
                  <a:pt x="5943009" y="1673082"/>
                  <a:pt x="5956341" y="1689770"/>
                </a:cubicBezTo>
                <a:cubicBezTo>
                  <a:pt x="5975346" y="1710131"/>
                  <a:pt x="5989677" y="1731490"/>
                  <a:pt x="6019021" y="1754527"/>
                </a:cubicBezTo>
                <a:cubicBezTo>
                  <a:pt x="6019021" y="1754527"/>
                  <a:pt x="6020018" y="1759196"/>
                  <a:pt x="6021017" y="1763868"/>
                </a:cubicBezTo>
                <a:cubicBezTo>
                  <a:pt x="6040698" y="1764547"/>
                  <a:pt x="6067685" y="1822276"/>
                  <a:pt x="6085689" y="1837968"/>
                </a:cubicBezTo>
                <a:cubicBezTo>
                  <a:pt x="6091358" y="1841639"/>
                  <a:pt x="6090361" y="1836969"/>
                  <a:pt x="6097027" y="1845313"/>
                </a:cubicBezTo>
                <a:cubicBezTo>
                  <a:pt x="6109363" y="1857330"/>
                  <a:pt x="6112357" y="1871342"/>
                  <a:pt x="6124692" y="1883360"/>
                </a:cubicBezTo>
                <a:cubicBezTo>
                  <a:pt x="6131359" y="1891704"/>
                  <a:pt x="6137029" y="1895377"/>
                  <a:pt x="6148365" y="1902723"/>
                </a:cubicBezTo>
                <a:cubicBezTo>
                  <a:pt x="6168367" y="1927756"/>
                  <a:pt x="6186691" y="1967798"/>
                  <a:pt x="6207689" y="1997502"/>
                </a:cubicBezTo>
                <a:cubicBezTo>
                  <a:pt x="6234356" y="2030879"/>
                  <a:pt x="6265017" y="2082939"/>
                  <a:pt x="6292683" y="2120986"/>
                </a:cubicBezTo>
                <a:cubicBezTo>
                  <a:pt x="6300345" y="2134001"/>
                  <a:pt x="6312681" y="2146017"/>
                  <a:pt x="6319349" y="2154362"/>
                </a:cubicBezTo>
                <a:cubicBezTo>
                  <a:pt x="6319349" y="2154362"/>
                  <a:pt x="6313681" y="2150689"/>
                  <a:pt x="6313681" y="2150689"/>
                </a:cubicBezTo>
                <a:cubicBezTo>
                  <a:pt x="6322344" y="2168375"/>
                  <a:pt x="6335677" y="2185064"/>
                  <a:pt x="6343343" y="2198078"/>
                </a:cubicBezTo>
                <a:cubicBezTo>
                  <a:pt x="6344339" y="2202749"/>
                  <a:pt x="6346335" y="2212090"/>
                  <a:pt x="6346335" y="2212090"/>
                </a:cubicBezTo>
                <a:cubicBezTo>
                  <a:pt x="6370329" y="2255808"/>
                  <a:pt x="6401987" y="2312540"/>
                  <a:pt x="6424979" y="2351584"/>
                </a:cubicBezTo>
                <a:cubicBezTo>
                  <a:pt x="6424979" y="2351584"/>
                  <a:pt x="6424979" y="2351584"/>
                  <a:pt x="6420309" y="2352581"/>
                </a:cubicBezTo>
                <a:cubicBezTo>
                  <a:pt x="6420309" y="2352581"/>
                  <a:pt x="6421307" y="2357252"/>
                  <a:pt x="6421307" y="2357252"/>
                </a:cubicBezTo>
                <a:cubicBezTo>
                  <a:pt x="6421307" y="2357252"/>
                  <a:pt x="6426975" y="2360926"/>
                  <a:pt x="6426975" y="2360926"/>
                </a:cubicBezTo>
                <a:cubicBezTo>
                  <a:pt x="6434641" y="2373942"/>
                  <a:pt x="6450289" y="2424325"/>
                  <a:pt x="6451966" y="2409313"/>
                </a:cubicBezTo>
                <a:cubicBezTo>
                  <a:pt x="6452965" y="2413983"/>
                  <a:pt x="6452965" y="2413983"/>
                  <a:pt x="6452965" y="2413983"/>
                </a:cubicBezTo>
                <a:cubicBezTo>
                  <a:pt x="6453963" y="2418656"/>
                  <a:pt x="6453963" y="2418656"/>
                  <a:pt x="6453963" y="2418656"/>
                </a:cubicBezTo>
                <a:cubicBezTo>
                  <a:pt x="6458633" y="2417657"/>
                  <a:pt x="6458633" y="2417657"/>
                  <a:pt x="6458633" y="2417657"/>
                </a:cubicBezTo>
                <a:cubicBezTo>
                  <a:pt x="6457635" y="2412986"/>
                  <a:pt x="6457635" y="2412986"/>
                  <a:pt x="6457635" y="2412986"/>
                </a:cubicBezTo>
                <a:cubicBezTo>
                  <a:pt x="6465980" y="2406320"/>
                  <a:pt x="6465299" y="2426002"/>
                  <a:pt x="6466299" y="2430673"/>
                </a:cubicBezTo>
                <a:cubicBezTo>
                  <a:pt x="6468972" y="2420333"/>
                  <a:pt x="6484303" y="2446363"/>
                  <a:pt x="6475639" y="2428676"/>
                </a:cubicBezTo>
                <a:cubicBezTo>
                  <a:pt x="6470969" y="2429674"/>
                  <a:pt x="6467975" y="2415661"/>
                  <a:pt x="6467975" y="2415661"/>
                </a:cubicBezTo>
                <a:cubicBezTo>
                  <a:pt x="6474643" y="2424007"/>
                  <a:pt x="6473645" y="2419335"/>
                  <a:pt x="6472646" y="2414663"/>
                </a:cubicBezTo>
                <a:cubicBezTo>
                  <a:pt x="6462306" y="2411989"/>
                  <a:pt x="6458314" y="2393305"/>
                  <a:pt x="6445979" y="2381288"/>
                </a:cubicBezTo>
                <a:cubicBezTo>
                  <a:pt x="6445979" y="2381288"/>
                  <a:pt x="6444981" y="2376615"/>
                  <a:pt x="6443981" y="2371946"/>
                </a:cubicBezTo>
                <a:cubicBezTo>
                  <a:pt x="6443981" y="2371946"/>
                  <a:pt x="6442985" y="2367276"/>
                  <a:pt x="6442985" y="2367276"/>
                </a:cubicBezTo>
                <a:cubicBezTo>
                  <a:pt x="6441987" y="2362603"/>
                  <a:pt x="6441987" y="2362603"/>
                  <a:pt x="6441987" y="2362603"/>
                </a:cubicBezTo>
                <a:cubicBezTo>
                  <a:pt x="6441987" y="2362603"/>
                  <a:pt x="6437315" y="2363602"/>
                  <a:pt x="6437315" y="2363602"/>
                </a:cubicBezTo>
                <a:cubicBezTo>
                  <a:pt x="6436317" y="2358931"/>
                  <a:pt x="6436317" y="2358931"/>
                  <a:pt x="6435319" y="2354259"/>
                </a:cubicBezTo>
                <a:cubicBezTo>
                  <a:pt x="6438993" y="2348590"/>
                  <a:pt x="6440989" y="2357932"/>
                  <a:pt x="6445659" y="2356934"/>
                </a:cubicBezTo>
                <a:cubicBezTo>
                  <a:pt x="6443663" y="2347593"/>
                  <a:pt x="6438993" y="2348590"/>
                  <a:pt x="6437995" y="2343919"/>
                </a:cubicBezTo>
                <a:cubicBezTo>
                  <a:pt x="6437995" y="2343919"/>
                  <a:pt x="6437995" y="2343919"/>
                  <a:pt x="6436996" y="2339248"/>
                </a:cubicBezTo>
                <a:cubicBezTo>
                  <a:pt x="6436996" y="2339248"/>
                  <a:pt x="6435999" y="2334578"/>
                  <a:pt x="6435999" y="2334578"/>
                </a:cubicBezTo>
                <a:cubicBezTo>
                  <a:pt x="6435001" y="2329906"/>
                  <a:pt x="6435001" y="2329906"/>
                  <a:pt x="6435001" y="2329906"/>
                </a:cubicBezTo>
                <a:cubicBezTo>
                  <a:pt x="6426338" y="2312220"/>
                  <a:pt x="6426338" y="2312220"/>
                  <a:pt x="6426338" y="2312220"/>
                </a:cubicBezTo>
                <a:cubicBezTo>
                  <a:pt x="6420669" y="2308548"/>
                  <a:pt x="6420669" y="2308548"/>
                  <a:pt x="6420669" y="2308548"/>
                </a:cubicBezTo>
                <a:cubicBezTo>
                  <a:pt x="6405339" y="2282517"/>
                  <a:pt x="6407335" y="2291860"/>
                  <a:pt x="6396677" y="2264832"/>
                </a:cubicBezTo>
                <a:cubicBezTo>
                  <a:pt x="6395680" y="2260159"/>
                  <a:pt x="6395680" y="2260159"/>
                  <a:pt x="6394681" y="2255488"/>
                </a:cubicBezTo>
                <a:cubicBezTo>
                  <a:pt x="6389013" y="2251817"/>
                  <a:pt x="6389013" y="2251817"/>
                  <a:pt x="6390010" y="2256487"/>
                </a:cubicBezTo>
                <a:cubicBezTo>
                  <a:pt x="6387017" y="2242473"/>
                  <a:pt x="6377355" y="2220118"/>
                  <a:pt x="6367015" y="2217441"/>
                </a:cubicBezTo>
                <a:cubicBezTo>
                  <a:pt x="6373683" y="2225786"/>
                  <a:pt x="6369012" y="2226785"/>
                  <a:pt x="6362345" y="2218440"/>
                </a:cubicBezTo>
                <a:lnTo>
                  <a:pt x="6361347" y="2213768"/>
                </a:lnTo>
                <a:cubicBezTo>
                  <a:pt x="6366017" y="2212771"/>
                  <a:pt x="6366017" y="2212771"/>
                  <a:pt x="6366017" y="2212771"/>
                </a:cubicBezTo>
                <a:cubicBezTo>
                  <a:pt x="6366017" y="2212771"/>
                  <a:pt x="6366017" y="2212771"/>
                  <a:pt x="6365019" y="2208100"/>
                </a:cubicBezTo>
                <a:cubicBezTo>
                  <a:pt x="6365019" y="2208100"/>
                  <a:pt x="6365019" y="2208100"/>
                  <a:pt x="6359351" y="2204426"/>
                </a:cubicBezTo>
                <a:cubicBezTo>
                  <a:pt x="6353364" y="2176401"/>
                  <a:pt x="6305696" y="2113321"/>
                  <a:pt x="6289369" y="2082620"/>
                </a:cubicBezTo>
                <a:cubicBezTo>
                  <a:pt x="6280707" y="2064934"/>
                  <a:pt x="6284379" y="2059265"/>
                  <a:pt x="6272043" y="2047249"/>
                </a:cubicBezTo>
                <a:cubicBezTo>
                  <a:pt x="6270049" y="2037906"/>
                  <a:pt x="6259707" y="2035231"/>
                  <a:pt x="6253041" y="2026887"/>
                </a:cubicBezTo>
                <a:cubicBezTo>
                  <a:pt x="6244378" y="2009200"/>
                  <a:pt x="6241385" y="1995188"/>
                  <a:pt x="6226373" y="1993510"/>
                </a:cubicBezTo>
                <a:cubicBezTo>
                  <a:pt x="6179387" y="1910749"/>
                  <a:pt x="6107048" y="1823635"/>
                  <a:pt x="6037705" y="1750534"/>
                </a:cubicBezTo>
                <a:cubicBezTo>
                  <a:pt x="6041377" y="1744864"/>
                  <a:pt x="6041377" y="1744864"/>
                  <a:pt x="6040378" y="1740194"/>
                </a:cubicBezTo>
                <a:cubicBezTo>
                  <a:pt x="6040378" y="1740194"/>
                  <a:pt x="6041377" y="1744864"/>
                  <a:pt x="6041377" y="1744864"/>
                </a:cubicBezTo>
                <a:cubicBezTo>
                  <a:pt x="6046048" y="1743867"/>
                  <a:pt x="6046048" y="1743867"/>
                  <a:pt x="6046048" y="1743867"/>
                </a:cubicBezTo>
                <a:cubicBezTo>
                  <a:pt x="6046048" y="1743867"/>
                  <a:pt x="6045051" y="1739196"/>
                  <a:pt x="6039381" y="1735524"/>
                </a:cubicBezTo>
                <a:cubicBezTo>
                  <a:pt x="6038383" y="1730853"/>
                  <a:pt x="6043053" y="1729854"/>
                  <a:pt x="6036386" y="1721512"/>
                </a:cubicBezTo>
                <a:cubicBezTo>
                  <a:pt x="6032715" y="1727179"/>
                  <a:pt x="6027046" y="1723507"/>
                  <a:pt x="6014709" y="1711489"/>
                </a:cubicBezTo>
                <a:cubicBezTo>
                  <a:pt x="6013711" y="1706819"/>
                  <a:pt x="6013711" y="1706819"/>
                  <a:pt x="6013711" y="1706819"/>
                </a:cubicBezTo>
                <a:cubicBezTo>
                  <a:pt x="6013711" y="1706819"/>
                  <a:pt x="6009041" y="1707816"/>
                  <a:pt x="6008043" y="1703145"/>
                </a:cubicBezTo>
                <a:cubicBezTo>
                  <a:pt x="6008043" y="1703145"/>
                  <a:pt x="6007045" y="1698475"/>
                  <a:pt x="6007045" y="1698475"/>
                </a:cubicBezTo>
                <a:cubicBezTo>
                  <a:pt x="6002374" y="1699472"/>
                  <a:pt x="6002374" y="1699472"/>
                  <a:pt x="6002374" y="1699472"/>
                </a:cubicBezTo>
                <a:cubicBezTo>
                  <a:pt x="6001375" y="1694802"/>
                  <a:pt x="6001375" y="1694802"/>
                  <a:pt x="5995707" y="1691128"/>
                </a:cubicBezTo>
                <a:cubicBezTo>
                  <a:pt x="5998381" y="1680788"/>
                  <a:pt x="5976703" y="1670768"/>
                  <a:pt x="5981375" y="1669769"/>
                </a:cubicBezTo>
                <a:cubicBezTo>
                  <a:pt x="5981375" y="1669769"/>
                  <a:pt x="5986045" y="1668771"/>
                  <a:pt x="5986045" y="1668771"/>
                </a:cubicBezTo>
                <a:cubicBezTo>
                  <a:pt x="5987045" y="1673440"/>
                  <a:pt x="5991715" y="1672443"/>
                  <a:pt x="5991715" y="1672443"/>
                </a:cubicBezTo>
                <a:cubicBezTo>
                  <a:pt x="5990715" y="1667773"/>
                  <a:pt x="5986045" y="1668771"/>
                  <a:pt x="5985048" y="1664101"/>
                </a:cubicBezTo>
                <a:cubicBezTo>
                  <a:pt x="5985048" y="1664101"/>
                  <a:pt x="5979379" y="1660427"/>
                  <a:pt x="5979379" y="1660427"/>
                </a:cubicBezTo>
                <a:cubicBezTo>
                  <a:pt x="5972712" y="1652083"/>
                  <a:pt x="5966045" y="1643739"/>
                  <a:pt x="5961375" y="1644738"/>
                </a:cubicBezTo>
                <a:cubicBezTo>
                  <a:pt x="5961375" y="1644738"/>
                  <a:pt x="5961375" y="1644738"/>
                  <a:pt x="5960376" y="1640066"/>
                </a:cubicBezTo>
                <a:cubicBezTo>
                  <a:pt x="5960376" y="1640066"/>
                  <a:pt x="5959379" y="1635394"/>
                  <a:pt x="5953710" y="1631721"/>
                </a:cubicBezTo>
                <a:cubicBezTo>
                  <a:pt x="5953710" y="1631721"/>
                  <a:pt x="5949037" y="1632720"/>
                  <a:pt x="5949037" y="1632720"/>
                </a:cubicBezTo>
                <a:cubicBezTo>
                  <a:pt x="5949037" y="1632720"/>
                  <a:pt x="5950036" y="1637390"/>
                  <a:pt x="5950036" y="1637390"/>
                </a:cubicBezTo>
                <a:cubicBezTo>
                  <a:pt x="5949037" y="1632720"/>
                  <a:pt x="5948040" y="1628050"/>
                  <a:pt x="5942371" y="1624375"/>
                </a:cubicBezTo>
                <a:cubicBezTo>
                  <a:pt x="5943369" y="1629047"/>
                  <a:pt x="5938699" y="1630045"/>
                  <a:pt x="5933029" y="1626372"/>
                </a:cubicBezTo>
                <a:cubicBezTo>
                  <a:pt x="5937700" y="1625373"/>
                  <a:pt x="5932031" y="1621701"/>
                  <a:pt x="5931033" y="1617029"/>
                </a:cubicBezTo>
                <a:cubicBezTo>
                  <a:pt x="5925364" y="1613357"/>
                  <a:pt x="5925364" y="1613357"/>
                  <a:pt x="5925364" y="1613357"/>
                </a:cubicBezTo>
                <a:cubicBezTo>
                  <a:pt x="5924365" y="1608686"/>
                  <a:pt x="5924365" y="1608686"/>
                  <a:pt x="5924365" y="1608686"/>
                </a:cubicBezTo>
                <a:cubicBezTo>
                  <a:pt x="5919695" y="1609683"/>
                  <a:pt x="5919695" y="1609683"/>
                  <a:pt x="5919695" y="1609683"/>
                </a:cubicBezTo>
                <a:cubicBezTo>
                  <a:pt x="5919695" y="1609683"/>
                  <a:pt x="5919695" y="1609683"/>
                  <a:pt x="5920694" y="1614354"/>
                </a:cubicBezTo>
                <a:cubicBezTo>
                  <a:pt x="5901691" y="1593994"/>
                  <a:pt x="5882689" y="1573632"/>
                  <a:pt x="5872349" y="1570957"/>
                </a:cubicBezTo>
                <a:cubicBezTo>
                  <a:pt x="5866678" y="1567284"/>
                  <a:pt x="5866678" y="1567284"/>
                  <a:pt x="5865681" y="1562613"/>
                </a:cubicBezTo>
                <a:cubicBezTo>
                  <a:pt x="5860011" y="1558939"/>
                  <a:pt x="5860011" y="1558939"/>
                  <a:pt x="5855341" y="1559936"/>
                </a:cubicBezTo>
                <a:lnTo>
                  <a:pt x="5856125" y="1563605"/>
                </a:lnTo>
                <a:lnTo>
                  <a:pt x="5841049" y="1551621"/>
                </a:lnTo>
                <a:cubicBezTo>
                  <a:pt x="5824309" y="1537567"/>
                  <a:pt x="5816995" y="1529056"/>
                  <a:pt x="5789989" y="1505521"/>
                </a:cubicBezTo>
                <a:cubicBezTo>
                  <a:pt x="5773977" y="1499174"/>
                  <a:pt x="5768311" y="1495498"/>
                  <a:pt x="5763639" y="1496497"/>
                </a:cubicBezTo>
                <a:cubicBezTo>
                  <a:pt x="5762641" y="1491827"/>
                  <a:pt x="5767313" y="1490830"/>
                  <a:pt x="5760645" y="1482484"/>
                </a:cubicBezTo>
                <a:cubicBezTo>
                  <a:pt x="5751305" y="1484481"/>
                  <a:pt x="5748309" y="1470467"/>
                  <a:pt x="5731302" y="1459447"/>
                </a:cubicBezTo>
                <a:cubicBezTo>
                  <a:pt x="5714295" y="1448430"/>
                  <a:pt x="5728629" y="1469789"/>
                  <a:pt x="5710622" y="1454098"/>
                </a:cubicBezTo>
                <a:cubicBezTo>
                  <a:pt x="5726632" y="1460446"/>
                  <a:pt x="5708627" y="1444756"/>
                  <a:pt x="5691620" y="1433737"/>
                </a:cubicBezTo>
                <a:cubicBezTo>
                  <a:pt x="5696290" y="1432738"/>
                  <a:pt x="5696290" y="1432738"/>
                  <a:pt x="5696290" y="1432738"/>
                </a:cubicBezTo>
                <a:cubicBezTo>
                  <a:pt x="5701960" y="1436412"/>
                  <a:pt x="5707630" y="1440085"/>
                  <a:pt x="5706631" y="1435415"/>
                </a:cubicBezTo>
                <a:cubicBezTo>
                  <a:pt x="5706631" y="1435415"/>
                  <a:pt x="5705634" y="1430743"/>
                  <a:pt x="5699964" y="1427069"/>
                </a:cubicBezTo>
                <a:cubicBezTo>
                  <a:pt x="5694295" y="1423397"/>
                  <a:pt x="5694295" y="1423397"/>
                  <a:pt x="5694295" y="1423397"/>
                </a:cubicBezTo>
                <a:cubicBezTo>
                  <a:pt x="5698967" y="1422399"/>
                  <a:pt x="5706631" y="1435415"/>
                  <a:pt x="5710304" y="1429745"/>
                </a:cubicBezTo>
                <a:cubicBezTo>
                  <a:pt x="5698967" y="1422399"/>
                  <a:pt x="5692299" y="1414056"/>
                  <a:pt x="5687628" y="1415053"/>
                </a:cubicBezTo>
                <a:cubicBezTo>
                  <a:pt x="5682958" y="1416052"/>
                  <a:pt x="5682958" y="1416052"/>
                  <a:pt x="5681959" y="1411380"/>
                </a:cubicBezTo>
                <a:cubicBezTo>
                  <a:pt x="5676291" y="1407706"/>
                  <a:pt x="5670621" y="1404035"/>
                  <a:pt x="5665951" y="1405033"/>
                </a:cubicBezTo>
                <a:cubicBezTo>
                  <a:pt x="5665951" y="1405033"/>
                  <a:pt x="5666948" y="1409702"/>
                  <a:pt x="5672618" y="1413376"/>
                </a:cubicBezTo>
                <a:cubicBezTo>
                  <a:pt x="5673615" y="1418048"/>
                  <a:pt x="5673615" y="1418048"/>
                  <a:pt x="5673615" y="1418048"/>
                </a:cubicBezTo>
                <a:cubicBezTo>
                  <a:pt x="5663275" y="1415371"/>
                  <a:pt x="5665271" y="1424714"/>
                  <a:pt x="5656608" y="1407029"/>
                </a:cubicBezTo>
                <a:cubicBezTo>
                  <a:pt x="5652935" y="1412696"/>
                  <a:pt x="5664273" y="1420042"/>
                  <a:pt x="5665271" y="1424714"/>
                </a:cubicBezTo>
                <a:cubicBezTo>
                  <a:pt x="5647267" y="1409023"/>
                  <a:pt x="5650937" y="1403355"/>
                  <a:pt x="5639602" y="1396008"/>
                </a:cubicBezTo>
                <a:cubicBezTo>
                  <a:pt x="5644273" y="1395011"/>
                  <a:pt x="5645271" y="1399681"/>
                  <a:pt x="5645271" y="1399681"/>
                </a:cubicBezTo>
                <a:cubicBezTo>
                  <a:pt x="5650937" y="1403355"/>
                  <a:pt x="5650937" y="1403355"/>
                  <a:pt x="5654611" y="1397686"/>
                </a:cubicBezTo>
                <a:cubicBezTo>
                  <a:pt x="5654611" y="1397686"/>
                  <a:pt x="5648943" y="1394013"/>
                  <a:pt x="5643275" y="1390339"/>
                </a:cubicBezTo>
                <a:cubicBezTo>
                  <a:pt x="5653615" y="1393016"/>
                  <a:pt x="5652617" y="1388343"/>
                  <a:pt x="5642277" y="1385668"/>
                </a:cubicBezTo>
                <a:cubicBezTo>
                  <a:pt x="5641279" y="1380997"/>
                  <a:pt x="5641279" y="1380997"/>
                  <a:pt x="5641279" y="1380997"/>
                </a:cubicBezTo>
                <a:cubicBezTo>
                  <a:pt x="5646947" y="1384671"/>
                  <a:pt x="5645949" y="1379999"/>
                  <a:pt x="5645949" y="1379999"/>
                </a:cubicBezTo>
                <a:cubicBezTo>
                  <a:pt x="5640281" y="1376325"/>
                  <a:pt x="5640281" y="1376325"/>
                  <a:pt x="5635609" y="1377324"/>
                </a:cubicBezTo>
                <a:cubicBezTo>
                  <a:pt x="5634612" y="1372654"/>
                  <a:pt x="5634612" y="1372654"/>
                  <a:pt x="5629939" y="1373652"/>
                </a:cubicBezTo>
                <a:cubicBezTo>
                  <a:pt x="5623273" y="1365308"/>
                  <a:pt x="5623273" y="1365308"/>
                  <a:pt x="5616607" y="1356962"/>
                </a:cubicBezTo>
                <a:cubicBezTo>
                  <a:pt x="5622275" y="1360636"/>
                  <a:pt x="5622275" y="1360636"/>
                  <a:pt x="5622275" y="1360636"/>
                </a:cubicBezTo>
                <a:cubicBezTo>
                  <a:pt x="5627945" y="1364309"/>
                  <a:pt x="5632616" y="1363312"/>
                  <a:pt x="5632616" y="1363312"/>
                </a:cubicBezTo>
                <a:cubicBezTo>
                  <a:pt x="5631617" y="1358640"/>
                  <a:pt x="5625949" y="1354966"/>
                  <a:pt x="5620280" y="1351294"/>
                </a:cubicBezTo>
                <a:cubicBezTo>
                  <a:pt x="5614611" y="1347621"/>
                  <a:pt x="5614611" y="1347621"/>
                  <a:pt x="5614611" y="1347621"/>
                </a:cubicBezTo>
                <a:cubicBezTo>
                  <a:pt x="5608941" y="1343947"/>
                  <a:pt x="5608941" y="1343947"/>
                  <a:pt x="5608941" y="1343947"/>
                </a:cubicBezTo>
                <a:cubicBezTo>
                  <a:pt x="5603273" y="1340275"/>
                  <a:pt x="5598601" y="1341272"/>
                  <a:pt x="5599600" y="1345945"/>
                </a:cubicBezTo>
                <a:cubicBezTo>
                  <a:pt x="5599600" y="1345945"/>
                  <a:pt x="5600599" y="1350615"/>
                  <a:pt x="5606266" y="1354289"/>
                </a:cubicBezTo>
                <a:cubicBezTo>
                  <a:pt x="5606266" y="1354289"/>
                  <a:pt x="5606266" y="1354289"/>
                  <a:pt x="5610937" y="1353291"/>
                </a:cubicBezTo>
                <a:cubicBezTo>
                  <a:pt x="5616607" y="1356962"/>
                  <a:pt x="5616607" y="1356962"/>
                  <a:pt x="5616607" y="1356962"/>
                </a:cubicBezTo>
                <a:cubicBezTo>
                  <a:pt x="5591255" y="1352611"/>
                  <a:pt x="5612933" y="1362633"/>
                  <a:pt x="5625269" y="1374649"/>
                </a:cubicBezTo>
                <a:cubicBezTo>
                  <a:pt x="5619601" y="1370976"/>
                  <a:pt x="5619601" y="1370976"/>
                  <a:pt x="5619601" y="1370976"/>
                </a:cubicBezTo>
                <a:cubicBezTo>
                  <a:pt x="5619601" y="1370976"/>
                  <a:pt x="5620599" y="1375646"/>
                  <a:pt x="5620599" y="1375646"/>
                </a:cubicBezTo>
                <a:cubicBezTo>
                  <a:pt x="5620599" y="1375646"/>
                  <a:pt x="5620599" y="1375646"/>
                  <a:pt x="5621597" y="1380318"/>
                </a:cubicBezTo>
                <a:cubicBezTo>
                  <a:pt x="5626267" y="1379320"/>
                  <a:pt x="5626267" y="1379320"/>
                  <a:pt x="5626267" y="1379320"/>
                </a:cubicBezTo>
                <a:cubicBezTo>
                  <a:pt x="5631935" y="1382993"/>
                  <a:pt x="5631935" y="1382993"/>
                  <a:pt x="5631935" y="1382993"/>
                </a:cubicBezTo>
                <a:cubicBezTo>
                  <a:pt x="5627265" y="1383992"/>
                  <a:pt x="5627265" y="1383992"/>
                  <a:pt x="5627265" y="1383992"/>
                </a:cubicBezTo>
                <a:cubicBezTo>
                  <a:pt x="5627265" y="1383992"/>
                  <a:pt x="5628263" y="1388662"/>
                  <a:pt x="5632935" y="1387664"/>
                </a:cubicBezTo>
                <a:cubicBezTo>
                  <a:pt x="5633931" y="1392336"/>
                  <a:pt x="5633931" y="1392336"/>
                  <a:pt x="5633931" y="1392336"/>
                </a:cubicBezTo>
                <a:cubicBezTo>
                  <a:pt x="5618921" y="1390658"/>
                  <a:pt x="5612255" y="1382314"/>
                  <a:pt x="5594249" y="1366625"/>
                </a:cubicBezTo>
                <a:cubicBezTo>
                  <a:pt x="5598919" y="1365626"/>
                  <a:pt x="5598919" y="1365626"/>
                  <a:pt x="5598919" y="1365626"/>
                </a:cubicBezTo>
                <a:cubicBezTo>
                  <a:pt x="5603592" y="1364627"/>
                  <a:pt x="5603592" y="1364627"/>
                  <a:pt x="5603592" y="1364627"/>
                </a:cubicBezTo>
                <a:cubicBezTo>
                  <a:pt x="5597922" y="1360955"/>
                  <a:pt x="5597922" y="1360955"/>
                  <a:pt x="5597922" y="1360955"/>
                </a:cubicBezTo>
                <a:cubicBezTo>
                  <a:pt x="5593251" y="1361952"/>
                  <a:pt x="5593251" y="1361952"/>
                  <a:pt x="5593251" y="1361952"/>
                </a:cubicBezTo>
                <a:cubicBezTo>
                  <a:pt x="5587582" y="1358280"/>
                  <a:pt x="5587582" y="1358280"/>
                  <a:pt x="5587582" y="1358280"/>
                </a:cubicBezTo>
                <a:cubicBezTo>
                  <a:pt x="5581915" y="1354607"/>
                  <a:pt x="5585586" y="1348938"/>
                  <a:pt x="5574249" y="1341592"/>
                </a:cubicBezTo>
                <a:cubicBezTo>
                  <a:pt x="5573250" y="1336920"/>
                  <a:pt x="5573250" y="1336920"/>
                  <a:pt x="5573250" y="1336920"/>
                </a:cubicBezTo>
                <a:cubicBezTo>
                  <a:pt x="5568580" y="1337918"/>
                  <a:pt x="5567581" y="1333248"/>
                  <a:pt x="5567581" y="1333248"/>
                </a:cubicBezTo>
                <a:cubicBezTo>
                  <a:pt x="5562910" y="1334245"/>
                  <a:pt x="5562910" y="1334245"/>
                  <a:pt x="5562910" y="1334245"/>
                </a:cubicBezTo>
                <a:cubicBezTo>
                  <a:pt x="5563907" y="1338917"/>
                  <a:pt x="5563907" y="1338917"/>
                  <a:pt x="5563907" y="1338917"/>
                </a:cubicBezTo>
                <a:cubicBezTo>
                  <a:pt x="5552570" y="1331570"/>
                  <a:pt x="5549577" y="1317557"/>
                  <a:pt x="5540235" y="1319554"/>
                </a:cubicBezTo>
                <a:cubicBezTo>
                  <a:pt x="5540235" y="1319554"/>
                  <a:pt x="5535564" y="1320551"/>
                  <a:pt x="5534565" y="1315881"/>
                </a:cubicBezTo>
                <a:cubicBezTo>
                  <a:pt x="5534565" y="1315881"/>
                  <a:pt x="5529895" y="1316878"/>
                  <a:pt x="5529895" y="1316878"/>
                </a:cubicBezTo>
                <a:cubicBezTo>
                  <a:pt x="5530893" y="1321550"/>
                  <a:pt x="5530893" y="1321550"/>
                  <a:pt x="5530893" y="1321550"/>
                </a:cubicBezTo>
                <a:cubicBezTo>
                  <a:pt x="5505223" y="1292844"/>
                  <a:pt x="5519555" y="1314203"/>
                  <a:pt x="5510213" y="1316199"/>
                </a:cubicBezTo>
                <a:cubicBezTo>
                  <a:pt x="5501549" y="1298513"/>
                  <a:pt x="5467535" y="1276475"/>
                  <a:pt x="5439193" y="1258110"/>
                </a:cubicBezTo>
                <a:cubicBezTo>
                  <a:pt x="5435519" y="1263778"/>
                  <a:pt x="5435519" y="1263778"/>
                  <a:pt x="5435519" y="1263778"/>
                </a:cubicBezTo>
                <a:cubicBezTo>
                  <a:pt x="5434519" y="1259108"/>
                  <a:pt x="5434519" y="1259108"/>
                  <a:pt x="5434519" y="1259108"/>
                </a:cubicBezTo>
                <a:cubicBezTo>
                  <a:pt x="5434519" y="1259108"/>
                  <a:pt x="5433522" y="1254436"/>
                  <a:pt x="5428851" y="1255434"/>
                </a:cubicBezTo>
                <a:cubicBezTo>
                  <a:pt x="5428851" y="1255434"/>
                  <a:pt x="5429849" y="1260105"/>
                  <a:pt x="5429849" y="1260105"/>
                </a:cubicBezTo>
                <a:cubicBezTo>
                  <a:pt x="5412842" y="1249086"/>
                  <a:pt x="5399507" y="1232398"/>
                  <a:pt x="5392843" y="1224054"/>
                </a:cubicBezTo>
                <a:cubicBezTo>
                  <a:pt x="5389167" y="1229722"/>
                  <a:pt x="5390166" y="1234394"/>
                  <a:pt x="5384497" y="1230720"/>
                </a:cubicBezTo>
                <a:cubicBezTo>
                  <a:pt x="5383499" y="1226050"/>
                  <a:pt x="5383499" y="1226050"/>
                  <a:pt x="5377830" y="1222376"/>
                </a:cubicBezTo>
                <a:cubicBezTo>
                  <a:pt x="5374157" y="1228047"/>
                  <a:pt x="5373160" y="1223374"/>
                  <a:pt x="5366493" y="1215031"/>
                </a:cubicBezTo>
                <a:cubicBezTo>
                  <a:pt x="5366493" y="1215031"/>
                  <a:pt x="5366493" y="1215031"/>
                  <a:pt x="5371164" y="1214034"/>
                </a:cubicBezTo>
                <a:cubicBezTo>
                  <a:pt x="5371164" y="1214034"/>
                  <a:pt x="5371164" y="1214034"/>
                  <a:pt x="5370165" y="1209361"/>
                </a:cubicBezTo>
                <a:cubicBezTo>
                  <a:pt x="5365495" y="1210360"/>
                  <a:pt x="5364497" y="1205689"/>
                  <a:pt x="5359825" y="1206686"/>
                </a:cubicBezTo>
                <a:cubicBezTo>
                  <a:pt x="5359825" y="1206686"/>
                  <a:pt x="5355155" y="1207685"/>
                  <a:pt x="5355155" y="1207685"/>
                </a:cubicBezTo>
                <a:cubicBezTo>
                  <a:pt x="5353159" y="1198342"/>
                  <a:pt x="5305132" y="1179299"/>
                  <a:pt x="5316471" y="1186644"/>
                </a:cubicBezTo>
                <a:cubicBezTo>
                  <a:pt x="5330483" y="1183650"/>
                  <a:pt x="5315790" y="1206325"/>
                  <a:pt x="5328805" y="1198660"/>
                </a:cubicBezTo>
                <a:lnTo>
                  <a:pt x="5339148" y="1201337"/>
                </a:lnTo>
                <a:lnTo>
                  <a:pt x="5339145" y="1201337"/>
                </a:lnTo>
                <a:cubicBezTo>
                  <a:pt x="5334475" y="1202334"/>
                  <a:pt x="5340143" y="1206007"/>
                  <a:pt x="5340143" y="1206007"/>
                </a:cubicBezTo>
                <a:cubicBezTo>
                  <a:pt x="5345813" y="1209681"/>
                  <a:pt x="5345813" y="1209681"/>
                  <a:pt x="5345813" y="1209681"/>
                </a:cubicBezTo>
                <a:cubicBezTo>
                  <a:pt x="5341141" y="1210678"/>
                  <a:pt x="5341141" y="1210678"/>
                  <a:pt x="5341141" y="1210678"/>
                </a:cubicBezTo>
                <a:cubicBezTo>
                  <a:pt x="5340143" y="1206007"/>
                  <a:pt x="5335473" y="1207006"/>
                  <a:pt x="5335473" y="1207006"/>
                </a:cubicBezTo>
                <a:cubicBezTo>
                  <a:pt x="5335473" y="1207006"/>
                  <a:pt x="5336470" y="1211676"/>
                  <a:pt x="5336470" y="1211676"/>
                </a:cubicBezTo>
                <a:cubicBezTo>
                  <a:pt x="5342139" y="1215350"/>
                  <a:pt x="5342139" y="1215350"/>
                  <a:pt x="5342139" y="1215350"/>
                </a:cubicBezTo>
                <a:cubicBezTo>
                  <a:pt x="5347809" y="1219022"/>
                  <a:pt x="5347809" y="1219022"/>
                  <a:pt x="5347809" y="1219022"/>
                </a:cubicBezTo>
                <a:cubicBezTo>
                  <a:pt x="5347809" y="1219022"/>
                  <a:pt x="5337469" y="1216347"/>
                  <a:pt x="5337469" y="1216347"/>
                </a:cubicBezTo>
                <a:cubicBezTo>
                  <a:pt x="5331799" y="1212674"/>
                  <a:pt x="5331799" y="1212674"/>
                  <a:pt x="5331799" y="1212674"/>
                </a:cubicBezTo>
                <a:cubicBezTo>
                  <a:pt x="5326130" y="1209000"/>
                  <a:pt x="5326130" y="1209000"/>
                  <a:pt x="5326130" y="1209000"/>
                </a:cubicBezTo>
                <a:cubicBezTo>
                  <a:pt x="5325133" y="1204330"/>
                  <a:pt x="5319464" y="1200656"/>
                  <a:pt x="5314793" y="1201655"/>
                </a:cubicBezTo>
                <a:cubicBezTo>
                  <a:pt x="5310121" y="1202653"/>
                  <a:pt x="5311119" y="1207324"/>
                  <a:pt x="5316787" y="1210996"/>
                </a:cubicBezTo>
                <a:cubicBezTo>
                  <a:pt x="5316787" y="1210996"/>
                  <a:pt x="5316787" y="1210996"/>
                  <a:pt x="5317786" y="1215668"/>
                </a:cubicBezTo>
                <a:cubicBezTo>
                  <a:pt x="5300780" y="1204649"/>
                  <a:pt x="5314793" y="1201655"/>
                  <a:pt x="5294113" y="1196306"/>
                </a:cubicBezTo>
                <a:cubicBezTo>
                  <a:pt x="5298783" y="1195307"/>
                  <a:pt x="5298783" y="1195307"/>
                  <a:pt x="5298783" y="1195307"/>
                </a:cubicBezTo>
                <a:cubicBezTo>
                  <a:pt x="5298783" y="1195307"/>
                  <a:pt x="5298783" y="1195307"/>
                  <a:pt x="5297785" y="1190636"/>
                </a:cubicBezTo>
                <a:cubicBezTo>
                  <a:pt x="5293114" y="1191633"/>
                  <a:pt x="5293114" y="1191633"/>
                  <a:pt x="5293114" y="1191633"/>
                </a:cubicBezTo>
                <a:cubicBezTo>
                  <a:pt x="5293114" y="1191633"/>
                  <a:pt x="5288443" y="1192631"/>
                  <a:pt x="5288443" y="1192631"/>
                </a:cubicBezTo>
                <a:cubicBezTo>
                  <a:pt x="5282775" y="1188958"/>
                  <a:pt x="5282775" y="1188958"/>
                  <a:pt x="5282775" y="1188958"/>
                </a:cubicBezTo>
                <a:cubicBezTo>
                  <a:pt x="5277105" y="1185286"/>
                  <a:pt x="5277105" y="1185286"/>
                  <a:pt x="5265767" y="1177939"/>
                </a:cubicBezTo>
                <a:cubicBezTo>
                  <a:pt x="5258421" y="1189278"/>
                  <a:pt x="5234748" y="1169914"/>
                  <a:pt x="5237741" y="1183927"/>
                </a:cubicBezTo>
                <a:cubicBezTo>
                  <a:pt x="5247083" y="1181931"/>
                  <a:pt x="5253750" y="1190277"/>
                  <a:pt x="5264090" y="1192949"/>
                </a:cubicBezTo>
                <a:cubicBezTo>
                  <a:pt x="5253750" y="1190277"/>
                  <a:pt x="5253750" y="1190277"/>
                  <a:pt x="5254749" y="1194947"/>
                </a:cubicBezTo>
                <a:cubicBezTo>
                  <a:pt x="5254749" y="1194947"/>
                  <a:pt x="5254749" y="1194947"/>
                  <a:pt x="5255746" y="1199616"/>
                </a:cubicBezTo>
                <a:cubicBezTo>
                  <a:pt x="5243410" y="1187600"/>
                  <a:pt x="5226404" y="1176581"/>
                  <a:pt x="5210394" y="1170233"/>
                </a:cubicBezTo>
                <a:cubicBezTo>
                  <a:pt x="5199057" y="1162887"/>
                  <a:pt x="5182049" y="1151868"/>
                  <a:pt x="5166041" y="1145520"/>
                </a:cubicBezTo>
                <a:cubicBezTo>
                  <a:pt x="5171709" y="1149192"/>
                  <a:pt x="5182049" y="1151868"/>
                  <a:pt x="5175383" y="1143524"/>
                </a:cubicBezTo>
                <a:cubicBezTo>
                  <a:pt x="5154702" y="1138173"/>
                  <a:pt x="5154702" y="1138173"/>
                  <a:pt x="5152707" y="1128832"/>
                </a:cubicBezTo>
                <a:cubicBezTo>
                  <a:pt x="5132025" y="1123480"/>
                  <a:pt x="5124363" y="1110465"/>
                  <a:pt x="5132025" y="1123480"/>
                </a:cubicBezTo>
                <a:cubicBezTo>
                  <a:pt x="5127356" y="1124478"/>
                  <a:pt x="5127356" y="1124478"/>
                  <a:pt x="5122685" y="1125476"/>
                </a:cubicBezTo>
                <a:cubicBezTo>
                  <a:pt x="5095337" y="1111782"/>
                  <a:pt x="5068989" y="1102760"/>
                  <a:pt x="5046313" y="1088067"/>
                </a:cubicBezTo>
                <a:cubicBezTo>
                  <a:pt x="5041643" y="1089066"/>
                  <a:pt x="5035973" y="1085392"/>
                  <a:pt x="5030303" y="1081718"/>
                </a:cubicBezTo>
                <a:cubicBezTo>
                  <a:pt x="5050983" y="1087069"/>
                  <a:pt x="5065997" y="1088746"/>
                  <a:pt x="5086675" y="1094097"/>
                </a:cubicBezTo>
                <a:cubicBezTo>
                  <a:pt x="5086675" y="1094097"/>
                  <a:pt x="5103683" y="1105116"/>
                  <a:pt x="5085676" y="1089426"/>
                </a:cubicBezTo>
                <a:cubicBezTo>
                  <a:pt x="5091346" y="1093098"/>
                  <a:pt x="5101686" y="1095775"/>
                  <a:pt x="5095019" y="1087429"/>
                </a:cubicBezTo>
                <a:cubicBezTo>
                  <a:pt x="5076335" y="1091420"/>
                  <a:pt x="5054656" y="1081400"/>
                  <a:pt x="5029307" y="1077048"/>
                </a:cubicBezTo>
                <a:cubicBezTo>
                  <a:pt x="5033976" y="1076051"/>
                  <a:pt x="5032979" y="1071380"/>
                  <a:pt x="5028309" y="1072377"/>
                </a:cubicBezTo>
                <a:cubicBezTo>
                  <a:pt x="5032979" y="1071380"/>
                  <a:pt x="5032979" y="1071380"/>
                  <a:pt x="5032979" y="1071380"/>
                </a:cubicBezTo>
                <a:cubicBezTo>
                  <a:pt x="5031981" y="1066707"/>
                  <a:pt x="5031981" y="1066707"/>
                  <a:pt x="5027310" y="1067706"/>
                </a:cubicBezTo>
                <a:cubicBezTo>
                  <a:pt x="5026313" y="1063036"/>
                  <a:pt x="5015971" y="1060359"/>
                  <a:pt x="5005631" y="1057685"/>
                </a:cubicBezTo>
                <a:cubicBezTo>
                  <a:pt x="5000961" y="1058683"/>
                  <a:pt x="5000961" y="1058683"/>
                  <a:pt x="5000961" y="1058683"/>
                </a:cubicBezTo>
                <a:cubicBezTo>
                  <a:pt x="4999964" y="1054011"/>
                  <a:pt x="4999964" y="1054011"/>
                  <a:pt x="4995291" y="1055010"/>
                </a:cubicBezTo>
                <a:cubicBezTo>
                  <a:pt x="4989623" y="1051337"/>
                  <a:pt x="4989623" y="1051337"/>
                  <a:pt x="4983954" y="1047662"/>
                </a:cubicBezTo>
                <a:cubicBezTo>
                  <a:pt x="4983954" y="1047662"/>
                  <a:pt x="4982957" y="1042992"/>
                  <a:pt x="4982957" y="1042992"/>
                </a:cubicBezTo>
                <a:cubicBezTo>
                  <a:pt x="4977287" y="1039320"/>
                  <a:pt x="4977287" y="1039320"/>
                  <a:pt x="4977287" y="1039320"/>
                </a:cubicBezTo>
                <a:cubicBezTo>
                  <a:pt x="4973614" y="1044988"/>
                  <a:pt x="4973614" y="1044988"/>
                  <a:pt x="4973614" y="1044988"/>
                </a:cubicBezTo>
                <a:cubicBezTo>
                  <a:pt x="4962277" y="1037643"/>
                  <a:pt x="4952934" y="1039638"/>
                  <a:pt x="4942594" y="1036963"/>
                </a:cubicBezTo>
                <a:cubicBezTo>
                  <a:pt x="4942594" y="1036963"/>
                  <a:pt x="4947265" y="1035964"/>
                  <a:pt x="4947265" y="1035964"/>
                </a:cubicBezTo>
                <a:cubicBezTo>
                  <a:pt x="4947265" y="1035964"/>
                  <a:pt x="4947265" y="1035964"/>
                  <a:pt x="4946267" y="1031294"/>
                </a:cubicBezTo>
                <a:cubicBezTo>
                  <a:pt x="4946267" y="1031294"/>
                  <a:pt x="4941597" y="1032293"/>
                  <a:pt x="4941597" y="1032293"/>
                </a:cubicBezTo>
                <a:cubicBezTo>
                  <a:pt x="4941597" y="1032293"/>
                  <a:pt x="4936925" y="1033290"/>
                  <a:pt x="4936925" y="1033290"/>
                </a:cubicBezTo>
                <a:cubicBezTo>
                  <a:pt x="4945269" y="1026623"/>
                  <a:pt x="4900235" y="1021592"/>
                  <a:pt x="4921914" y="1031612"/>
                </a:cubicBezTo>
                <a:cubicBezTo>
                  <a:pt x="4922913" y="1036284"/>
                  <a:pt x="4927583" y="1035286"/>
                  <a:pt x="4927583" y="1035286"/>
                </a:cubicBezTo>
                <a:cubicBezTo>
                  <a:pt x="4914567" y="1042949"/>
                  <a:pt x="4957604" y="1038641"/>
                  <a:pt x="4973614" y="1044988"/>
                </a:cubicBezTo>
                <a:cubicBezTo>
                  <a:pt x="4968943" y="1045986"/>
                  <a:pt x="4968943" y="1045986"/>
                  <a:pt x="4964271" y="1046983"/>
                </a:cubicBezTo>
                <a:cubicBezTo>
                  <a:pt x="4964271" y="1046983"/>
                  <a:pt x="4965270" y="1051656"/>
                  <a:pt x="4965270" y="1051656"/>
                </a:cubicBezTo>
                <a:cubicBezTo>
                  <a:pt x="4969940" y="1050657"/>
                  <a:pt x="4969940" y="1050657"/>
                  <a:pt x="4969940" y="1050657"/>
                </a:cubicBezTo>
                <a:cubicBezTo>
                  <a:pt x="4970937" y="1055328"/>
                  <a:pt x="4975610" y="1054330"/>
                  <a:pt x="4975610" y="1054330"/>
                </a:cubicBezTo>
                <a:cubicBezTo>
                  <a:pt x="4980281" y="1053332"/>
                  <a:pt x="4980281" y="1053332"/>
                  <a:pt x="4980281" y="1053332"/>
                </a:cubicBezTo>
                <a:cubicBezTo>
                  <a:pt x="5002957" y="1068025"/>
                  <a:pt x="4954930" y="1048979"/>
                  <a:pt x="4976607" y="1059002"/>
                </a:cubicBezTo>
                <a:cubicBezTo>
                  <a:pt x="4966267" y="1056326"/>
                  <a:pt x="4955927" y="1053650"/>
                  <a:pt x="4945587" y="1050975"/>
                </a:cubicBezTo>
                <a:cubicBezTo>
                  <a:pt x="4926745" y="1042790"/>
                  <a:pt x="4906983" y="1036024"/>
                  <a:pt x="4888638" y="1030174"/>
                </a:cubicBezTo>
                <a:lnTo>
                  <a:pt x="4883576" y="1028576"/>
                </a:lnTo>
                <a:lnTo>
                  <a:pt x="4677737" y="918554"/>
                </a:lnTo>
                <a:cubicBezTo>
                  <a:pt x="4618194" y="886663"/>
                  <a:pt x="4554209" y="871943"/>
                  <a:pt x="4486061" y="866223"/>
                </a:cubicBezTo>
                <a:cubicBezTo>
                  <a:pt x="4338547" y="859209"/>
                  <a:pt x="4194645" y="831144"/>
                  <a:pt x="4048372" y="829950"/>
                </a:cubicBezTo>
                <a:cubicBezTo>
                  <a:pt x="3646949" y="830539"/>
                  <a:pt x="3256016" y="889726"/>
                  <a:pt x="2878191" y="1029255"/>
                </a:cubicBezTo>
                <a:cubicBezTo>
                  <a:pt x="2787997" y="1062720"/>
                  <a:pt x="2702509" y="1099236"/>
                  <a:pt x="2628640" y="1161658"/>
                </a:cubicBezTo>
                <a:cubicBezTo>
                  <a:pt x="2511256" y="1257713"/>
                  <a:pt x="2371313" y="1324113"/>
                  <a:pt x="2250745" y="1414763"/>
                </a:cubicBezTo>
                <a:cubicBezTo>
                  <a:pt x="2238411" y="1423482"/>
                  <a:pt x="2220675" y="1435383"/>
                  <a:pt x="2208076" y="1423878"/>
                </a:cubicBezTo>
                <a:cubicBezTo>
                  <a:pt x="2204928" y="1421004"/>
                  <a:pt x="2203060" y="1417600"/>
                  <a:pt x="2202136" y="1413869"/>
                </a:cubicBezTo>
                <a:lnTo>
                  <a:pt x="2202084" y="1411629"/>
                </a:lnTo>
                <a:lnTo>
                  <a:pt x="2206238" y="1407817"/>
                </a:lnTo>
                <a:cubicBezTo>
                  <a:pt x="2380395" y="1260518"/>
                  <a:pt x="2574630" y="1132593"/>
                  <a:pt x="2786866" y="1028640"/>
                </a:cubicBezTo>
                <a:cubicBezTo>
                  <a:pt x="2787863" y="1033311"/>
                  <a:pt x="2787863" y="1033311"/>
                  <a:pt x="2792535" y="1032314"/>
                </a:cubicBezTo>
                <a:cubicBezTo>
                  <a:pt x="2792535" y="1032314"/>
                  <a:pt x="2797204" y="1031315"/>
                  <a:pt x="2797204" y="1031315"/>
                </a:cubicBezTo>
                <a:cubicBezTo>
                  <a:pt x="2792535" y="1032314"/>
                  <a:pt x="2794529" y="1041655"/>
                  <a:pt x="2802875" y="1034988"/>
                </a:cubicBezTo>
                <a:cubicBezTo>
                  <a:pt x="2794529" y="1041655"/>
                  <a:pt x="2794529" y="1041655"/>
                  <a:pt x="2794529" y="1041655"/>
                </a:cubicBezTo>
                <a:cubicBezTo>
                  <a:pt x="2789859" y="1042653"/>
                  <a:pt x="2790857" y="1047324"/>
                  <a:pt x="2795528" y="1046327"/>
                </a:cubicBezTo>
                <a:cubicBezTo>
                  <a:pt x="2795528" y="1046327"/>
                  <a:pt x="2800199" y="1045328"/>
                  <a:pt x="2800199" y="1045328"/>
                </a:cubicBezTo>
                <a:cubicBezTo>
                  <a:pt x="2804871" y="1044330"/>
                  <a:pt x="2804871" y="1044330"/>
                  <a:pt x="2804871" y="1044330"/>
                </a:cubicBezTo>
                <a:cubicBezTo>
                  <a:pt x="2808543" y="1038660"/>
                  <a:pt x="2808543" y="1038660"/>
                  <a:pt x="2808543" y="1038660"/>
                </a:cubicBezTo>
                <a:cubicBezTo>
                  <a:pt x="2813215" y="1037663"/>
                  <a:pt x="2813215" y="1037663"/>
                  <a:pt x="2813215" y="1037663"/>
                </a:cubicBezTo>
                <a:cubicBezTo>
                  <a:pt x="2810539" y="1048003"/>
                  <a:pt x="2815209" y="1047006"/>
                  <a:pt x="2829222" y="1044011"/>
                </a:cubicBezTo>
                <a:cubicBezTo>
                  <a:pt x="2836568" y="1032673"/>
                  <a:pt x="2828224" y="1039341"/>
                  <a:pt x="2830901" y="1029001"/>
                </a:cubicBezTo>
                <a:lnTo>
                  <a:pt x="2826228" y="1029998"/>
                </a:lnTo>
                <a:cubicBezTo>
                  <a:pt x="2830901" y="1029001"/>
                  <a:pt x="2829902" y="1024329"/>
                  <a:pt x="2825231" y="1025328"/>
                </a:cubicBezTo>
                <a:cubicBezTo>
                  <a:pt x="2825231" y="1025328"/>
                  <a:pt x="2815890" y="1027323"/>
                  <a:pt x="2811218" y="1028322"/>
                </a:cubicBezTo>
                <a:cubicBezTo>
                  <a:pt x="2807546" y="1033990"/>
                  <a:pt x="2807546" y="1033990"/>
                  <a:pt x="2807546" y="1033990"/>
                </a:cubicBezTo>
                <a:cubicBezTo>
                  <a:pt x="2806549" y="1029320"/>
                  <a:pt x="2811218" y="1028322"/>
                  <a:pt x="2810219" y="1023650"/>
                </a:cubicBezTo>
                <a:cubicBezTo>
                  <a:pt x="2810219" y="1023650"/>
                  <a:pt x="2814891" y="1022653"/>
                  <a:pt x="2814891" y="1022653"/>
                </a:cubicBezTo>
                <a:cubicBezTo>
                  <a:pt x="2819564" y="1021654"/>
                  <a:pt x="2823235" y="1015986"/>
                  <a:pt x="2823235" y="1015986"/>
                </a:cubicBezTo>
                <a:cubicBezTo>
                  <a:pt x="2823235" y="1015986"/>
                  <a:pt x="2823235" y="1015986"/>
                  <a:pt x="2818565" y="1016983"/>
                </a:cubicBezTo>
                <a:cubicBezTo>
                  <a:pt x="2889309" y="982332"/>
                  <a:pt x="2965723" y="951353"/>
                  <a:pt x="3037465" y="921374"/>
                </a:cubicBezTo>
                <a:cubicBezTo>
                  <a:pt x="3038464" y="926044"/>
                  <a:pt x="3044133" y="929718"/>
                  <a:pt x="3058147" y="926725"/>
                </a:cubicBezTo>
                <a:cubicBezTo>
                  <a:pt x="3057148" y="922053"/>
                  <a:pt x="3051479" y="918379"/>
                  <a:pt x="3046809" y="919377"/>
                </a:cubicBezTo>
                <a:cubicBezTo>
                  <a:pt x="3046809" y="919377"/>
                  <a:pt x="3051479" y="918379"/>
                  <a:pt x="3051479" y="918379"/>
                </a:cubicBezTo>
                <a:cubicBezTo>
                  <a:pt x="3199715" y="863510"/>
                  <a:pt x="3349591" y="822028"/>
                  <a:pt x="3499823" y="793288"/>
                </a:cubicBezTo>
                <a:lnTo>
                  <a:pt x="3644023" y="771778"/>
                </a:lnTo>
                <a:lnTo>
                  <a:pt x="3664087" y="769873"/>
                </a:lnTo>
                <a:cubicBezTo>
                  <a:pt x="3709474" y="766929"/>
                  <a:pt x="3755207" y="765334"/>
                  <a:pt x="3801298" y="765118"/>
                </a:cubicBezTo>
                <a:cubicBezTo>
                  <a:pt x="3825607" y="764994"/>
                  <a:pt x="3838629" y="764240"/>
                  <a:pt x="3849108" y="758706"/>
                </a:cubicBezTo>
                <a:lnTo>
                  <a:pt x="3858639" y="750773"/>
                </a:lnTo>
                <a:close/>
                <a:moveTo>
                  <a:pt x="1876892" y="560831"/>
                </a:moveTo>
                <a:cubicBezTo>
                  <a:pt x="1882274" y="560831"/>
                  <a:pt x="1887657" y="560831"/>
                  <a:pt x="1898421" y="560831"/>
                </a:cubicBezTo>
                <a:cubicBezTo>
                  <a:pt x="1868820" y="611956"/>
                  <a:pt x="1831147" y="646935"/>
                  <a:pt x="1793475" y="681915"/>
                </a:cubicBezTo>
                <a:cubicBezTo>
                  <a:pt x="1330636" y="1093597"/>
                  <a:pt x="988888" y="1588690"/>
                  <a:pt x="776305" y="2172579"/>
                </a:cubicBezTo>
                <a:cubicBezTo>
                  <a:pt x="770924" y="2188723"/>
                  <a:pt x="757469" y="2210249"/>
                  <a:pt x="760159" y="2226393"/>
                </a:cubicBezTo>
                <a:cubicBezTo>
                  <a:pt x="768233" y="2398600"/>
                  <a:pt x="698268" y="2557354"/>
                  <a:pt x="674049" y="2724179"/>
                </a:cubicBezTo>
                <a:cubicBezTo>
                  <a:pt x="652522" y="2874859"/>
                  <a:pt x="622922" y="3022849"/>
                  <a:pt x="622922" y="3181602"/>
                </a:cubicBezTo>
                <a:cubicBezTo>
                  <a:pt x="665977" y="3152004"/>
                  <a:pt x="665977" y="3111643"/>
                  <a:pt x="668667" y="3073973"/>
                </a:cubicBezTo>
                <a:cubicBezTo>
                  <a:pt x="682124" y="2936746"/>
                  <a:pt x="698268" y="2799518"/>
                  <a:pt x="725177" y="2664982"/>
                </a:cubicBezTo>
                <a:cubicBezTo>
                  <a:pt x="835505" y="2102620"/>
                  <a:pt x="1077688" y="1602145"/>
                  <a:pt x="1438272" y="1155483"/>
                </a:cubicBezTo>
                <a:cubicBezTo>
                  <a:pt x="1489400" y="1090906"/>
                  <a:pt x="1562055" y="1047854"/>
                  <a:pt x="1629328" y="999420"/>
                </a:cubicBezTo>
                <a:cubicBezTo>
                  <a:pt x="1653547" y="983276"/>
                  <a:pt x="1675074" y="969822"/>
                  <a:pt x="1669692" y="929461"/>
                </a:cubicBezTo>
                <a:cubicBezTo>
                  <a:pt x="1667001" y="886410"/>
                  <a:pt x="1707365" y="867574"/>
                  <a:pt x="1739655" y="848740"/>
                </a:cubicBezTo>
                <a:cubicBezTo>
                  <a:pt x="1761183" y="837977"/>
                  <a:pt x="1788092" y="835286"/>
                  <a:pt x="1817693" y="837977"/>
                </a:cubicBezTo>
                <a:cubicBezTo>
                  <a:pt x="1782710" y="875647"/>
                  <a:pt x="1750420" y="916008"/>
                  <a:pt x="1715438" y="953679"/>
                </a:cubicBezTo>
                <a:cubicBezTo>
                  <a:pt x="1605109" y="1074761"/>
                  <a:pt x="1494782" y="1198535"/>
                  <a:pt x="1403290" y="1335761"/>
                </a:cubicBezTo>
                <a:cubicBezTo>
                  <a:pt x="1376382" y="1370741"/>
                  <a:pt x="1344091" y="1397649"/>
                  <a:pt x="1352163" y="1448772"/>
                </a:cubicBezTo>
                <a:cubicBezTo>
                  <a:pt x="1357545" y="1478370"/>
                  <a:pt x="1330636" y="1505278"/>
                  <a:pt x="1314489" y="1532185"/>
                </a:cubicBezTo>
                <a:cubicBezTo>
                  <a:pt x="1220307" y="1669413"/>
                  <a:pt x="1144962" y="1817402"/>
                  <a:pt x="1072307" y="1965393"/>
                </a:cubicBezTo>
                <a:cubicBezTo>
                  <a:pt x="1066925" y="1976156"/>
                  <a:pt x="1061543" y="1984227"/>
                  <a:pt x="1069616" y="1997681"/>
                </a:cubicBezTo>
                <a:cubicBezTo>
                  <a:pt x="1091144" y="2003063"/>
                  <a:pt x="1093835" y="1981536"/>
                  <a:pt x="1099217" y="1970774"/>
                </a:cubicBezTo>
                <a:cubicBezTo>
                  <a:pt x="1206853" y="1739372"/>
                  <a:pt x="1344091" y="1529495"/>
                  <a:pt x="1494782" y="1327690"/>
                </a:cubicBezTo>
                <a:cubicBezTo>
                  <a:pt x="1500164" y="1319618"/>
                  <a:pt x="1505545" y="1311545"/>
                  <a:pt x="1510927" y="1303472"/>
                </a:cubicBezTo>
                <a:cubicBezTo>
                  <a:pt x="1519001" y="1292711"/>
                  <a:pt x="1529764" y="1287329"/>
                  <a:pt x="1540528" y="1300782"/>
                </a:cubicBezTo>
                <a:cubicBezTo>
                  <a:pt x="1556672" y="1311545"/>
                  <a:pt x="1548600" y="1319618"/>
                  <a:pt x="1540528" y="1330381"/>
                </a:cubicBezTo>
                <a:cubicBezTo>
                  <a:pt x="1411363" y="1483752"/>
                  <a:pt x="1319872" y="1664031"/>
                  <a:pt x="1217616" y="1836238"/>
                </a:cubicBezTo>
                <a:cubicBezTo>
                  <a:pt x="1212235" y="1847000"/>
                  <a:pt x="1204162" y="1855072"/>
                  <a:pt x="1201472" y="1865836"/>
                </a:cubicBezTo>
                <a:cubicBezTo>
                  <a:pt x="1163799" y="2021897"/>
                  <a:pt x="1077688" y="2159125"/>
                  <a:pt x="1034634" y="2315188"/>
                </a:cubicBezTo>
                <a:cubicBezTo>
                  <a:pt x="945833" y="2646147"/>
                  <a:pt x="897396" y="2977107"/>
                  <a:pt x="886633" y="3316138"/>
                </a:cubicBezTo>
                <a:cubicBezTo>
                  <a:pt x="886633" y="3326902"/>
                  <a:pt x="886633" y="3334975"/>
                  <a:pt x="886633" y="3345737"/>
                </a:cubicBezTo>
                <a:cubicBezTo>
                  <a:pt x="916234" y="3332283"/>
                  <a:pt x="910852" y="3308066"/>
                  <a:pt x="910852" y="3286541"/>
                </a:cubicBezTo>
                <a:lnTo>
                  <a:pt x="912039" y="3267394"/>
                </a:lnTo>
                <a:lnTo>
                  <a:pt x="911945" y="3235898"/>
                </a:lnTo>
                <a:cubicBezTo>
                  <a:pt x="916573" y="3143655"/>
                  <a:pt x="911504" y="3053483"/>
                  <a:pt x="932891" y="2963742"/>
                </a:cubicBezTo>
                <a:cubicBezTo>
                  <a:pt x="934004" y="2959449"/>
                  <a:pt x="934041" y="2954878"/>
                  <a:pt x="935203" y="2950827"/>
                </a:cubicBezTo>
                <a:lnTo>
                  <a:pt x="936942" y="2948948"/>
                </a:lnTo>
                <a:lnTo>
                  <a:pt x="967110" y="2742550"/>
                </a:lnTo>
                <a:cubicBezTo>
                  <a:pt x="1067262" y="2215462"/>
                  <a:pt x="1298344" y="1738698"/>
                  <a:pt x="1653547" y="1308854"/>
                </a:cubicBezTo>
                <a:cubicBezTo>
                  <a:pt x="1782710" y="1152792"/>
                  <a:pt x="1933403" y="1015565"/>
                  <a:pt x="2092167" y="889101"/>
                </a:cubicBezTo>
                <a:cubicBezTo>
                  <a:pt x="2105621" y="878338"/>
                  <a:pt x="2119075" y="867574"/>
                  <a:pt x="2137913" y="856811"/>
                </a:cubicBezTo>
                <a:cubicBezTo>
                  <a:pt x="2148676" y="897172"/>
                  <a:pt x="2127149" y="916008"/>
                  <a:pt x="2108312" y="940224"/>
                </a:cubicBezTo>
                <a:cubicBezTo>
                  <a:pt x="2078713" y="972513"/>
                  <a:pt x="2043730" y="1004802"/>
                  <a:pt x="2046421" y="1055926"/>
                </a:cubicBezTo>
                <a:cubicBezTo>
                  <a:pt x="2046421" y="1072070"/>
                  <a:pt x="2030276" y="1082833"/>
                  <a:pt x="2016821" y="1093597"/>
                </a:cubicBezTo>
                <a:cubicBezTo>
                  <a:pt x="1928020" y="1171627"/>
                  <a:pt x="1849984" y="1257731"/>
                  <a:pt x="1774638" y="1349215"/>
                </a:cubicBezTo>
                <a:cubicBezTo>
                  <a:pt x="1766565" y="1359979"/>
                  <a:pt x="1734274" y="1373431"/>
                  <a:pt x="1777328" y="1386886"/>
                </a:cubicBezTo>
                <a:cubicBezTo>
                  <a:pt x="1801547" y="1394958"/>
                  <a:pt x="1774638" y="1413793"/>
                  <a:pt x="1766565" y="1421865"/>
                </a:cubicBezTo>
                <a:cubicBezTo>
                  <a:pt x="1597036" y="1626361"/>
                  <a:pt x="1459800" y="1849691"/>
                  <a:pt x="1352163" y="2091856"/>
                </a:cubicBezTo>
                <a:cubicBezTo>
                  <a:pt x="1212235" y="2409363"/>
                  <a:pt x="1136890" y="2743013"/>
                  <a:pt x="1101907" y="3087427"/>
                </a:cubicBezTo>
                <a:cubicBezTo>
                  <a:pt x="1101907" y="3088772"/>
                  <a:pt x="1101907" y="3090790"/>
                  <a:pt x="1102580" y="3094154"/>
                </a:cubicBezTo>
                <a:lnTo>
                  <a:pt x="1104570" y="3100406"/>
                </a:lnTo>
                <a:lnTo>
                  <a:pt x="1113843" y="2999101"/>
                </a:lnTo>
                <a:cubicBezTo>
                  <a:pt x="1138226" y="2826084"/>
                  <a:pt x="1179369" y="2655571"/>
                  <a:pt x="1236682" y="2487179"/>
                </a:cubicBezTo>
                <a:cubicBezTo>
                  <a:pt x="1239318" y="2480533"/>
                  <a:pt x="1242783" y="2477764"/>
                  <a:pt x="1249712" y="2472227"/>
                </a:cubicBezTo>
                <a:cubicBezTo>
                  <a:pt x="1202697" y="2647291"/>
                  <a:pt x="1165753" y="2822770"/>
                  <a:pt x="1144152" y="2998820"/>
                </a:cubicBezTo>
                <a:lnTo>
                  <a:pt x="1143877" y="3001792"/>
                </a:lnTo>
                <a:lnTo>
                  <a:pt x="1144625" y="2999599"/>
                </a:lnTo>
                <a:cubicBezTo>
                  <a:pt x="1169853" y="2888481"/>
                  <a:pt x="1167835" y="2773956"/>
                  <a:pt x="1220307" y="2673054"/>
                </a:cubicBezTo>
                <a:cubicBezTo>
                  <a:pt x="1196089" y="2780684"/>
                  <a:pt x="1228380" y="2896384"/>
                  <a:pt x="1182634" y="3001323"/>
                </a:cubicBezTo>
                <a:lnTo>
                  <a:pt x="1177230" y="3017964"/>
                </a:lnTo>
                <a:lnTo>
                  <a:pt x="1193129" y="3023733"/>
                </a:lnTo>
                <a:cubicBezTo>
                  <a:pt x="1206837" y="3030944"/>
                  <a:pt x="1205461" y="3015014"/>
                  <a:pt x="1207684" y="3006427"/>
                </a:cubicBezTo>
                <a:cubicBezTo>
                  <a:pt x="1226207" y="2846324"/>
                  <a:pt x="1272430" y="2692470"/>
                  <a:pt x="1314361" y="2537505"/>
                </a:cubicBezTo>
                <a:cubicBezTo>
                  <a:pt x="1316859" y="2527844"/>
                  <a:pt x="1315153" y="2514521"/>
                  <a:pt x="1324018" y="2510631"/>
                </a:cubicBezTo>
                <a:cubicBezTo>
                  <a:pt x="1326973" y="2509334"/>
                  <a:pt x="1331103" y="2509086"/>
                  <a:pt x="1336954" y="2510369"/>
                </a:cubicBezTo>
                <a:lnTo>
                  <a:pt x="1346335" y="2515455"/>
                </a:lnTo>
                <a:lnTo>
                  <a:pt x="1341475" y="2526822"/>
                </a:lnTo>
                <a:cubicBezTo>
                  <a:pt x="1282033" y="2684987"/>
                  <a:pt x="1236529" y="2849070"/>
                  <a:pt x="1206129" y="3017246"/>
                </a:cubicBezTo>
                <a:lnTo>
                  <a:pt x="1190428" y="3134619"/>
                </a:lnTo>
                <a:lnTo>
                  <a:pt x="1188018" y="3178911"/>
                </a:lnTo>
                <a:cubicBezTo>
                  <a:pt x="1171870" y="3302686"/>
                  <a:pt x="1175907" y="3425785"/>
                  <a:pt x="1189026" y="3548551"/>
                </a:cubicBezTo>
                <a:lnTo>
                  <a:pt x="1205813" y="3671558"/>
                </a:lnTo>
                <a:lnTo>
                  <a:pt x="1210772" y="3356381"/>
                </a:lnTo>
                <a:cubicBezTo>
                  <a:pt x="1228015" y="3130993"/>
                  <a:pt x="1272258" y="2909658"/>
                  <a:pt x="1341421" y="2696971"/>
                </a:cubicBezTo>
                <a:lnTo>
                  <a:pt x="1356818" y="2655264"/>
                </a:lnTo>
                <a:lnTo>
                  <a:pt x="1364300" y="2638368"/>
                </a:lnTo>
                <a:lnTo>
                  <a:pt x="1403642" y="2528432"/>
                </a:lnTo>
                <a:lnTo>
                  <a:pt x="1418816" y="2487337"/>
                </a:lnTo>
                <a:cubicBezTo>
                  <a:pt x="1532878" y="2212122"/>
                  <a:pt x="1690015" y="1955007"/>
                  <a:pt x="1885305" y="1726888"/>
                </a:cubicBezTo>
                <a:lnTo>
                  <a:pt x="1887481" y="1724542"/>
                </a:lnTo>
                <a:lnTo>
                  <a:pt x="1876956" y="1747601"/>
                </a:lnTo>
                <a:cubicBezTo>
                  <a:pt x="1867112" y="1764406"/>
                  <a:pt x="1856228" y="1779912"/>
                  <a:pt x="1845344" y="1795419"/>
                </a:cubicBezTo>
                <a:cubicBezTo>
                  <a:pt x="1575145" y="2163411"/>
                  <a:pt x="1405066" y="2572876"/>
                  <a:pt x="1341756" y="3026454"/>
                </a:cubicBezTo>
                <a:cubicBezTo>
                  <a:pt x="1340364" y="3038918"/>
                  <a:pt x="1333981" y="3056505"/>
                  <a:pt x="1338404" y="3067727"/>
                </a:cubicBezTo>
                <a:cubicBezTo>
                  <a:pt x="1370741" y="3190602"/>
                  <a:pt x="1344761" y="3315799"/>
                  <a:pt x="1352994" y="3439768"/>
                </a:cubicBezTo>
                <a:cubicBezTo>
                  <a:pt x="1360680" y="3551687"/>
                  <a:pt x="1362135" y="3662909"/>
                  <a:pt x="1386580" y="3777331"/>
                </a:cubicBezTo>
                <a:cubicBezTo>
                  <a:pt x="1413055" y="3749368"/>
                  <a:pt x="1406839" y="3720278"/>
                  <a:pt x="1402977" y="3692713"/>
                </a:cubicBezTo>
                <a:cubicBezTo>
                  <a:pt x="1391546" y="3591734"/>
                  <a:pt x="1382050" y="3490340"/>
                  <a:pt x="1380729" y="3389229"/>
                </a:cubicBezTo>
                <a:cubicBezTo>
                  <a:pt x="1373652" y="2966913"/>
                  <a:pt x="1471141" y="2568900"/>
                  <a:pt x="1662254" y="2191442"/>
                </a:cubicBezTo>
                <a:cubicBezTo>
                  <a:pt x="1689160" y="2137024"/>
                  <a:pt x="1734897" y="2094806"/>
                  <a:pt x="1775928" y="2049539"/>
                </a:cubicBezTo>
                <a:cubicBezTo>
                  <a:pt x="1790896" y="2034174"/>
                  <a:pt x="1804341" y="2021163"/>
                  <a:pt x="1794248" y="1992901"/>
                </a:cubicBezTo>
                <a:cubicBezTo>
                  <a:pt x="1785677" y="1962285"/>
                  <a:pt x="1811870" y="1942493"/>
                  <a:pt x="1832245" y="1923946"/>
                </a:cubicBezTo>
                <a:cubicBezTo>
                  <a:pt x="1846103" y="1912874"/>
                  <a:pt x="1865082" y="1906791"/>
                  <a:pt x="1886833" y="1904172"/>
                </a:cubicBezTo>
                <a:cubicBezTo>
                  <a:pt x="1867419" y="1936710"/>
                  <a:pt x="1850361" y="1970773"/>
                  <a:pt x="1830946" y="2003310"/>
                </a:cubicBezTo>
                <a:cubicBezTo>
                  <a:pt x="1770073" y="2107570"/>
                  <a:pt x="1709613" y="2213770"/>
                  <a:pt x="1664800" y="2326766"/>
                </a:cubicBezTo>
                <a:cubicBezTo>
                  <a:pt x="1650792" y="2356122"/>
                  <a:pt x="1631662" y="2380487"/>
                  <a:pt x="1645352" y="2416092"/>
                </a:cubicBezTo>
                <a:cubicBezTo>
                  <a:pt x="1653790" y="2436595"/>
                  <a:pt x="1638537" y="2460134"/>
                  <a:pt x="1631044" y="2482013"/>
                </a:cubicBezTo>
                <a:cubicBezTo>
                  <a:pt x="1584292" y="2595423"/>
                  <a:pt x="1552775" y="2713690"/>
                  <a:pt x="1523196" y="2831542"/>
                </a:cubicBezTo>
                <a:cubicBezTo>
                  <a:pt x="1520975" y="2840128"/>
                  <a:pt x="1518340" y="2846776"/>
                  <a:pt x="1526229" y="2855229"/>
                </a:cubicBezTo>
                <a:lnTo>
                  <a:pt x="1534614" y="2850072"/>
                </a:lnTo>
                <a:lnTo>
                  <a:pt x="1531478" y="2868343"/>
                </a:lnTo>
                <a:lnTo>
                  <a:pt x="1530525" y="2870743"/>
                </a:lnTo>
                <a:lnTo>
                  <a:pt x="1530643" y="2867299"/>
                </a:lnTo>
                <a:cubicBezTo>
                  <a:pt x="1530730" y="2864839"/>
                  <a:pt x="1530230" y="2862503"/>
                  <a:pt x="1527396" y="2860667"/>
                </a:cubicBezTo>
                <a:cubicBezTo>
                  <a:pt x="1527396" y="2860667"/>
                  <a:pt x="1523722" y="2866335"/>
                  <a:pt x="1520049" y="2872005"/>
                </a:cubicBezTo>
                <a:cubicBezTo>
                  <a:pt x="1521048" y="2876676"/>
                  <a:pt x="1521048" y="2876676"/>
                  <a:pt x="1521048" y="2876676"/>
                </a:cubicBezTo>
                <a:cubicBezTo>
                  <a:pt x="1511706" y="2878672"/>
                  <a:pt x="1513382" y="2863661"/>
                  <a:pt x="1521727" y="2856995"/>
                </a:cubicBezTo>
                <a:cubicBezTo>
                  <a:pt x="1513382" y="2863661"/>
                  <a:pt x="1517734" y="2838310"/>
                  <a:pt x="1511385" y="2854318"/>
                </a:cubicBezTo>
                <a:cubicBezTo>
                  <a:pt x="1522725" y="2861665"/>
                  <a:pt x="1494699" y="2867653"/>
                  <a:pt x="1498690" y="2886335"/>
                </a:cubicBezTo>
                <a:cubicBezTo>
                  <a:pt x="1499687" y="2891007"/>
                  <a:pt x="1499687" y="2891007"/>
                  <a:pt x="1499687" y="2891007"/>
                </a:cubicBezTo>
                <a:cubicBezTo>
                  <a:pt x="1499687" y="2891007"/>
                  <a:pt x="1499687" y="2891007"/>
                  <a:pt x="1495017" y="2892005"/>
                </a:cubicBezTo>
                <a:cubicBezTo>
                  <a:pt x="1495017" y="2892005"/>
                  <a:pt x="1496015" y="2896677"/>
                  <a:pt x="1496015" y="2896677"/>
                </a:cubicBezTo>
                <a:cubicBezTo>
                  <a:pt x="1497013" y="2901348"/>
                  <a:pt x="1497013" y="2901348"/>
                  <a:pt x="1497013" y="2901348"/>
                </a:cubicBezTo>
                <a:cubicBezTo>
                  <a:pt x="1496015" y="2896677"/>
                  <a:pt x="1500687" y="2895679"/>
                  <a:pt x="1500687" y="2895679"/>
                </a:cubicBezTo>
                <a:cubicBezTo>
                  <a:pt x="1501683" y="2900350"/>
                  <a:pt x="1499008" y="2910689"/>
                  <a:pt x="1500005" y="2915361"/>
                </a:cubicBezTo>
                <a:cubicBezTo>
                  <a:pt x="1502682" y="2905019"/>
                  <a:pt x="1504677" y="2914363"/>
                  <a:pt x="1504677" y="2914363"/>
                </a:cubicBezTo>
                <a:cubicBezTo>
                  <a:pt x="1508351" y="2908695"/>
                  <a:pt x="1511025" y="2898353"/>
                  <a:pt x="1514701" y="2892685"/>
                </a:cubicBezTo>
                <a:cubicBezTo>
                  <a:pt x="1514701" y="2892685"/>
                  <a:pt x="1514701" y="2892685"/>
                  <a:pt x="1519370" y="2891687"/>
                </a:cubicBezTo>
                <a:cubicBezTo>
                  <a:pt x="1515697" y="2897355"/>
                  <a:pt x="1515697" y="2897355"/>
                  <a:pt x="1515697" y="2897355"/>
                </a:cubicBezTo>
                <a:cubicBezTo>
                  <a:pt x="1516695" y="2902027"/>
                  <a:pt x="1517692" y="2906697"/>
                  <a:pt x="1522365" y="2905700"/>
                </a:cubicBezTo>
                <a:cubicBezTo>
                  <a:pt x="1522365" y="2905700"/>
                  <a:pt x="1526037" y="2900031"/>
                  <a:pt x="1525039" y="2895360"/>
                </a:cubicBezTo>
                <a:cubicBezTo>
                  <a:pt x="1525039" y="2895360"/>
                  <a:pt x="1525039" y="2895360"/>
                  <a:pt x="1524041" y="2890688"/>
                </a:cubicBezTo>
                <a:cubicBezTo>
                  <a:pt x="1527714" y="2885020"/>
                  <a:pt x="1527714" y="2885020"/>
                  <a:pt x="1527714" y="2885020"/>
                </a:cubicBezTo>
                <a:cubicBezTo>
                  <a:pt x="1530708" y="2899032"/>
                  <a:pt x="1523363" y="2910371"/>
                  <a:pt x="1518010" y="2931050"/>
                </a:cubicBezTo>
                <a:cubicBezTo>
                  <a:pt x="1530708" y="2899032"/>
                  <a:pt x="1522684" y="2930053"/>
                  <a:pt x="1529349" y="2938396"/>
                </a:cubicBezTo>
                <a:cubicBezTo>
                  <a:pt x="1529349" y="2938396"/>
                  <a:pt x="1530348" y="2943068"/>
                  <a:pt x="1530348" y="2943068"/>
                </a:cubicBezTo>
                <a:cubicBezTo>
                  <a:pt x="1530348" y="2943068"/>
                  <a:pt x="1529349" y="2938396"/>
                  <a:pt x="1524678" y="2939395"/>
                </a:cubicBezTo>
                <a:cubicBezTo>
                  <a:pt x="1524678" y="2939395"/>
                  <a:pt x="1524678" y="2939395"/>
                  <a:pt x="1523680" y="2934724"/>
                </a:cubicBezTo>
                <a:cubicBezTo>
                  <a:pt x="1523680" y="2934724"/>
                  <a:pt x="1523680" y="2934724"/>
                  <a:pt x="1519008" y="2935721"/>
                </a:cubicBezTo>
                <a:cubicBezTo>
                  <a:pt x="1520006" y="2940394"/>
                  <a:pt x="1516334" y="2946061"/>
                  <a:pt x="1516334" y="2946061"/>
                </a:cubicBezTo>
                <a:cubicBezTo>
                  <a:pt x="1516334" y="2946061"/>
                  <a:pt x="1517333" y="2950732"/>
                  <a:pt x="1517333" y="2950732"/>
                </a:cubicBezTo>
                <a:cubicBezTo>
                  <a:pt x="1513659" y="2956402"/>
                  <a:pt x="1513659" y="2956402"/>
                  <a:pt x="1509986" y="2962070"/>
                </a:cubicBezTo>
                <a:cubicBezTo>
                  <a:pt x="1508989" y="2957400"/>
                  <a:pt x="1508989" y="2957400"/>
                  <a:pt x="1507991" y="2952728"/>
                </a:cubicBezTo>
                <a:cubicBezTo>
                  <a:pt x="1506991" y="2948057"/>
                  <a:pt x="1506991" y="2948057"/>
                  <a:pt x="1503320" y="2953726"/>
                </a:cubicBezTo>
                <a:cubicBezTo>
                  <a:pt x="1503320" y="2953726"/>
                  <a:pt x="1499646" y="2959396"/>
                  <a:pt x="1500643" y="2964066"/>
                </a:cubicBezTo>
                <a:cubicBezTo>
                  <a:pt x="1501642" y="2968737"/>
                  <a:pt x="1501642" y="2968737"/>
                  <a:pt x="1502641" y="2973409"/>
                </a:cubicBezTo>
                <a:cubicBezTo>
                  <a:pt x="1504636" y="2982750"/>
                  <a:pt x="1511303" y="2991095"/>
                  <a:pt x="1514976" y="2985426"/>
                </a:cubicBezTo>
                <a:cubicBezTo>
                  <a:pt x="1515974" y="2990096"/>
                  <a:pt x="1516970" y="2994767"/>
                  <a:pt x="1513299" y="3000436"/>
                </a:cubicBezTo>
                <a:cubicBezTo>
                  <a:pt x="1508946" y="3025786"/>
                  <a:pt x="1499923" y="3052136"/>
                  <a:pt x="1495570" y="3077486"/>
                </a:cubicBezTo>
                <a:cubicBezTo>
                  <a:pt x="1495570" y="3077486"/>
                  <a:pt x="1489902" y="3073814"/>
                  <a:pt x="1489902" y="3073814"/>
                </a:cubicBezTo>
                <a:cubicBezTo>
                  <a:pt x="1489902" y="3073814"/>
                  <a:pt x="1490900" y="3078485"/>
                  <a:pt x="1490900" y="3078485"/>
                </a:cubicBezTo>
                <a:cubicBezTo>
                  <a:pt x="1490900" y="3078485"/>
                  <a:pt x="1486228" y="3079482"/>
                  <a:pt x="1486228" y="3079482"/>
                </a:cubicBezTo>
                <a:cubicBezTo>
                  <a:pt x="1490582" y="3054132"/>
                  <a:pt x="1485230" y="3074812"/>
                  <a:pt x="1480559" y="3075811"/>
                </a:cubicBezTo>
                <a:cubicBezTo>
                  <a:pt x="1482237" y="3060798"/>
                  <a:pt x="1488585" y="3044791"/>
                  <a:pt x="1485591" y="3030777"/>
                </a:cubicBezTo>
                <a:cubicBezTo>
                  <a:pt x="1491260" y="3034450"/>
                  <a:pt x="1491260" y="3034450"/>
                  <a:pt x="1491260" y="3034450"/>
                </a:cubicBezTo>
                <a:cubicBezTo>
                  <a:pt x="1493935" y="3024111"/>
                  <a:pt x="1496610" y="3013770"/>
                  <a:pt x="1496610" y="3013770"/>
                </a:cubicBezTo>
                <a:cubicBezTo>
                  <a:pt x="1493935" y="3024111"/>
                  <a:pt x="1489264" y="3025108"/>
                  <a:pt x="1489264" y="3025108"/>
                </a:cubicBezTo>
                <a:cubicBezTo>
                  <a:pt x="1491939" y="3014767"/>
                  <a:pt x="1486270" y="3011096"/>
                  <a:pt x="1489944" y="3005426"/>
                </a:cubicBezTo>
                <a:cubicBezTo>
                  <a:pt x="1488945" y="3000755"/>
                  <a:pt x="1488945" y="3000755"/>
                  <a:pt x="1488945" y="3000755"/>
                </a:cubicBezTo>
                <a:cubicBezTo>
                  <a:pt x="1488945" y="3000755"/>
                  <a:pt x="1493617" y="2999757"/>
                  <a:pt x="1492619" y="2995087"/>
                </a:cubicBezTo>
                <a:cubicBezTo>
                  <a:pt x="1492619" y="2995087"/>
                  <a:pt x="1492619" y="2995087"/>
                  <a:pt x="1491621" y="2990414"/>
                </a:cubicBezTo>
                <a:cubicBezTo>
                  <a:pt x="1491621" y="2990414"/>
                  <a:pt x="1490623" y="2985745"/>
                  <a:pt x="1490623" y="2985745"/>
                </a:cubicBezTo>
                <a:cubicBezTo>
                  <a:pt x="1482279" y="2992412"/>
                  <a:pt x="1482279" y="2992412"/>
                  <a:pt x="1482279" y="2992412"/>
                </a:cubicBezTo>
                <a:cubicBezTo>
                  <a:pt x="1482279" y="2992412"/>
                  <a:pt x="1478607" y="2998081"/>
                  <a:pt x="1479604" y="3002751"/>
                </a:cubicBezTo>
                <a:lnTo>
                  <a:pt x="1480602" y="3007422"/>
                </a:lnTo>
                <a:cubicBezTo>
                  <a:pt x="1485271" y="3006424"/>
                  <a:pt x="1485271" y="3006424"/>
                  <a:pt x="1485271" y="3006424"/>
                </a:cubicBezTo>
                <a:cubicBezTo>
                  <a:pt x="1483597" y="3021434"/>
                  <a:pt x="1476568" y="3057127"/>
                  <a:pt x="1475889" y="3076809"/>
                </a:cubicBezTo>
                <a:cubicBezTo>
                  <a:pt x="1472215" y="3082477"/>
                  <a:pt x="1472215" y="3082477"/>
                  <a:pt x="1472215" y="3082477"/>
                </a:cubicBezTo>
                <a:cubicBezTo>
                  <a:pt x="1468541" y="3088146"/>
                  <a:pt x="1468541" y="3088146"/>
                  <a:pt x="1469540" y="3092817"/>
                </a:cubicBezTo>
                <a:cubicBezTo>
                  <a:pt x="1474211" y="3091818"/>
                  <a:pt x="1474211" y="3091818"/>
                  <a:pt x="1474211" y="3091818"/>
                </a:cubicBezTo>
                <a:cubicBezTo>
                  <a:pt x="1470538" y="3097487"/>
                  <a:pt x="1468860" y="3112498"/>
                  <a:pt x="1466185" y="3122840"/>
                </a:cubicBezTo>
                <a:cubicBezTo>
                  <a:pt x="1461514" y="3123837"/>
                  <a:pt x="1462511" y="3128508"/>
                  <a:pt x="1463510" y="3133178"/>
                </a:cubicBezTo>
                <a:cubicBezTo>
                  <a:pt x="1464509" y="3137850"/>
                  <a:pt x="1464509" y="3137850"/>
                  <a:pt x="1464509" y="3137850"/>
                </a:cubicBezTo>
                <a:cubicBezTo>
                  <a:pt x="1464509" y="3137850"/>
                  <a:pt x="1464509" y="3137850"/>
                  <a:pt x="1469179" y="3136851"/>
                </a:cubicBezTo>
                <a:cubicBezTo>
                  <a:pt x="1460474" y="3187554"/>
                  <a:pt x="1451452" y="3213902"/>
                  <a:pt x="1458437" y="3246598"/>
                </a:cubicBezTo>
                <a:cubicBezTo>
                  <a:pt x="1458437" y="3246598"/>
                  <a:pt x="1453765" y="3247597"/>
                  <a:pt x="1454763" y="3252269"/>
                </a:cubicBezTo>
                <a:cubicBezTo>
                  <a:pt x="1455762" y="3256940"/>
                  <a:pt x="1455762" y="3256940"/>
                  <a:pt x="1455762" y="3256940"/>
                </a:cubicBezTo>
                <a:cubicBezTo>
                  <a:pt x="1456759" y="3261610"/>
                  <a:pt x="1456759" y="3261610"/>
                  <a:pt x="1456759" y="3261610"/>
                </a:cubicBezTo>
                <a:cubicBezTo>
                  <a:pt x="1452090" y="3262609"/>
                  <a:pt x="1450411" y="3277620"/>
                  <a:pt x="1452407" y="3286961"/>
                </a:cubicBezTo>
                <a:cubicBezTo>
                  <a:pt x="1452407" y="3286961"/>
                  <a:pt x="1453405" y="3291634"/>
                  <a:pt x="1448735" y="3292631"/>
                </a:cubicBezTo>
                <a:cubicBezTo>
                  <a:pt x="1449733" y="3297301"/>
                  <a:pt x="1449733" y="3297301"/>
                  <a:pt x="1450729" y="3301973"/>
                </a:cubicBezTo>
                <a:cubicBezTo>
                  <a:pt x="1450729" y="3301973"/>
                  <a:pt x="1451728" y="3306644"/>
                  <a:pt x="1451728" y="3306644"/>
                </a:cubicBezTo>
                <a:cubicBezTo>
                  <a:pt x="1451728" y="3306644"/>
                  <a:pt x="1451728" y="3306644"/>
                  <a:pt x="1448054" y="3312312"/>
                </a:cubicBezTo>
                <a:cubicBezTo>
                  <a:pt x="1448054" y="3312312"/>
                  <a:pt x="1449053" y="3316984"/>
                  <a:pt x="1449053" y="3316984"/>
                </a:cubicBezTo>
                <a:cubicBezTo>
                  <a:pt x="1455719" y="3325326"/>
                  <a:pt x="1440030" y="3343331"/>
                  <a:pt x="1455040" y="3345009"/>
                </a:cubicBezTo>
                <a:cubicBezTo>
                  <a:pt x="1450369" y="3346008"/>
                  <a:pt x="1450369" y="3346008"/>
                  <a:pt x="1451367" y="3350678"/>
                </a:cubicBezTo>
                <a:cubicBezTo>
                  <a:pt x="1451367" y="3350678"/>
                  <a:pt x="1452366" y="3355351"/>
                  <a:pt x="1452366" y="3355351"/>
                </a:cubicBezTo>
                <a:cubicBezTo>
                  <a:pt x="1453364" y="3360020"/>
                  <a:pt x="1449691" y="3365689"/>
                  <a:pt x="1450688" y="3370360"/>
                </a:cubicBezTo>
                <a:cubicBezTo>
                  <a:pt x="1450688" y="3370360"/>
                  <a:pt x="1450688" y="3370360"/>
                  <a:pt x="1451686" y="3375030"/>
                </a:cubicBezTo>
                <a:cubicBezTo>
                  <a:pt x="1450009" y="3390042"/>
                  <a:pt x="1447334" y="3400383"/>
                  <a:pt x="1445656" y="3415393"/>
                </a:cubicBezTo>
                <a:cubicBezTo>
                  <a:pt x="1446653" y="3420063"/>
                  <a:pt x="1446653" y="3420063"/>
                  <a:pt x="1446653" y="3420063"/>
                </a:cubicBezTo>
                <a:cubicBezTo>
                  <a:pt x="1446653" y="3420063"/>
                  <a:pt x="1446653" y="3420063"/>
                  <a:pt x="1441983" y="3421062"/>
                </a:cubicBezTo>
                <a:cubicBezTo>
                  <a:pt x="1442981" y="3425733"/>
                  <a:pt x="1442981" y="3425733"/>
                  <a:pt x="1442981" y="3425733"/>
                </a:cubicBezTo>
                <a:cubicBezTo>
                  <a:pt x="1443979" y="3430404"/>
                  <a:pt x="1443979" y="3430404"/>
                  <a:pt x="1443979" y="3430404"/>
                </a:cubicBezTo>
                <a:cubicBezTo>
                  <a:pt x="1443979" y="3430404"/>
                  <a:pt x="1448650" y="3429407"/>
                  <a:pt x="1448650" y="3429407"/>
                </a:cubicBezTo>
                <a:cubicBezTo>
                  <a:pt x="1444977" y="3435075"/>
                  <a:pt x="1445976" y="3439745"/>
                  <a:pt x="1446973" y="3444417"/>
                </a:cubicBezTo>
                <a:cubicBezTo>
                  <a:pt x="1446973" y="3444417"/>
                  <a:pt x="1445976" y="3439745"/>
                  <a:pt x="1445976" y="3439745"/>
                </a:cubicBezTo>
                <a:cubicBezTo>
                  <a:pt x="1444296" y="3454757"/>
                  <a:pt x="1444296" y="3454757"/>
                  <a:pt x="1445295" y="3459428"/>
                </a:cubicBezTo>
                <a:cubicBezTo>
                  <a:pt x="1446294" y="3464099"/>
                  <a:pt x="1447291" y="3468769"/>
                  <a:pt x="1448290" y="3473441"/>
                </a:cubicBezTo>
                <a:cubicBezTo>
                  <a:pt x="1448290" y="3473441"/>
                  <a:pt x="1444616" y="3479111"/>
                  <a:pt x="1444616" y="3479111"/>
                </a:cubicBezTo>
                <a:cubicBezTo>
                  <a:pt x="1445615" y="3483781"/>
                  <a:pt x="1445615" y="3483781"/>
                  <a:pt x="1445615" y="3483781"/>
                </a:cubicBezTo>
                <a:cubicBezTo>
                  <a:pt x="1445615" y="3483781"/>
                  <a:pt x="1440943" y="3484778"/>
                  <a:pt x="1441943" y="3489449"/>
                </a:cubicBezTo>
                <a:cubicBezTo>
                  <a:pt x="1441943" y="3489449"/>
                  <a:pt x="1442939" y="3494121"/>
                  <a:pt x="1442939" y="3494121"/>
                </a:cubicBezTo>
                <a:cubicBezTo>
                  <a:pt x="1447611" y="3493123"/>
                  <a:pt x="1447611" y="3493123"/>
                  <a:pt x="1447611" y="3493123"/>
                </a:cubicBezTo>
                <a:cubicBezTo>
                  <a:pt x="1450603" y="3507136"/>
                  <a:pt x="1448928" y="3522147"/>
                  <a:pt x="1456592" y="3535162"/>
                </a:cubicBezTo>
                <a:cubicBezTo>
                  <a:pt x="1455594" y="3530490"/>
                  <a:pt x="1455594" y="3530490"/>
                  <a:pt x="1450922" y="3531488"/>
                </a:cubicBezTo>
                <a:cubicBezTo>
                  <a:pt x="1449926" y="3526818"/>
                  <a:pt x="1449926" y="3526818"/>
                  <a:pt x="1446252" y="3532487"/>
                </a:cubicBezTo>
                <a:cubicBezTo>
                  <a:pt x="1447250" y="3537157"/>
                  <a:pt x="1448249" y="3541828"/>
                  <a:pt x="1448249" y="3541828"/>
                </a:cubicBezTo>
                <a:cubicBezTo>
                  <a:pt x="1449247" y="3546500"/>
                  <a:pt x="1449247" y="3546500"/>
                  <a:pt x="1449247" y="3546500"/>
                </a:cubicBezTo>
                <a:cubicBezTo>
                  <a:pt x="1442897" y="3562510"/>
                  <a:pt x="1459904" y="3573529"/>
                  <a:pt x="1449883" y="3595205"/>
                </a:cubicBezTo>
                <a:cubicBezTo>
                  <a:pt x="1454554" y="3594207"/>
                  <a:pt x="1454554" y="3594207"/>
                  <a:pt x="1454554" y="3594207"/>
                </a:cubicBezTo>
                <a:cubicBezTo>
                  <a:pt x="1449883" y="3595205"/>
                  <a:pt x="1449883" y="3595205"/>
                  <a:pt x="1450880" y="3599876"/>
                </a:cubicBezTo>
                <a:cubicBezTo>
                  <a:pt x="1451878" y="3604549"/>
                  <a:pt x="1451878" y="3604549"/>
                  <a:pt x="1451878" y="3604549"/>
                </a:cubicBezTo>
                <a:cubicBezTo>
                  <a:pt x="1454873" y="3618561"/>
                  <a:pt x="1457866" y="3632574"/>
                  <a:pt x="1457866" y="3632574"/>
                </a:cubicBezTo>
                <a:cubicBezTo>
                  <a:pt x="1456608" y="3643833"/>
                  <a:pt x="1458742" y="3632388"/>
                  <a:pt x="1461993" y="3635813"/>
                </a:cubicBezTo>
                <a:lnTo>
                  <a:pt x="1465432" y="3645315"/>
                </a:lnTo>
                <a:lnTo>
                  <a:pt x="1464828" y="3645610"/>
                </a:lnTo>
                <a:lnTo>
                  <a:pt x="1458859" y="3645794"/>
                </a:lnTo>
                <a:cubicBezTo>
                  <a:pt x="1457357" y="3647335"/>
                  <a:pt x="1456688" y="3649919"/>
                  <a:pt x="1457188" y="3652257"/>
                </a:cubicBezTo>
                <a:cubicBezTo>
                  <a:pt x="1460022" y="3654092"/>
                  <a:pt x="1462528" y="3648673"/>
                  <a:pt x="1464365" y="3645838"/>
                </a:cubicBezTo>
                <a:lnTo>
                  <a:pt x="1464828" y="3645610"/>
                </a:lnTo>
                <a:lnTo>
                  <a:pt x="1465530" y="3645589"/>
                </a:lnTo>
                <a:lnTo>
                  <a:pt x="1465432" y="3645315"/>
                </a:lnTo>
                <a:lnTo>
                  <a:pt x="1466575" y="3644755"/>
                </a:lnTo>
                <a:cubicBezTo>
                  <a:pt x="1467116" y="3645862"/>
                  <a:pt x="1467447" y="3648843"/>
                  <a:pt x="1467526" y="3654930"/>
                </a:cubicBezTo>
                <a:cubicBezTo>
                  <a:pt x="1462856" y="3655929"/>
                  <a:pt x="1462856" y="3655929"/>
                  <a:pt x="1463852" y="3660600"/>
                </a:cubicBezTo>
                <a:cubicBezTo>
                  <a:pt x="1463852" y="3660600"/>
                  <a:pt x="1464851" y="3665270"/>
                  <a:pt x="1464851" y="3665270"/>
                </a:cubicBezTo>
                <a:cubicBezTo>
                  <a:pt x="1461179" y="3670939"/>
                  <a:pt x="1461179" y="3670939"/>
                  <a:pt x="1461179" y="3670939"/>
                </a:cubicBezTo>
                <a:cubicBezTo>
                  <a:pt x="1462178" y="3675610"/>
                  <a:pt x="1462178" y="3675610"/>
                  <a:pt x="1462178" y="3675610"/>
                </a:cubicBezTo>
                <a:cubicBezTo>
                  <a:pt x="1462178" y="3675610"/>
                  <a:pt x="1463175" y="3680282"/>
                  <a:pt x="1464173" y="3684953"/>
                </a:cubicBezTo>
                <a:cubicBezTo>
                  <a:pt x="1464173" y="3684953"/>
                  <a:pt x="1465171" y="3689624"/>
                  <a:pt x="1466168" y="3694296"/>
                </a:cubicBezTo>
                <a:cubicBezTo>
                  <a:pt x="1461498" y="3695293"/>
                  <a:pt x="1462496" y="3699964"/>
                  <a:pt x="1463494" y="3704634"/>
                </a:cubicBezTo>
                <a:cubicBezTo>
                  <a:pt x="1459821" y="3710304"/>
                  <a:pt x="1459821" y="3710304"/>
                  <a:pt x="1460818" y="3714976"/>
                </a:cubicBezTo>
                <a:cubicBezTo>
                  <a:pt x="1460818" y="3714976"/>
                  <a:pt x="1461815" y="3719645"/>
                  <a:pt x="1461815" y="3719645"/>
                </a:cubicBezTo>
                <a:cubicBezTo>
                  <a:pt x="1461815" y="3719645"/>
                  <a:pt x="1462814" y="3724317"/>
                  <a:pt x="1462814" y="3724317"/>
                </a:cubicBezTo>
                <a:cubicBezTo>
                  <a:pt x="1458143" y="3725314"/>
                  <a:pt x="1458143" y="3725314"/>
                  <a:pt x="1458143" y="3725314"/>
                </a:cubicBezTo>
                <a:cubicBezTo>
                  <a:pt x="1458143" y="3725314"/>
                  <a:pt x="1458143" y="3725314"/>
                  <a:pt x="1454470" y="3730983"/>
                </a:cubicBezTo>
                <a:cubicBezTo>
                  <a:pt x="1455467" y="3735654"/>
                  <a:pt x="1455467" y="3735654"/>
                  <a:pt x="1455467" y="3735654"/>
                </a:cubicBezTo>
                <a:cubicBezTo>
                  <a:pt x="1461137" y="3739328"/>
                  <a:pt x="1461137" y="3739328"/>
                  <a:pt x="1461137" y="3739328"/>
                </a:cubicBezTo>
                <a:cubicBezTo>
                  <a:pt x="1462135" y="3743998"/>
                  <a:pt x="1462135" y="3743998"/>
                  <a:pt x="1462135" y="3743998"/>
                </a:cubicBezTo>
                <a:cubicBezTo>
                  <a:pt x="1462135" y="3743998"/>
                  <a:pt x="1463132" y="3748671"/>
                  <a:pt x="1463132" y="3748671"/>
                </a:cubicBezTo>
                <a:cubicBezTo>
                  <a:pt x="1464130" y="3753341"/>
                  <a:pt x="1465128" y="3758012"/>
                  <a:pt x="1466126" y="3762683"/>
                </a:cubicBezTo>
                <a:cubicBezTo>
                  <a:pt x="1463452" y="3773022"/>
                  <a:pt x="1464449" y="3777695"/>
                  <a:pt x="1464449" y="3777695"/>
                </a:cubicBezTo>
                <a:cubicBezTo>
                  <a:pt x="1465447" y="3782365"/>
                  <a:pt x="1465447" y="3782365"/>
                  <a:pt x="1465447" y="3782365"/>
                </a:cubicBezTo>
                <a:cubicBezTo>
                  <a:pt x="1466445" y="3787036"/>
                  <a:pt x="1466445" y="3787036"/>
                  <a:pt x="1467443" y="3791707"/>
                </a:cubicBezTo>
                <a:cubicBezTo>
                  <a:pt x="1467443" y="3791707"/>
                  <a:pt x="1467443" y="3791707"/>
                  <a:pt x="1472113" y="3790710"/>
                </a:cubicBezTo>
                <a:cubicBezTo>
                  <a:pt x="1468442" y="3796379"/>
                  <a:pt x="1468442" y="3796379"/>
                  <a:pt x="1468442" y="3796379"/>
                </a:cubicBezTo>
                <a:cubicBezTo>
                  <a:pt x="1468442" y="3796379"/>
                  <a:pt x="1469439" y="3801048"/>
                  <a:pt x="1470437" y="3805720"/>
                </a:cubicBezTo>
                <a:cubicBezTo>
                  <a:pt x="1475427" y="3829075"/>
                  <a:pt x="1481096" y="3832748"/>
                  <a:pt x="1479418" y="3847759"/>
                </a:cubicBezTo>
                <a:cubicBezTo>
                  <a:pt x="1474748" y="3848756"/>
                  <a:pt x="1475745" y="3853428"/>
                  <a:pt x="1475745" y="3853428"/>
                </a:cubicBezTo>
                <a:cubicBezTo>
                  <a:pt x="1475745" y="3853428"/>
                  <a:pt x="1476743" y="3858097"/>
                  <a:pt x="1476743" y="3858097"/>
                </a:cubicBezTo>
                <a:cubicBezTo>
                  <a:pt x="1481415" y="3857100"/>
                  <a:pt x="1481415" y="3857100"/>
                  <a:pt x="1481415" y="3857100"/>
                </a:cubicBezTo>
                <a:cubicBezTo>
                  <a:pt x="1478739" y="3867441"/>
                  <a:pt x="1480735" y="3876783"/>
                  <a:pt x="1481734" y="3881454"/>
                </a:cubicBezTo>
                <a:cubicBezTo>
                  <a:pt x="1482731" y="3886125"/>
                  <a:pt x="1482731" y="3886125"/>
                  <a:pt x="1482731" y="3886125"/>
                </a:cubicBezTo>
                <a:cubicBezTo>
                  <a:pt x="1483728" y="3890795"/>
                  <a:pt x="1483728" y="3890795"/>
                  <a:pt x="1488400" y="3889796"/>
                </a:cubicBezTo>
                <a:cubicBezTo>
                  <a:pt x="1491393" y="3903810"/>
                  <a:pt x="1493389" y="3913153"/>
                  <a:pt x="1490714" y="3923492"/>
                </a:cubicBezTo>
                <a:cubicBezTo>
                  <a:pt x="1495385" y="3922494"/>
                  <a:pt x="1495385" y="3922494"/>
                  <a:pt x="1495385" y="3922494"/>
                </a:cubicBezTo>
                <a:cubicBezTo>
                  <a:pt x="1499376" y="3941178"/>
                  <a:pt x="1499376" y="3941178"/>
                  <a:pt x="1499376" y="3941178"/>
                </a:cubicBezTo>
                <a:cubicBezTo>
                  <a:pt x="1499376" y="3941178"/>
                  <a:pt x="1499376" y="3941178"/>
                  <a:pt x="1495705" y="3946848"/>
                </a:cubicBezTo>
                <a:cubicBezTo>
                  <a:pt x="1493708" y="3937506"/>
                  <a:pt x="1488039" y="3933833"/>
                  <a:pt x="1485365" y="3944173"/>
                </a:cubicBezTo>
                <a:cubicBezTo>
                  <a:pt x="1493708" y="3937506"/>
                  <a:pt x="1494026" y="3961858"/>
                  <a:pt x="1498697" y="3960861"/>
                </a:cubicBezTo>
                <a:cubicBezTo>
                  <a:pt x="1507679" y="4002900"/>
                  <a:pt x="1505683" y="3993557"/>
                  <a:pt x="1519336" y="4034599"/>
                </a:cubicBezTo>
                <a:cubicBezTo>
                  <a:pt x="1519336" y="4034599"/>
                  <a:pt x="1514664" y="4035598"/>
                  <a:pt x="1514664" y="4035598"/>
                </a:cubicBezTo>
                <a:cubicBezTo>
                  <a:pt x="1515663" y="4040268"/>
                  <a:pt x="1515663" y="4040268"/>
                  <a:pt x="1516661" y="4044938"/>
                </a:cubicBezTo>
                <a:cubicBezTo>
                  <a:pt x="1522649" y="4072964"/>
                  <a:pt x="1524644" y="4082307"/>
                  <a:pt x="1528636" y="4100992"/>
                </a:cubicBezTo>
                <a:cubicBezTo>
                  <a:pt x="1528636" y="4100992"/>
                  <a:pt x="1528636" y="4100992"/>
                  <a:pt x="1529635" y="4105662"/>
                </a:cubicBezTo>
                <a:cubicBezTo>
                  <a:pt x="1529635" y="4105662"/>
                  <a:pt x="1529635" y="4105662"/>
                  <a:pt x="1530632" y="4110333"/>
                </a:cubicBezTo>
                <a:cubicBezTo>
                  <a:pt x="1532945" y="4144028"/>
                  <a:pt x="1535303" y="4109335"/>
                  <a:pt x="1543966" y="4127021"/>
                </a:cubicBezTo>
                <a:cubicBezTo>
                  <a:pt x="1539294" y="4128018"/>
                  <a:pt x="1532945" y="4144028"/>
                  <a:pt x="1541290" y="4137361"/>
                </a:cubicBezTo>
                <a:cubicBezTo>
                  <a:pt x="1542289" y="4142032"/>
                  <a:pt x="1542289" y="4142032"/>
                  <a:pt x="1542289" y="4142032"/>
                </a:cubicBezTo>
                <a:cubicBezTo>
                  <a:pt x="1542289" y="4142032"/>
                  <a:pt x="1542289" y="4142032"/>
                  <a:pt x="1543286" y="4146702"/>
                </a:cubicBezTo>
                <a:cubicBezTo>
                  <a:pt x="1538615" y="4147700"/>
                  <a:pt x="1544284" y="4151374"/>
                  <a:pt x="1544284" y="4151374"/>
                </a:cubicBezTo>
                <a:cubicBezTo>
                  <a:pt x="1548276" y="4170059"/>
                  <a:pt x="1543605" y="4171056"/>
                  <a:pt x="1538933" y="4172054"/>
                </a:cubicBezTo>
                <a:cubicBezTo>
                  <a:pt x="1542925" y="4190739"/>
                  <a:pt x="1553266" y="4193413"/>
                  <a:pt x="1550590" y="4203753"/>
                </a:cubicBezTo>
                <a:cubicBezTo>
                  <a:pt x="1557258" y="4212097"/>
                  <a:pt x="1560251" y="4226111"/>
                  <a:pt x="1569592" y="4224113"/>
                </a:cubicBezTo>
                <a:cubicBezTo>
                  <a:pt x="1566917" y="4234454"/>
                  <a:pt x="1575581" y="4252141"/>
                  <a:pt x="1565241" y="4249466"/>
                </a:cubicBezTo>
                <a:cubicBezTo>
                  <a:pt x="1573903" y="4267151"/>
                  <a:pt x="1574584" y="4247470"/>
                  <a:pt x="1574902" y="4271822"/>
                </a:cubicBezTo>
                <a:cubicBezTo>
                  <a:pt x="1575900" y="4276494"/>
                  <a:pt x="1581569" y="4280167"/>
                  <a:pt x="1587238" y="4283840"/>
                </a:cubicBezTo>
                <a:cubicBezTo>
                  <a:pt x="1575900" y="4276494"/>
                  <a:pt x="1590549" y="4322205"/>
                  <a:pt x="1604882" y="4343564"/>
                </a:cubicBezTo>
                <a:cubicBezTo>
                  <a:pt x="1602208" y="4353904"/>
                  <a:pt x="1601209" y="4349234"/>
                  <a:pt x="1595539" y="4345560"/>
                </a:cubicBezTo>
                <a:cubicBezTo>
                  <a:pt x="1602208" y="4353904"/>
                  <a:pt x="1603205" y="4358574"/>
                  <a:pt x="1607875" y="4357577"/>
                </a:cubicBezTo>
                <a:cubicBezTo>
                  <a:pt x="1599531" y="4364244"/>
                  <a:pt x="1608874" y="4362248"/>
                  <a:pt x="1607196" y="4377259"/>
                </a:cubicBezTo>
                <a:cubicBezTo>
                  <a:pt x="1613863" y="4385603"/>
                  <a:pt x="1610870" y="4371589"/>
                  <a:pt x="1622525" y="4403290"/>
                </a:cubicBezTo>
                <a:lnTo>
                  <a:pt x="1618736" y="4400103"/>
                </a:lnTo>
                <a:lnTo>
                  <a:pt x="1614862" y="4390275"/>
                </a:lnTo>
                <a:cubicBezTo>
                  <a:pt x="1615361" y="4392610"/>
                  <a:pt x="1616110" y="4396114"/>
                  <a:pt x="1617316" y="4398908"/>
                </a:cubicBezTo>
                <a:lnTo>
                  <a:pt x="1618736" y="4400103"/>
                </a:lnTo>
                <a:lnTo>
                  <a:pt x="1625519" y="4417302"/>
                </a:lnTo>
                <a:cubicBezTo>
                  <a:pt x="1619850" y="4413630"/>
                  <a:pt x="1615180" y="4414629"/>
                  <a:pt x="1611506" y="4420296"/>
                </a:cubicBezTo>
                <a:cubicBezTo>
                  <a:pt x="1599849" y="4388597"/>
                  <a:pt x="1596856" y="4374584"/>
                  <a:pt x="1580528" y="4343884"/>
                </a:cubicBezTo>
                <a:cubicBezTo>
                  <a:pt x="1572185" y="4350550"/>
                  <a:pt x="1563522" y="4332863"/>
                  <a:pt x="1553861" y="4310507"/>
                </a:cubicBezTo>
                <a:cubicBezTo>
                  <a:pt x="1547194" y="4302163"/>
                  <a:pt x="1546194" y="4297492"/>
                  <a:pt x="1544200" y="4288151"/>
                </a:cubicBezTo>
                <a:cubicBezTo>
                  <a:pt x="1543202" y="4283479"/>
                  <a:pt x="1541206" y="4274137"/>
                  <a:pt x="1540208" y="4269467"/>
                </a:cubicBezTo>
                <a:cubicBezTo>
                  <a:pt x="1536536" y="4275134"/>
                  <a:pt x="1531226" y="4227428"/>
                  <a:pt x="1526874" y="4252779"/>
                </a:cubicBezTo>
                <a:lnTo>
                  <a:pt x="1519888" y="4220081"/>
                </a:lnTo>
                <a:cubicBezTo>
                  <a:pt x="1513902" y="4192054"/>
                  <a:pt x="1530228" y="4222756"/>
                  <a:pt x="1521566" y="4205070"/>
                </a:cubicBezTo>
                <a:cubicBezTo>
                  <a:pt x="1520568" y="4200398"/>
                  <a:pt x="1519571" y="4195728"/>
                  <a:pt x="1518573" y="4191057"/>
                </a:cubicBezTo>
                <a:cubicBezTo>
                  <a:pt x="1518573" y="4191057"/>
                  <a:pt x="1517576" y="4186384"/>
                  <a:pt x="1517576" y="4186384"/>
                </a:cubicBezTo>
                <a:cubicBezTo>
                  <a:pt x="1517576" y="4186384"/>
                  <a:pt x="1517576" y="4186384"/>
                  <a:pt x="1516577" y="4181714"/>
                </a:cubicBezTo>
                <a:cubicBezTo>
                  <a:pt x="1517576" y="4186384"/>
                  <a:pt x="1517576" y="4186384"/>
                  <a:pt x="1522245" y="4185387"/>
                </a:cubicBezTo>
                <a:cubicBezTo>
                  <a:pt x="1513583" y="4167702"/>
                  <a:pt x="1513583" y="4167702"/>
                  <a:pt x="1513583" y="4167702"/>
                </a:cubicBezTo>
                <a:cubicBezTo>
                  <a:pt x="1517256" y="4162033"/>
                  <a:pt x="1517256" y="4162033"/>
                  <a:pt x="1517256" y="4162033"/>
                </a:cubicBezTo>
                <a:cubicBezTo>
                  <a:pt x="1517256" y="4162033"/>
                  <a:pt x="1517256" y="4162033"/>
                  <a:pt x="1516257" y="4157362"/>
                </a:cubicBezTo>
                <a:cubicBezTo>
                  <a:pt x="1515260" y="4152691"/>
                  <a:pt x="1515260" y="4152691"/>
                  <a:pt x="1515260" y="4152691"/>
                </a:cubicBezTo>
                <a:cubicBezTo>
                  <a:pt x="1514261" y="4148019"/>
                  <a:pt x="1509591" y="4149018"/>
                  <a:pt x="1509591" y="4149018"/>
                </a:cubicBezTo>
                <a:cubicBezTo>
                  <a:pt x="1509271" y="4124666"/>
                  <a:pt x="1504602" y="4125663"/>
                  <a:pt x="1503605" y="4120992"/>
                </a:cubicBezTo>
                <a:cubicBezTo>
                  <a:pt x="1503605" y="4120992"/>
                  <a:pt x="1497934" y="4117319"/>
                  <a:pt x="1497934" y="4117319"/>
                </a:cubicBezTo>
                <a:cubicBezTo>
                  <a:pt x="1494941" y="4103305"/>
                  <a:pt x="1496618" y="4088295"/>
                  <a:pt x="1491948" y="4089292"/>
                </a:cubicBezTo>
                <a:cubicBezTo>
                  <a:pt x="1490948" y="4084621"/>
                  <a:pt x="1490948" y="4084621"/>
                  <a:pt x="1490948" y="4084621"/>
                </a:cubicBezTo>
                <a:cubicBezTo>
                  <a:pt x="1490948" y="4084621"/>
                  <a:pt x="1489951" y="4079950"/>
                  <a:pt x="1489951" y="4079950"/>
                </a:cubicBezTo>
                <a:cubicBezTo>
                  <a:pt x="1486277" y="4085620"/>
                  <a:pt x="1486277" y="4085620"/>
                  <a:pt x="1486277" y="4085620"/>
                </a:cubicBezTo>
                <a:cubicBezTo>
                  <a:pt x="1491629" y="4064938"/>
                  <a:pt x="1478973" y="4028571"/>
                  <a:pt x="1475301" y="4034238"/>
                </a:cubicBezTo>
                <a:cubicBezTo>
                  <a:pt x="1480970" y="4037911"/>
                  <a:pt x="1477297" y="4043581"/>
                  <a:pt x="1478294" y="4048252"/>
                </a:cubicBezTo>
                <a:cubicBezTo>
                  <a:pt x="1476299" y="4038909"/>
                  <a:pt x="1470629" y="4035237"/>
                  <a:pt x="1470629" y="4035237"/>
                </a:cubicBezTo>
                <a:cubicBezTo>
                  <a:pt x="1473623" y="4049251"/>
                  <a:pt x="1473623" y="4049251"/>
                  <a:pt x="1473623" y="4049251"/>
                </a:cubicBezTo>
                <a:cubicBezTo>
                  <a:pt x="1473623" y="4049251"/>
                  <a:pt x="1468953" y="4050248"/>
                  <a:pt x="1467954" y="4045576"/>
                </a:cubicBezTo>
                <a:cubicBezTo>
                  <a:pt x="1464282" y="4051246"/>
                  <a:pt x="1465279" y="4055915"/>
                  <a:pt x="1469951" y="4054918"/>
                </a:cubicBezTo>
                <a:cubicBezTo>
                  <a:pt x="1469951" y="4054918"/>
                  <a:pt x="1469951" y="4054918"/>
                  <a:pt x="1470949" y="4059589"/>
                </a:cubicBezTo>
                <a:cubicBezTo>
                  <a:pt x="1464600" y="4075598"/>
                  <a:pt x="1456256" y="4082266"/>
                  <a:pt x="1463242" y="4114962"/>
                </a:cubicBezTo>
                <a:cubicBezTo>
                  <a:pt x="1464239" y="4119633"/>
                  <a:pt x="1464239" y="4119633"/>
                  <a:pt x="1465238" y="4124305"/>
                </a:cubicBezTo>
                <a:cubicBezTo>
                  <a:pt x="1459568" y="4120631"/>
                  <a:pt x="1459568" y="4120631"/>
                  <a:pt x="1454896" y="4121629"/>
                </a:cubicBezTo>
                <a:cubicBezTo>
                  <a:pt x="1453899" y="4116958"/>
                  <a:pt x="1453899" y="4116958"/>
                  <a:pt x="1452901" y="4112288"/>
                </a:cubicBezTo>
                <a:cubicBezTo>
                  <a:pt x="1448230" y="4113286"/>
                  <a:pt x="1447233" y="4108614"/>
                  <a:pt x="1448230" y="4113286"/>
                </a:cubicBezTo>
                <a:cubicBezTo>
                  <a:pt x="1448230" y="4113286"/>
                  <a:pt x="1449228" y="4117957"/>
                  <a:pt x="1449228" y="4117957"/>
                </a:cubicBezTo>
                <a:cubicBezTo>
                  <a:pt x="1437573" y="4086258"/>
                  <a:pt x="1439250" y="4071246"/>
                  <a:pt x="1426595" y="4034876"/>
                </a:cubicBezTo>
                <a:cubicBezTo>
                  <a:pt x="1432264" y="4038549"/>
                  <a:pt x="1433262" y="4043220"/>
                  <a:pt x="1432264" y="4038549"/>
                </a:cubicBezTo>
                <a:cubicBezTo>
                  <a:pt x="1432264" y="4038549"/>
                  <a:pt x="1435937" y="4032880"/>
                  <a:pt x="1435937" y="4032880"/>
                </a:cubicBezTo>
                <a:lnTo>
                  <a:pt x="1437931" y="4042221"/>
                </a:lnTo>
                <a:cubicBezTo>
                  <a:pt x="1437613" y="4017869"/>
                  <a:pt x="1434620" y="4003856"/>
                  <a:pt x="1426954" y="3990842"/>
                </a:cubicBezTo>
                <a:cubicBezTo>
                  <a:pt x="1426954" y="3990842"/>
                  <a:pt x="1426954" y="3990842"/>
                  <a:pt x="1431626" y="3989844"/>
                </a:cubicBezTo>
                <a:lnTo>
                  <a:pt x="1430629" y="3985172"/>
                </a:lnTo>
                <a:cubicBezTo>
                  <a:pt x="1429630" y="3980499"/>
                  <a:pt x="1429630" y="3980499"/>
                  <a:pt x="1428631" y="3975830"/>
                </a:cubicBezTo>
                <a:cubicBezTo>
                  <a:pt x="1421965" y="3967486"/>
                  <a:pt x="1422644" y="3947804"/>
                  <a:pt x="1421646" y="3943133"/>
                </a:cubicBezTo>
                <a:cubicBezTo>
                  <a:pt x="1421646" y="3943133"/>
                  <a:pt x="1420648" y="3938462"/>
                  <a:pt x="1420648" y="3938462"/>
                </a:cubicBezTo>
                <a:cubicBezTo>
                  <a:pt x="1419652" y="3933790"/>
                  <a:pt x="1419652" y="3933790"/>
                  <a:pt x="1419652" y="3933790"/>
                </a:cubicBezTo>
                <a:cubicBezTo>
                  <a:pt x="1411985" y="3920775"/>
                  <a:pt x="1410669" y="3891751"/>
                  <a:pt x="1405000" y="3888080"/>
                </a:cubicBezTo>
                <a:cubicBezTo>
                  <a:pt x="1405000" y="3888080"/>
                  <a:pt x="1404002" y="3883408"/>
                  <a:pt x="1404002" y="3883408"/>
                </a:cubicBezTo>
                <a:cubicBezTo>
                  <a:pt x="1404002" y="3883408"/>
                  <a:pt x="1403004" y="3878736"/>
                  <a:pt x="1403004" y="3878736"/>
                </a:cubicBezTo>
                <a:cubicBezTo>
                  <a:pt x="1402006" y="3874066"/>
                  <a:pt x="1401007" y="3869395"/>
                  <a:pt x="1401007" y="3869395"/>
                </a:cubicBezTo>
                <a:cubicBezTo>
                  <a:pt x="1396337" y="3870392"/>
                  <a:pt x="1396337" y="3870392"/>
                  <a:pt x="1398335" y="3879735"/>
                </a:cubicBezTo>
                <a:cubicBezTo>
                  <a:pt x="1398335" y="3879735"/>
                  <a:pt x="1393662" y="3880734"/>
                  <a:pt x="1394660" y="3885404"/>
                </a:cubicBezTo>
                <a:cubicBezTo>
                  <a:pt x="1397336" y="3875064"/>
                  <a:pt x="1391667" y="3871391"/>
                  <a:pt x="1390668" y="3866720"/>
                </a:cubicBezTo>
                <a:cubicBezTo>
                  <a:pt x="1395340" y="3865721"/>
                  <a:pt x="1395340" y="3865721"/>
                  <a:pt x="1395340" y="3865721"/>
                </a:cubicBezTo>
                <a:cubicBezTo>
                  <a:pt x="1395340" y="3865721"/>
                  <a:pt x="1394342" y="3861051"/>
                  <a:pt x="1394342" y="3861051"/>
                </a:cubicBezTo>
                <a:cubicBezTo>
                  <a:pt x="1393344" y="3856381"/>
                  <a:pt x="1393344" y="3856381"/>
                  <a:pt x="1393344" y="3856381"/>
                </a:cubicBezTo>
                <a:cubicBezTo>
                  <a:pt x="1388672" y="3857379"/>
                  <a:pt x="1388672" y="3857379"/>
                  <a:pt x="1388672" y="3857379"/>
                </a:cubicBezTo>
                <a:cubicBezTo>
                  <a:pt x="1384681" y="3838693"/>
                  <a:pt x="1390351" y="3842367"/>
                  <a:pt x="1393024" y="3832027"/>
                </a:cubicBezTo>
                <a:cubicBezTo>
                  <a:pt x="1388354" y="3833025"/>
                  <a:pt x="1385361" y="3819012"/>
                  <a:pt x="1380689" y="3820009"/>
                </a:cubicBezTo>
                <a:cubicBezTo>
                  <a:pt x="1388354" y="3833025"/>
                  <a:pt x="1375339" y="3840689"/>
                  <a:pt x="1383004" y="3853705"/>
                </a:cubicBezTo>
                <a:cubicBezTo>
                  <a:pt x="1385679" y="3843366"/>
                  <a:pt x="1386677" y="3848036"/>
                  <a:pt x="1388672" y="3857379"/>
                </a:cubicBezTo>
                <a:cubicBezTo>
                  <a:pt x="1384002" y="3858376"/>
                  <a:pt x="1384002" y="3858376"/>
                  <a:pt x="1384002" y="3858376"/>
                </a:cubicBezTo>
                <a:cubicBezTo>
                  <a:pt x="1384002" y="3858376"/>
                  <a:pt x="1384002" y="3858376"/>
                  <a:pt x="1385000" y="3863047"/>
                </a:cubicBezTo>
                <a:cubicBezTo>
                  <a:pt x="1385000" y="3863047"/>
                  <a:pt x="1385998" y="3867719"/>
                  <a:pt x="1385998" y="3867719"/>
                </a:cubicBezTo>
                <a:cubicBezTo>
                  <a:pt x="1390668" y="3866720"/>
                  <a:pt x="1390668" y="3866720"/>
                  <a:pt x="1390668" y="3866720"/>
                </a:cubicBezTo>
                <a:cubicBezTo>
                  <a:pt x="1393503" y="3868555"/>
                  <a:pt x="1393334" y="3873478"/>
                  <a:pt x="1393163" y="3878397"/>
                </a:cubicBezTo>
                <a:lnTo>
                  <a:pt x="1394660" y="3885404"/>
                </a:lnTo>
                <a:lnTo>
                  <a:pt x="1395658" y="3890075"/>
                </a:lnTo>
                <a:cubicBezTo>
                  <a:pt x="1390987" y="3891074"/>
                  <a:pt x="1390987" y="3891074"/>
                  <a:pt x="1390987" y="3891074"/>
                </a:cubicBezTo>
                <a:cubicBezTo>
                  <a:pt x="1390987" y="3891074"/>
                  <a:pt x="1390987" y="3891074"/>
                  <a:pt x="1391984" y="3895744"/>
                </a:cubicBezTo>
                <a:cubicBezTo>
                  <a:pt x="1392983" y="3900415"/>
                  <a:pt x="1392983" y="3900415"/>
                  <a:pt x="1392983" y="3900415"/>
                </a:cubicBezTo>
                <a:cubicBezTo>
                  <a:pt x="1396296" y="3938780"/>
                  <a:pt x="1411944" y="3989163"/>
                  <a:pt x="1420606" y="4006850"/>
                </a:cubicBezTo>
                <a:cubicBezTo>
                  <a:pt x="1420606" y="4006850"/>
                  <a:pt x="1420606" y="4006850"/>
                  <a:pt x="1415936" y="4007847"/>
                </a:cubicBezTo>
                <a:cubicBezTo>
                  <a:pt x="1415936" y="4007847"/>
                  <a:pt x="1416933" y="4012520"/>
                  <a:pt x="1417931" y="4017190"/>
                </a:cubicBezTo>
                <a:cubicBezTo>
                  <a:pt x="1427591" y="4039547"/>
                  <a:pt x="1420924" y="4031202"/>
                  <a:pt x="1421923" y="4035875"/>
                </a:cubicBezTo>
                <a:cubicBezTo>
                  <a:pt x="1429588" y="4048889"/>
                  <a:pt x="1442562" y="4109612"/>
                  <a:pt x="1437890" y="4110609"/>
                </a:cubicBezTo>
                <a:cubicBezTo>
                  <a:pt x="1447551" y="4132968"/>
                  <a:pt x="1443877" y="4138635"/>
                  <a:pt x="1458528" y="4184349"/>
                </a:cubicBezTo>
                <a:cubicBezTo>
                  <a:pt x="1461522" y="4198361"/>
                  <a:pt x="1459845" y="4213371"/>
                  <a:pt x="1462839" y="4227385"/>
                </a:cubicBezTo>
                <a:cubicBezTo>
                  <a:pt x="1460164" y="4237725"/>
                  <a:pt x="1454494" y="4234052"/>
                  <a:pt x="1456490" y="4243395"/>
                </a:cubicBezTo>
                <a:cubicBezTo>
                  <a:pt x="1453136" y="4273416"/>
                  <a:pt x="1466788" y="4314457"/>
                  <a:pt x="1468105" y="4343482"/>
                </a:cubicBezTo>
                <a:cubicBezTo>
                  <a:pt x="1469102" y="4348152"/>
                  <a:pt x="1462436" y="4339808"/>
                  <a:pt x="1461439" y="4335137"/>
                </a:cubicBezTo>
                <a:cubicBezTo>
                  <a:pt x="1459761" y="4350148"/>
                  <a:pt x="1471736" y="4406199"/>
                  <a:pt x="1454730" y="4395182"/>
                </a:cubicBezTo>
                <a:cubicBezTo>
                  <a:pt x="1448063" y="4386836"/>
                  <a:pt x="1448063" y="4386836"/>
                  <a:pt x="1448063" y="4386836"/>
                </a:cubicBezTo>
                <a:cubicBezTo>
                  <a:pt x="1450058" y="4396179"/>
                  <a:pt x="1450058" y="4396179"/>
                  <a:pt x="1450058" y="4396179"/>
                </a:cubicBezTo>
                <a:cubicBezTo>
                  <a:pt x="1437723" y="4384161"/>
                  <a:pt x="1432733" y="4360806"/>
                  <a:pt x="1422075" y="4333778"/>
                </a:cubicBezTo>
                <a:cubicBezTo>
                  <a:pt x="1419080" y="4319766"/>
                  <a:pt x="1416086" y="4305753"/>
                  <a:pt x="1413412" y="4316093"/>
                </a:cubicBezTo>
                <a:cubicBezTo>
                  <a:pt x="1412414" y="4311422"/>
                  <a:pt x="1412414" y="4311422"/>
                  <a:pt x="1412414" y="4311422"/>
                </a:cubicBezTo>
                <a:cubicBezTo>
                  <a:pt x="1407741" y="4312421"/>
                  <a:pt x="1407741" y="4312421"/>
                  <a:pt x="1407741" y="4312421"/>
                </a:cubicBezTo>
                <a:cubicBezTo>
                  <a:pt x="1398400" y="4314415"/>
                  <a:pt x="1404748" y="4298407"/>
                  <a:pt x="1402752" y="4289064"/>
                </a:cubicBezTo>
                <a:cubicBezTo>
                  <a:pt x="1400078" y="4299405"/>
                  <a:pt x="1390415" y="4277046"/>
                  <a:pt x="1393410" y="4291060"/>
                </a:cubicBezTo>
                <a:cubicBezTo>
                  <a:pt x="1399079" y="4294733"/>
                  <a:pt x="1401076" y="4304075"/>
                  <a:pt x="1396404" y="4305073"/>
                </a:cubicBezTo>
                <a:cubicBezTo>
                  <a:pt x="1402074" y="4308745"/>
                  <a:pt x="1404069" y="4318088"/>
                  <a:pt x="1407063" y="4332102"/>
                </a:cubicBezTo>
                <a:cubicBezTo>
                  <a:pt x="1396043" y="4349108"/>
                  <a:pt x="1404346" y="4410830"/>
                  <a:pt x="1419993" y="4461213"/>
                </a:cubicBezTo>
                <a:cubicBezTo>
                  <a:pt x="1416321" y="4466881"/>
                  <a:pt x="1416321" y="4466881"/>
                  <a:pt x="1412648" y="4472550"/>
                </a:cubicBezTo>
                <a:cubicBezTo>
                  <a:pt x="1406978" y="4468877"/>
                  <a:pt x="1405981" y="4464205"/>
                  <a:pt x="1404983" y="4459535"/>
                </a:cubicBezTo>
                <a:cubicBezTo>
                  <a:pt x="1404983" y="4459535"/>
                  <a:pt x="1403985" y="4454865"/>
                  <a:pt x="1403985" y="4454865"/>
                </a:cubicBezTo>
                <a:cubicBezTo>
                  <a:pt x="1403985" y="4454865"/>
                  <a:pt x="1398316" y="4451189"/>
                  <a:pt x="1398316" y="4451189"/>
                </a:cubicBezTo>
                <a:cubicBezTo>
                  <a:pt x="1398316" y="4451189"/>
                  <a:pt x="1398316" y="4451189"/>
                  <a:pt x="1399315" y="4455862"/>
                </a:cubicBezTo>
                <a:cubicBezTo>
                  <a:pt x="1399315" y="4455862"/>
                  <a:pt x="1400312" y="4460533"/>
                  <a:pt x="1400312" y="4460533"/>
                </a:cubicBezTo>
                <a:cubicBezTo>
                  <a:pt x="1400312" y="4460533"/>
                  <a:pt x="1394644" y="4456859"/>
                  <a:pt x="1393645" y="4452188"/>
                </a:cubicBezTo>
                <a:cubicBezTo>
                  <a:pt x="1391649" y="4442847"/>
                  <a:pt x="1390651" y="4438176"/>
                  <a:pt x="1388655" y="4428834"/>
                </a:cubicBezTo>
                <a:lnTo>
                  <a:pt x="1396421" y="4442316"/>
                </a:lnTo>
                <a:lnTo>
                  <a:pt x="1397319" y="4446519"/>
                </a:lnTo>
                <a:cubicBezTo>
                  <a:pt x="1403485" y="4452529"/>
                  <a:pt x="1401820" y="4450442"/>
                  <a:pt x="1398362" y="4445687"/>
                </a:cubicBezTo>
                <a:lnTo>
                  <a:pt x="1396421" y="4442316"/>
                </a:lnTo>
                <a:lnTo>
                  <a:pt x="1394700" y="4434259"/>
                </a:lnTo>
                <a:cubicBezTo>
                  <a:pt x="1394325" y="4432507"/>
                  <a:pt x="1394325" y="4432507"/>
                  <a:pt x="1394325" y="4432507"/>
                </a:cubicBezTo>
                <a:cubicBezTo>
                  <a:pt x="1394325" y="4432507"/>
                  <a:pt x="1398995" y="4431508"/>
                  <a:pt x="1398995" y="4431508"/>
                </a:cubicBezTo>
                <a:cubicBezTo>
                  <a:pt x="1398995" y="4431508"/>
                  <a:pt x="1398995" y="4431508"/>
                  <a:pt x="1397996" y="4426838"/>
                </a:cubicBezTo>
                <a:cubicBezTo>
                  <a:pt x="1397996" y="4426838"/>
                  <a:pt x="1397000" y="4422167"/>
                  <a:pt x="1397000" y="4422167"/>
                </a:cubicBezTo>
                <a:cubicBezTo>
                  <a:pt x="1393327" y="4427837"/>
                  <a:pt x="1392329" y="4423164"/>
                  <a:pt x="1392329" y="4423164"/>
                </a:cubicBezTo>
                <a:cubicBezTo>
                  <a:pt x="1391330" y="4418493"/>
                  <a:pt x="1390333" y="4413823"/>
                  <a:pt x="1385662" y="4414822"/>
                </a:cubicBezTo>
                <a:cubicBezTo>
                  <a:pt x="1384664" y="4410150"/>
                  <a:pt x="1384664" y="4410150"/>
                  <a:pt x="1384664" y="4410150"/>
                </a:cubicBezTo>
                <a:cubicBezTo>
                  <a:pt x="1389336" y="4409152"/>
                  <a:pt x="1388338" y="4404480"/>
                  <a:pt x="1383666" y="4405478"/>
                </a:cubicBezTo>
                <a:cubicBezTo>
                  <a:pt x="1382668" y="4400808"/>
                  <a:pt x="1380424" y="4390299"/>
                  <a:pt x="1378801" y="4382708"/>
                </a:cubicBezTo>
                <a:lnTo>
                  <a:pt x="1377677" y="4377453"/>
                </a:lnTo>
                <a:cubicBezTo>
                  <a:pt x="1379673" y="4386795"/>
                  <a:pt x="1377996" y="4401807"/>
                  <a:pt x="1377996" y="4401807"/>
                </a:cubicBezTo>
                <a:cubicBezTo>
                  <a:pt x="1375004" y="4387793"/>
                  <a:pt x="1367339" y="4374777"/>
                  <a:pt x="1364344" y="4360763"/>
                </a:cubicBezTo>
                <a:cubicBezTo>
                  <a:pt x="1357100" y="4343998"/>
                  <a:pt x="1355467" y="4353504"/>
                  <a:pt x="1349899" y="4354235"/>
                </a:cubicBezTo>
                <a:lnTo>
                  <a:pt x="1345078" y="4351907"/>
                </a:lnTo>
                <a:lnTo>
                  <a:pt x="1348800" y="4372250"/>
                </a:lnTo>
                <a:cubicBezTo>
                  <a:pt x="1354182" y="4389739"/>
                  <a:pt x="1362927" y="4405884"/>
                  <a:pt x="1379072" y="4419338"/>
                </a:cubicBezTo>
                <a:cubicBezTo>
                  <a:pt x="1389836" y="4430100"/>
                  <a:pt x="1387145" y="4440864"/>
                  <a:pt x="1389836" y="4454318"/>
                </a:cubicBezTo>
                <a:cubicBezTo>
                  <a:pt x="1389836" y="4481225"/>
                  <a:pt x="1395218" y="4505441"/>
                  <a:pt x="1411363" y="4524275"/>
                </a:cubicBezTo>
                <a:cubicBezTo>
                  <a:pt x="1451727" y="4567327"/>
                  <a:pt x="1482001" y="4616433"/>
                  <a:pt x="1509583" y="4667558"/>
                </a:cubicBezTo>
                <a:lnTo>
                  <a:pt x="1577273" y="4795718"/>
                </a:lnTo>
                <a:lnTo>
                  <a:pt x="1579917" y="4798245"/>
                </a:lnTo>
                <a:cubicBezTo>
                  <a:pt x="1584587" y="4797247"/>
                  <a:pt x="1580594" y="4778563"/>
                  <a:pt x="1576604" y="4759879"/>
                </a:cubicBezTo>
                <a:cubicBezTo>
                  <a:pt x="1609577" y="4845636"/>
                  <a:pt x="1674569" y="4944085"/>
                  <a:pt x="1731897" y="5029523"/>
                </a:cubicBezTo>
                <a:lnTo>
                  <a:pt x="1728521" y="5034733"/>
                </a:lnTo>
                <a:lnTo>
                  <a:pt x="1864742" y="5210497"/>
                </a:lnTo>
                <a:lnTo>
                  <a:pt x="1960966" y="5314141"/>
                </a:lnTo>
                <a:lnTo>
                  <a:pt x="1964240" y="5316895"/>
                </a:lnTo>
                <a:lnTo>
                  <a:pt x="1966833" y="5320459"/>
                </a:lnTo>
                <a:lnTo>
                  <a:pt x="2003292" y="5359731"/>
                </a:lnTo>
                <a:lnTo>
                  <a:pt x="2005134" y="5358985"/>
                </a:lnTo>
                <a:cubicBezTo>
                  <a:pt x="2006603" y="5359434"/>
                  <a:pt x="2009083" y="5361041"/>
                  <a:pt x="2013584" y="5364962"/>
                </a:cubicBezTo>
                <a:cubicBezTo>
                  <a:pt x="2007915" y="5361289"/>
                  <a:pt x="2008414" y="5363625"/>
                  <a:pt x="2011996" y="5368965"/>
                </a:cubicBezTo>
                <a:lnTo>
                  <a:pt x="2012621" y="5369779"/>
                </a:lnTo>
                <a:lnTo>
                  <a:pt x="2021956" y="5379834"/>
                </a:lnTo>
                <a:lnTo>
                  <a:pt x="2059336" y="5413704"/>
                </a:lnTo>
                <a:lnTo>
                  <a:pt x="2059384" y="5410736"/>
                </a:lnTo>
                <a:cubicBezTo>
                  <a:pt x="2056760" y="5407022"/>
                  <a:pt x="2053427" y="5402851"/>
                  <a:pt x="2055262" y="5400017"/>
                </a:cubicBezTo>
                <a:cubicBezTo>
                  <a:pt x="2064764" y="5410196"/>
                  <a:pt x="2067179" y="5415787"/>
                  <a:pt x="2068636" y="5419749"/>
                </a:cubicBezTo>
                <a:lnTo>
                  <a:pt x="2074568" y="5427506"/>
                </a:lnTo>
                <a:lnTo>
                  <a:pt x="2093075" y="5444275"/>
                </a:lnTo>
                <a:lnTo>
                  <a:pt x="2096976" y="5446663"/>
                </a:lnTo>
                <a:lnTo>
                  <a:pt x="2101272" y="5451702"/>
                </a:lnTo>
                <a:lnTo>
                  <a:pt x="2190614" y="5532655"/>
                </a:lnTo>
                <a:lnTo>
                  <a:pt x="2190957" y="5532205"/>
                </a:lnTo>
                <a:lnTo>
                  <a:pt x="2192913" y="5534621"/>
                </a:lnTo>
                <a:lnTo>
                  <a:pt x="2345065" y="5651238"/>
                </a:lnTo>
                <a:lnTo>
                  <a:pt x="2345801" y="5651144"/>
                </a:lnTo>
                <a:cubicBezTo>
                  <a:pt x="2348510" y="5652397"/>
                  <a:pt x="2351344" y="5654233"/>
                  <a:pt x="2353680" y="5653734"/>
                </a:cubicBezTo>
                <a:cubicBezTo>
                  <a:pt x="2353680" y="5653734"/>
                  <a:pt x="2354677" y="5658406"/>
                  <a:pt x="2354677" y="5658406"/>
                </a:cubicBezTo>
                <a:lnTo>
                  <a:pt x="2354729" y="5658644"/>
                </a:lnTo>
                <a:lnTo>
                  <a:pt x="2365695" y="5667049"/>
                </a:lnTo>
                <a:lnTo>
                  <a:pt x="2371685" y="5669425"/>
                </a:lnTo>
                <a:cubicBezTo>
                  <a:pt x="2371685" y="5669425"/>
                  <a:pt x="2376356" y="5668427"/>
                  <a:pt x="2370688" y="5664753"/>
                </a:cubicBezTo>
                <a:cubicBezTo>
                  <a:pt x="2369689" y="5660084"/>
                  <a:pt x="2369689" y="5660084"/>
                  <a:pt x="2369689" y="5660084"/>
                </a:cubicBezTo>
                <a:cubicBezTo>
                  <a:pt x="2386696" y="5671101"/>
                  <a:pt x="2367015" y="5670422"/>
                  <a:pt x="2387695" y="5675773"/>
                </a:cubicBezTo>
                <a:cubicBezTo>
                  <a:pt x="2388692" y="5680444"/>
                  <a:pt x="2388692" y="5680444"/>
                  <a:pt x="2388692" y="5680444"/>
                </a:cubicBezTo>
                <a:cubicBezTo>
                  <a:pt x="2389690" y="5685115"/>
                  <a:pt x="2389690" y="5685115"/>
                  <a:pt x="2394361" y="5684116"/>
                </a:cubicBezTo>
                <a:cubicBezTo>
                  <a:pt x="2400030" y="5687790"/>
                  <a:pt x="2400030" y="5687790"/>
                  <a:pt x="2400030" y="5687790"/>
                </a:cubicBezTo>
                <a:cubicBezTo>
                  <a:pt x="2402865" y="5689627"/>
                  <a:pt x="2404282" y="5690545"/>
                  <a:pt x="2405825" y="5692047"/>
                </a:cubicBezTo>
                <a:lnTo>
                  <a:pt x="2409797" y="5696759"/>
                </a:lnTo>
                <a:lnTo>
                  <a:pt x="2414794" y="5700011"/>
                </a:lnTo>
                <a:lnTo>
                  <a:pt x="2432881" y="5701530"/>
                </a:lnTo>
                <a:cubicBezTo>
                  <a:pt x="2440053" y="5703661"/>
                  <a:pt x="2445223" y="5704998"/>
                  <a:pt x="2441390" y="5698491"/>
                </a:cubicBezTo>
                <a:cubicBezTo>
                  <a:pt x="2439054" y="5698990"/>
                  <a:pt x="2435053" y="5697402"/>
                  <a:pt x="2430801" y="5694648"/>
                </a:cubicBezTo>
                <a:lnTo>
                  <a:pt x="2423109" y="5687744"/>
                </a:lnTo>
                <a:lnTo>
                  <a:pt x="2429054" y="5686473"/>
                </a:lnTo>
                <a:cubicBezTo>
                  <a:pt x="2457400" y="5704839"/>
                  <a:pt x="2485743" y="5723205"/>
                  <a:pt x="2503749" y="5738894"/>
                </a:cubicBezTo>
                <a:cubicBezTo>
                  <a:pt x="2504747" y="5743565"/>
                  <a:pt x="2509419" y="5742568"/>
                  <a:pt x="2509419" y="5742568"/>
                </a:cubicBezTo>
                <a:cubicBezTo>
                  <a:pt x="2527423" y="5758257"/>
                  <a:pt x="2493408" y="5736220"/>
                  <a:pt x="2500075" y="5744562"/>
                </a:cubicBezTo>
                <a:cubicBezTo>
                  <a:pt x="2521754" y="5754584"/>
                  <a:pt x="2517083" y="5755583"/>
                  <a:pt x="2519077" y="5764924"/>
                </a:cubicBezTo>
                <a:cubicBezTo>
                  <a:pt x="2539757" y="5770275"/>
                  <a:pt x="2548422" y="5787961"/>
                  <a:pt x="2540756" y="5774946"/>
                </a:cubicBezTo>
                <a:cubicBezTo>
                  <a:pt x="2545427" y="5773948"/>
                  <a:pt x="2545427" y="5773948"/>
                  <a:pt x="2545427" y="5773948"/>
                </a:cubicBezTo>
                <a:cubicBezTo>
                  <a:pt x="2550097" y="5772950"/>
                  <a:pt x="2550097" y="5772950"/>
                  <a:pt x="2550097" y="5772950"/>
                </a:cubicBezTo>
                <a:cubicBezTo>
                  <a:pt x="2555767" y="5776622"/>
                  <a:pt x="2566107" y="5779297"/>
                  <a:pt x="2572773" y="5787641"/>
                </a:cubicBezTo>
                <a:cubicBezTo>
                  <a:pt x="2571776" y="5782971"/>
                  <a:pt x="2576447" y="5781973"/>
                  <a:pt x="2582118" y="5785645"/>
                </a:cubicBezTo>
                <a:cubicBezTo>
                  <a:pt x="2602796" y="5790996"/>
                  <a:pt x="2623796" y="5820700"/>
                  <a:pt x="2650143" y="5829723"/>
                </a:cubicBezTo>
                <a:cubicBezTo>
                  <a:pt x="2656810" y="5838067"/>
                  <a:pt x="2660484" y="5832397"/>
                  <a:pt x="2670824" y="5835072"/>
                </a:cubicBezTo>
                <a:cubicBezTo>
                  <a:pt x="2670824" y="5835072"/>
                  <a:pt x="2677490" y="5843417"/>
                  <a:pt x="2684158" y="5851761"/>
                </a:cubicBezTo>
                <a:cubicBezTo>
                  <a:pt x="2739850" y="5883820"/>
                  <a:pt x="2819895" y="5915562"/>
                  <a:pt x="2874588" y="5942950"/>
                </a:cubicBezTo>
                <a:cubicBezTo>
                  <a:pt x="2901935" y="5956644"/>
                  <a:pt x="2923613" y="5966665"/>
                  <a:pt x="2956629" y="5984033"/>
                </a:cubicBezTo>
                <a:cubicBezTo>
                  <a:pt x="2966969" y="5986708"/>
                  <a:pt x="2992320" y="5991060"/>
                  <a:pt x="3003657" y="5998405"/>
                </a:cubicBezTo>
                <a:cubicBezTo>
                  <a:pt x="3003657" y="5998405"/>
                  <a:pt x="3010325" y="6006750"/>
                  <a:pt x="3010325" y="6006750"/>
                </a:cubicBezTo>
                <a:cubicBezTo>
                  <a:pt x="3036674" y="6015773"/>
                  <a:pt x="3035676" y="6011102"/>
                  <a:pt x="3052682" y="6022121"/>
                </a:cubicBezTo>
                <a:cubicBezTo>
                  <a:pt x="3041345" y="6014776"/>
                  <a:pt x="3101709" y="6045837"/>
                  <a:pt x="3132727" y="6053863"/>
                </a:cubicBezTo>
                <a:cubicBezTo>
                  <a:pt x="3181752" y="6077579"/>
                  <a:pt x="3248465" y="6092630"/>
                  <a:pt x="3306831" y="6114351"/>
                </a:cubicBezTo>
                <a:cubicBezTo>
                  <a:pt x="3332182" y="6118703"/>
                  <a:pt x="3368871" y="6130401"/>
                  <a:pt x="3409233" y="6136431"/>
                </a:cubicBezTo>
                <a:cubicBezTo>
                  <a:pt x="3450593" y="6147132"/>
                  <a:pt x="3495627" y="6152162"/>
                  <a:pt x="3520977" y="6156515"/>
                </a:cubicBezTo>
                <a:cubicBezTo>
                  <a:pt x="3591361" y="6165899"/>
                  <a:pt x="3648729" y="6182948"/>
                  <a:pt x="3704103" y="6190654"/>
                </a:cubicBezTo>
                <a:cubicBezTo>
                  <a:pt x="3743467" y="6192014"/>
                  <a:pt x="3797843" y="6195048"/>
                  <a:pt x="3841878" y="6195409"/>
                </a:cubicBezTo>
                <a:cubicBezTo>
                  <a:pt x="3868226" y="6204433"/>
                  <a:pt x="3901921" y="6202118"/>
                  <a:pt x="3935617" y="6199803"/>
                </a:cubicBezTo>
                <a:cubicBezTo>
                  <a:pt x="3952624" y="6210822"/>
                  <a:pt x="4001331" y="6210186"/>
                  <a:pt x="4050037" y="6209548"/>
                </a:cubicBezTo>
                <a:cubicBezTo>
                  <a:pt x="4098742" y="6208910"/>
                  <a:pt x="4147449" y="6208274"/>
                  <a:pt x="4164456" y="6219291"/>
                </a:cubicBezTo>
                <a:cubicBezTo>
                  <a:pt x="4178470" y="6216298"/>
                  <a:pt x="4202823" y="6215980"/>
                  <a:pt x="4208491" y="6219652"/>
                </a:cubicBezTo>
                <a:cubicBezTo>
                  <a:pt x="4220508" y="6207318"/>
                  <a:pt x="4273885" y="6205681"/>
                  <a:pt x="4280553" y="6214026"/>
                </a:cubicBezTo>
                <a:cubicBezTo>
                  <a:pt x="4285225" y="6213027"/>
                  <a:pt x="4294565" y="6211031"/>
                  <a:pt x="4299237" y="6210033"/>
                </a:cubicBezTo>
                <a:cubicBezTo>
                  <a:pt x="4302232" y="6224047"/>
                  <a:pt x="4342273" y="6205722"/>
                  <a:pt x="4376966" y="6208079"/>
                </a:cubicBezTo>
                <a:cubicBezTo>
                  <a:pt x="4381639" y="6207082"/>
                  <a:pt x="4381639" y="6207082"/>
                  <a:pt x="4381639" y="6207082"/>
                </a:cubicBezTo>
                <a:cubicBezTo>
                  <a:pt x="4381639" y="6207082"/>
                  <a:pt x="4382636" y="6211752"/>
                  <a:pt x="4382636" y="6211752"/>
                </a:cubicBezTo>
                <a:cubicBezTo>
                  <a:pt x="4387307" y="6210754"/>
                  <a:pt x="4387307" y="6210754"/>
                  <a:pt x="4391979" y="6209755"/>
                </a:cubicBezTo>
                <a:cubicBezTo>
                  <a:pt x="4391979" y="6209755"/>
                  <a:pt x="4391979" y="6209755"/>
                  <a:pt x="4390980" y="6205086"/>
                </a:cubicBezTo>
                <a:cubicBezTo>
                  <a:pt x="4390980" y="6205086"/>
                  <a:pt x="4386310" y="6206084"/>
                  <a:pt x="4386310" y="6206084"/>
                </a:cubicBezTo>
                <a:cubicBezTo>
                  <a:pt x="4395651" y="6204087"/>
                  <a:pt x="4409664" y="6201093"/>
                  <a:pt x="4408667" y="6196422"/>
                </a:cubicBezTo>
                <a:cubicBezTo>
                  <a:pt x="4490071" y="6188798"/>
                  <a:pt x="4570475" y="6176505"/>
                  <a:pt x="4653556" y="6153870"/>
                </a:cubicBezTo>
                <a:cubicBezTo>
                  <a:pt x="4685257" y="6142215"/>
                  <a:pt x="4708611" y="6137225"/>
                  <a:pt x="4745978" y="6129242"/>
                </a:cubicBezTo>
                <a:cubicBezTo>
                  <a:pt x="4787019" y="6115589"/>
                  <a:pt x="4845748" y="6093274"/>
                  <a:pt x="4900802" y="6076627"/>
                </a:cubicBezTo>
                <a:cubicBezTo>
                  <a:pt x="4959529" y="6054313"/>
                  <a:pt x="5013586" y="6032994"/>
                  <a:pt x="5058301" y="6013674"/>
                </a:cubicBezTo>
                <a:cubicBezTo>
                  <a:pt x="5094672" y="6001018"/>
                  <a:pt x="5112357" y="5992356"/>
                  <a:pt x="5152401" y="5974033"/>
                </a:cubicBezTo>
                <a:cubicBezTo>
                  <a:pt x="5160745" y="5967365"/>
                  <a:pt x="5174758" y="5964372"/>
                  <a:pt x="5184101" y="5962374"/>
                </a:cubicBezTo>
                <a:cubicBezTo>
                  <a:pt x="5206457" y="5952716"/>
                  <a:pt x="5222147" y="5934711"/>
                  <a:pt x="5245504" y="5929720"/>
                </a:cubicBezTo>
                <a:cubicBezTo>
                  <a:pt x="5245504" y="5929720"/>
                  <a:pt x="5246501" y="5934392"/>
                  <a:pt x="5246501" y="5934392"/>
                </a:cubicBezTo>
                <a:cubicBezTo>
                  <a:pt x="5241830" y="5935389"/>
                  <a:pt x="5247499" y="5939063"/>
                  <a:pt x="5251173" y="5933393"/>
                </a:cubicBezTo>
                <a:cubicBezTo>
                  <a:pt x="5255843" y="5932396"/>
                  <a:pt x="5260514" y="5931398"/>
                  <a:pt x="5260514" y="5931398"/>
                </a:cubicBezTo>
                <a:cubicBezTo>
                  <a:pt x="5259517" y="5926727"/>
                  <a:pt x="5264188" y="5925730"/>
                  <a:pt x="5264188" y="5925730"/>
                </a:cubicBezTo>
                <a:cubicBezTo>
                  <a:pt x="5265185" y="5930400"/>
                  <a:pt x="5269857" y="5929401"/>
                  <a:pt x="5274527" y="5928403"/>
                </a:cubicBezTo>
                <a:cubicBezTo>
                  <a:pt x="5278201" y="5922735"/>
                  <a:pt x="5273529" y="5923733"/>
                  <a:pt x="5272531" y="5919062"/>
                </a:cubicBezTo>
                <a:cubicBezTo>
                  <a:pt x="5272531" y="5919062"/>
                  <a:pt x="5277203" y="5918063"/>
                  <a:pt x="5277203" y="5918063"/>
                </a:cubicBezTo>
                <a:cubicBezTo>
                  <a:pt x="5281873" y="5917066"/>
                  <a:pt x="5285546" y="5911397"/>
                  <a:pt x="5285546" y="5911397"/>
                </a:cubicBezTo>
                <a:cubicBezTo>
                  <a:pt x="5284549" y="5906727"/>
                  <a:pt x="5279879" y="5907725"/>
                  <a:pt x="5275207" y="5908722"/>
                </a:cubicBezTo>
                <a:cubicBezTo>
                  <a:pt x="5276205" y="5913393"/>
                  <a:pt x="5276205" y="5913393"/>
                  <a:pt x="5276205" y="5913393"/>
                </a:cubicBezTo>
                <a:cubicBezTo>
                  <a:pt x="5270536" y="5909721"/>
                  <a:pt x="5270536" y="5909721"/>
                  <a:pt x="5270536" y="5909721"/>
                </a:cubicBezTo>
                <a:cubicBezTo>
                  <a:pt x="5306907" y="5897065"/>
                  <a:pt x="5359965" y="5871077"/>
                  <a:pt x="5379329" y="5847404"/>
                </a:cubicBezTo>
                <a:cubicBezTo>
                  <a:pt x="5419372" y="5829081"/>
                  <a:pt x="5475105" y="5792750"/>
                  <a:pt x="5542857" y="5744086"/>
                </a:cubicBezTo>
                <a:cubicBezTo>
                  <a:pt x="5543855" y="5748759"/>
                  <a:pt x="5543855" y="5748759"/>
                  <a:pt x="5543855" y="5748759"/>
                </a:cubicBezTo>
                <a:cubicBezTo>
                  <a:pt x="5543855" y="5748759"/>
                  <a:pt x="5539183" y="5749756"/>
                  <a:pt x="5539183" y="5749756"/>
                </a:cubicBezTo>
                <a:cubicBezTo>
                  <a:pt x="5535510" y="5755425"/>
                  <a:pt x="5530840" y="5756424"/>
                  <a:pt x="5536507" y="5760095"/>
                </a:cubicBezTo>
                <a:cubicBezTo>
                  <a:pt x="5536507" y="5760095"/>
                  <a:pt x="5541179" y="5759098"/>
                  <a:pt x="5544853" y="5753429"/>
                </a:cubicBezTo>
                <a:cubicBezTo>
                  <a:pt x="5549523" y="5752432"/>
                  <a:pt x="5549523" y="5752432"/>
                  <a:pt x="5553195" y="5746762"/>
                </a:cubicBezTo>
                <a:cubicBezTo>
                  <a:pt x="5554194" y="5751434"/>
                  <a:pt x="5558865" y="5750436"/>
                  <a:pt x="5568208" y="5748439"/>
                </a:cubicBezTo>
                <a:cubicBezTo>
                  <a:pt x="5567709" y="5746105"/>
                  <a:pt x="5567209" y="5743768"/>
                  <a:pt x="5565793" y="5742849"/>
                </a:cubicBezTo>
                <a:lnTo>
                  <a:pt x="5563150" y="5743821"/>
                </a:lnTo>
                <a:lnTo>
                  <a:pt x="5569884" y="5733428"/>
                </a:lnTo>
                <a:cubicBezTo>
                  <a:pt x="5565213" y="5734427"/>
                  <a:pt x="5560543" y="5735424"/>
                  <a:pt x="5555871" y="5736423"/>
                </a:cubicBezTo>
                <a:cubicBezTo>
                  <a:pt x="5566891" y="5719416"/>
                  <a:pt x="5574237" y="5708077"/>
                  <a:pt x="5595597" y="5693746"/>
                </a:cubicBezTo>
                <a:cubicBezTo>
                  <a:pt x="5591923" y="5699415"/>
                  <a:pt x="5596594" y="5698416"/>
                  <a:pt x="5601265" y="5697419"/>
                </a:cubicBezTo>
                <a:cubicBezTo>
                  <a:pt x="5622624" y="5683088"/>
                  <a:pt x="5640990" y="5654743"/>
                  <a:pt x="5654005" y="5647078"/>
                </a:cubicBezTo>
                <a:cubicBezTo>
                  <a:pt x="5654005" y="5647078"/>
                  <a:pt x="5655003" y="5651750"/>
                  <a:pt x="5650333" y="5652747"/>
                </a:cubicBezTo>
                <a:cubicBezTo>
                  <a:pt x="5680037" y="5631749"/>
                  <a:pt x="5698401" y="5603403"/>
                  <a:pt x="5713411" y="5605080"/>
                </a:cubicBezTo>
                <a:cubicBezTo>
                  <a:pt x="5708741" y="5606079"/>
                  <a:pt x="5712413" y="5600409"/>
                  <a:pt x="5717085" y="5599412"/>
                </a:cubicBezTo>
                <a:cubicBezTo>
                  <a:pt x="5723434" y="5583402"/>
                  <a:pt x="5703073" y="5602405"/>
                  <a:pt x="5698401" y="5603403"/>
                </a:cubicBezTo>
                <a:cubicBezTo>
                  <a:pt x="5723434" y="5583402"/>
                  <a:pt x="5732775" y="5581407"/>
                  <a:pt x="5739123" y="5565397"/>
                </a:cubicBezTo>
                <a:cubicBezTo>
                  <a:pt x="5744793" y="5569071"/>
                  <a:pt x="5737447" y="5580410"/>
                  <a:pt x="5749465" y="5568074"/>
                </a:cubicBezTo>
                <a:cubicBezTo>
                  <a:pt x="5752140" y="5557732"/>
                  <a:pt x="5748466" y="5563402"/>
                  <a:pt x="5755813" y="5552065"/>
                </a:cubicBezTo>
                <a:cubicBezTo>
                  <a:pt x="5754813" y="5547394"/>
                  <a:pt x="5759485" y="5546395"/>
                  <a:pt x="5759485" y="5546395"/>
                </a:cubicBezTo>
                <a:cubicBezTo>
                  <a:pt x="5763159" y="5540726"/>
                  <a:pt x="5767829" y="5539729"/>
                  <a:pt x="5766831" y="5535057"/>
                </a:cubicBezTo>
                <a:cubicBezTo>
                  <a:pt x="5765834" y="5530386"/>
                  <a:pt x="5761163" y="5531383"/>
                  <a:pt x="5757489" y="5537052"/>
                </a:cubicBezTo>
                <a:cubicBezTo>
                  <a:pt x="5757489" y="5537052"/>
                  <a:pt x="5757489" y="5537052"/>
                  <a:pt x="5752817" y="5538051"/>
                </a:cubicBezTo>
                <a:cubicBezTo>
                  <a:pt x="5789869" y="5505714"/>
                  <a:pt x="5796216" y="5489707"/>
                  <a:pt x="5840612" y="5446031"/>
                </a:cubicBezTo>
                <a:cubicBezTo>
                  <a:pt x="5861292" y="5451381"/>
                  <a:pt x="5844285" y="5440361"/>
                  <a:pt x="5875984" y="5428705"/>
                </a:cubicBezTo>
                <a:cubicBezTo>
                  <a:pt x="5876981" y="5433377"/>
                  <a:pt x="5876981" y="5433377"/>
                  <a:pt x="5876981" y="5433377"/>
                </a:cubicBezTo>
                <a:cubicBezTo>
                  <a:pt x="5873309" y="5439045"/>
                  <a:pt x="5877980" y="5438048"/>
                  <a:pt x="5881654" y="5432378"/>
                </a:cubicBezTo>
                <a:cubicBezTo>
                  <a:pt x="5886325" y="5431380"/>
                  <a:pt x="5889997" y="5425712"/>
                  <a:pt x="5888999" y="5421040"/>
                </a:cubicBezTo>
                <a:cubicBezTo>
                  <a:pt x="5892673" y="5415372"/>
                  <a:pt x="5892673" y="5415372"/>
                  <a:pt x="5892673" y="5415372"/>
                </a:cubicBezTo>
                <a:cubicBezTo>
                  <a:pt x="5901015" y="5408706"/>
                  <a:pt x="5900018" y="5404034"/>
                  <a:pt x="5894349" y="5400360"/>
                </a:cubicBezTo>
                <a:cubicBezTo>
                  <a:pt x="5903692" y="5398364"/>
                  <a:pt x="5906367" y="5388024"/>
                  <a:pt x="5910040" y="5382356"/>
                </a:cubicBezTo>
                <a:cubicBezTo>
                  <a:pt x="5901696" y="5389023"/>
                  <a:pt x="5893352" y="5395689"/>
                  <a:pt x="5885009" y="5402357"/>
                </a:cubicBezTo>
                <a:cubicBezTo>
                  <a:pt x="5886005" y="5407028"/>
                  <a:pt x="5887003" y="5411699"/>
                  <a:pt x="5887003" y="5411699"/>
                </a:cubicBezTo>
                <a:cubicBezTo>
                  <a:pt x="5887003" y="5411699"/>
                  <a:pt x="5882333" y="5412697"/>
                  <a:pt x="5883331" y="5417368"/>
                </a:cubicBezTo>
                <a:cubicBezTo>
                  <a:pt x="5883331" y="5417368"/>
                  <a:pt x="5878661" y="5418365"/>
                  <a:pt x="5878661" y="5418365"/>
                </a:cubicBezTo>
                <a:cubicBezTo>
                  <a:pt x="5873988" y="5419363"/>
                  <a:pt x="5874987" y="5424035"/>
                  <a:pt x="5875984" y="5428705"/>
                </a:cubicBezTo>
                <a:cubicBezTo>
                  <a:pt x="5850633" y="5424354"/>
                  <a:pt x="5823605" y="5435012"/>
                  <a:pt x="5797893" y="5474694"/>
                </a:cubicBezTo>
                <a:cubicBezTo>
                  <a:pt x="5793223" y="5475693"/>
                  <a:pt x="5789550" y="5481361"/>
                  <a:pt x="5788553" y="5476691"/>
                </a:cubicBezTo>
                <a:cubicBezTo>
                  <a:pt x="5793223" y="5475693"/>
                  <a:pt x="5792224" y="5471021"/>
                  <a:pt x="5787554" y="5472019"/>
                </a:cubicBezTo>
                <a:cubicBezTo>
                  <a:pt x="5787554" y="5472019"/>
                  <a:pt x="5787554" y="5472019"/>
                  <a:pt x="5783880" y="5477689"/>
                </a:cubicBezTo>
                <a:cubicBezTo>
                  <a:pt x="5783880" y="5477689"/>
                  <a:pt x="5779209" y="5478686"/>
                  <a:pt x="5779209" y="5478686"/>
                </a:cubicBezTo>
                <a:cubicBezTo>
                  <a:pt x="5787893" y="5462179"/>
                  <a:pt x="5797326" y="5449175"/>
                  <a:pt x="5809467" y="5437421"/>
                </a:cubicBezTo>
                <a:lnTo>
                  <a:pt x="5851753" y="5406742"/>
                </a:lnTo>
                <a:lnTo>
                  <a:pt x="5852311" y="5409342"/>
                </a:lnTo>
                <a:cubicBezTo>
                  <a:pt x="5856982" y="5408343"/>
                  <a:pt x="5856982" y="5408343"/>
                  <a:pt x="5855983" y="5403674"/>
                </a:cubicBezTo>
                <a:cubicBezTo>
                  <a:pt x="5865325" y="5401676"/>
                  <a:pt x="5864329" y="5397006"/>
                  <a:pt x="5872672" y="5390339"/>
                </a:cubicBezTo>
                <a:cubicBezTo>
                  <a:pt x="5872672" y="5390339"/>
                  <a:pt x="5873671" y="5395010"/>
                  <a:pt x="5868998" y="5396009"/>
                </a:cubicBezTo>
                <a:cubicBezTo>
                  <a:pt x="5868998" y="5396009"/>
                  <a:pt x="5873671" y="5395010"/>
                  <a:pt x="5873671" y="5395010"/>
                </a:cubicBezTo>
                <a:cubicBezTo>
                  <a:pt x="5873671" y="5395010"/>
                  <a:pt x="5877343" y="5389341"/>
                  <a:pt x="5877343" y="5389341"/>
                </a:cubicBezTo>
                <a:cubicBezTo>
                  <a:pt x="5902375" y="5369340"/>
                  <a:pt x="5925731" y="5364351"/>
                  <a:pt x="5944096" y="5336008"/>
                </a:cubicBezTo>
                <a:cubicBezTo>
                  <a:pt x="5936751" y="5347345"/>
                  <a:pt x="5945093" y="5340677"/>
                  <a:pt x="5954436" y="5338681"/>
                </a:cubicBezTo>
                <a:cubicBezTo>
                  <a:pt x="5943417" y="5355687"/>
                  <a:pt x="5929403" y="5358682"/>
                  <a:pt x="5936071" y="5367026"/>
                </a:cubicBezTo>
                <a:cubicBezTo>
                  <a:pt x="5959106" y="5337683"/>
                  <a:pt x="5974798" y="5319679"/>
                  <a:pt x="6011847" y="5287342"/>
                </a:cubicBezTo>
                <a:cubicBezTo>
                  <a:pt x="6012845" y="5292014"/>
                  <a:pt x="6016519" y="5286345"/>
                  <a:pt x="6021190" y="5285346"/>
                </a:cubicBezTo>
                <a:cubicBezTo>
                  <a:pt x="6024863" y="5279677"/>
                  <a:pt x="6028537" y="5274009"/>
                  <a:pt x="6023863" y="5275006"/>
                </a:cubicBezTo>
                <a:cubicBezTo>
                  <a:pt x="6032207" y="5268340"/>
                  <a:pt x="6034884" y="5257999"/>
                  <a:pt x="6041233" y="5241991"/>
                </a:cubicBezTo>
                <a:cubicBezTo>
                  <a:pt x="6046901" y="5245664"/>
                  <a:pt x="6039554" y="5257001"/>
                  <a:pt x="6047899" y="5250335"/>
                </a:cubicBezTo>
                <a:cubicBezTo>
                  <a:pt x="6046901" y="5245664"/>
                  <a:pt x="6055246" y="5238997"/>
                  <a:pt x="6054247" y="5234325"/>
                </a:cubicBezTo>
                <a:cubicBezTo>
                  <a:pt x="6054247" y="5234325"/>
                  <a:pt x="6058919" y="5233328"/>
                  <a:pt x="6057920" y="5228658"/>
                </a:cubicBezTo>
                <a:cubicBezTo>
                  <a:pt x="6062591" y="5227659"/>
                  <a:pt x="6062591" y="5227659"/>
                  <a:pt x="6062591" y="5227659"/>
                </a:cubicBezTo>
                <a:cubicBezTo>
                  <a:pt x="6061593" y="5222988"/>
                  <a:pt x="6061593" y="5222988"/>
                  <a:pt x="6061593" y="5222988"/>
                </a:cubicBezTo>
                <a:cubicBezTo>
                  <a:pt x="6057920" y="5228658"/>
                  <a:pt x="6057920" y="5228658"/>
                  <a:pt x="6057920" y="5228658"/>
                </a:cubicBezTo>
                <a:cubicBezTo>
                  <a:pt x="6053250" y="5229655"/>
                  <a:pt x="6053250" y="5229655"/>
                  <a:pt x="6053250" y="5229655"/>
                </a:cubicBezTo>
                <a:cubicBezTo>
                  <a:pt x="6068941" y="5211651"/>
                  <a:pt x="6068941" y="5211651"/>
                  <a:pt x="6068941" y="5211651"/>
                </a:cubicBezTo>
                <a:cubicBezTo>
                  <a:pt x="6065267" y="5217319"/>
                  <a:pt x="6066265" y="5221991"/>
                  <a:pt x="6069937" y="5216321"/>
                </a:cubicBezTo>
                <a:cubicBezTo>
                  <a:pt x="6103993" y="5169972"/>
                  <a:pt x="6125712" y="5111605"/>
                  <a:pt x="6153103" y="5056910"/>
                </a:cubicBezTo>
                <a:cubicBezTo>
                  <a:pt x="6174822" y="4998546"/>
                  <a:pt x="6197539" y="4944849"/>
                  <a:pt x="6220259" y="4891153"/>
                </a:cubicBezTo>
                <a:cubicBezTo>
                  <a:pt x="6229601" y="4889157"/>
                  <a:pt x="6230598" y="4893829"/>
                  <a:pt x="6232593" y="4903170"/>
                </a:cubicBezTo>
                <a:cubicBezTo>
                  <a:pt x="6246968" y="4856141"/>
                  <a:pt x="6259665" y="4824124"/>
                  <a:pt x="6266691" y="4788433"/>
                </a:cubicBezTo>
                <a:cubicBezTo>
                  <a:pt x="6272541" y="4770088"/>
                  <a:pt x="6277222" y="4751993"/>
                  <a:pt x="6282822" y="4732481"/>
                </a:cubicBezTo>
                <a:lnTo>
                  <a:pt x="6302855" y="4672815"/>
                </a:lnTo>
                <a:lnTo>
                  <a:pt x="6305460" y="4672697"/>
                </a:lnTo>
                <a:cubicBezTo>
                  <a:pt x="6305460" y="4672697"/>
                  <a:pt x="6310131" y="4671699"/>
                  <a:pt x="6313804" y="4666031"/>
                </a:cubicBezTo>
                <a:cubicBezTo>
                  <a:pt x="6318475" y="4665033"/>
                  <a:pt x="6318475" y="4665033"/>
                  <a:pt x="6318475" y="4665033"/>
                </a:cubicBezTo>
                <a:cubicBezTo>
                  <a:pt x="6321151" y="4654692"/>
                  <a:pt x="6328497" y="4643354"/>
                  <a:pt x="6322827" y="4639682"/>
                </a:cubicBezTo>
                <a:cubicBezTo>
                  <a:pt x="6327499" y="4638683"/>
                  <a:pt x="6331173" y="4633014"/>
                  <a:pt x="6330175" y="4628345"/>
                </a:cubicBezTo>
                <a:cubicBezTo>
                  <a:pt x="6333847" y="4622674"/>
                  <a:pt x="6329177" y="4623672"/>
                  <a:pt x="6329177" y="4623672"/>
                </a:cubicBezTo>
                <a:cubicBezTo>
                  <a:pt x="6324505" y="4624671"/>
                  <a:pt x="6324505" y="4624671"/>
                  <a:pt x="6324505" y="4624671"/>
                </a:cubicBezTo>
                <a:cubicBezTo>
                  <a:pt x="6338199" y="4597325"/>
                  <a:pt x="6335206" y="4583312"/>
                  <a:pt x="6348900" y="4555965"/>
                </a:cubicBezTo>
                <a:cubicBezTo>
                  <a:pt x="6334887" y="4558958"/>
                  <a:pt x="6346904" y="4546622"/>
                  <a:pt x="6345907" y="4541951"/>
                </a:cubicBezTo>
                <a:cubicBezTo>
                  <a:pt x="6339557" y="4557959"/>
                  <a:pt x="6337561" y="4548618"/>
                  <a:pt x="6330216" y="4559955"/>
                </a:cubicBezTo>
                <a:cubicBezTo>
                  <a:pt x="6327541" y="4570295"/>
                  <a:pt x="6338559" y="4553288"/>
                  <a:pt x="6336883" y="4568299"/>
                </a:cubicBezTo>
                <a:cubicBezTo>
                  <a:pt x="6324866" y="4580635"/>
                  <a:pt x="6323189" y="4595647"/>
                  <a:pt x="6314844" y="4602314"/>
                </a:cubicBezTo>
                <a:cubicBezTo>
                  <a:pt x="6318517" y="4596645"/>
                  <a:pt x="6322191" y="4590975"/>
                  <a:pt x="6321192" y="4586304"/>
                </a:cubicBezTo>
                <a:cubicBezTo>
                  <a:pt x="6307497" y="4613651"/>
                  <a:pt x="6290131" y="4646668"/>
                  <a:pt x="6273761" y="4684354"/>
                </a:cubicBezTo>
                <a:cubicBezTo>
                  <a:pt x="6257391" y="4722041"/>
                  <a:pt x="6241021" y="4759728"/>
                  <a:pt x="6228327" y="4791746"/>
                </a:cubicBezTo>
                <a:cubicBezTo>
                  <a:pt x="6227328" y="4787073"/>
                  <a:pt x="6222657" y="4788072"/>
                  <a:pt x="6218983" y="4793740"/>
                </a:cubicBezTo>
                <a:cubicBezTo>
                  <a:pt x="6201617" y="4826756"/>
                  <a:pt x="6187921" y="4854104"/>
                  <a:pt x="6164885" y="4883446"/>
                </a:cubicBezTo>
                <a:cubicBezTo>
                  <a:pt x="6171551" y="4891790"/>
                  <a:pt x="6150193" y="4906124"/>
                  <a:pt x="6142846" y="4917459"/>
                </a:cubicBezTo>
                <a:cubicBezTo>
                  <a:pt x="6139172" y="4923130"/>
                  <a:pt x="6144842" y="4926804"/>
                  <a:pt x="6136497" y="4933470"/>
                </a:cubicBezTo>
                <a:cubicBezTo>
                  <a:pt x="6137495" y="4938141"/>
                  <a:pt x="6124481" y="4945806"/>
                  <a:pt x="6117135" y="4957143"/>
                </a:cubicBezTo>
                <a:cubicBezTo>
                  <a:pt x="6106115" y="4974149"/>
                  <a:pt x="6096093" y="4995828"/>
                  <a:pt x="6085074" y="5012834"/>
                </a:cubicBezTo>
                <a:cubicBezTo>
                  <a:pt x="6070383" y="5035511"/>
                  <a:pt x="6071379" y="5040181"/>
                  <a:pt x="6052017" y="5063855"/>
                </a:cubicBezTo>
                <a:cubicBezTo>
                  <a:pt x="6019957" y="5119547"/>
                  <a:pt x="5963543" y="5175556"/>
                  <a:pt x="5949849" y="5202903"/>
                </a:cubicBezTo>
                <a:cubicBezTo>
                  <a:pt x="5935836" y="5205898"/>
                  <a:pt x="5926811" y="5232245"/>
                  <a:pt x="5919467" y="5243586"/>
                </a:cubicBezTo>
                <a:cubicBezTo>
                  <a:pt x="5922141" y="5233244"/>
                  <a:pt x="5918469" y="5238913"/>
                  <a:pt x="5913797" y="5239912"/>
                </a:cubicBezTo>
                <a:cubicBezTo>
                  <a:pt x="5888085" y="5279594"/>
                  <a:pt x="5840696" y="5309255"/>
                  <a:pt x="5798296" y="5362272"/>
                </a:cubicBezTo>
                <a:cubicBezTo>
                  <a:pt x="5783605" y="5384947"/>
                  <a:pt x="5795621" y="5372612"/>
                  <a:pt x="5770589" y="5392612"/>
                </a:cubicBezTo>
                <a:cubicBezTo>
                  <a:pt x="5753900" y="5405947"/>
                  <a:pt x="5742883" y="5422953"/>
                  <a:pt x="5726193" y="5436286"/>
                </a:cubicBezTo>
                <a:cubicBezTo>
                  <a:pt x="5668782" y="5487625"/>
                  <a:pt x="5610372" y="5534294"/>
                  <a:pt x="5560309" y="5574296"/>
                </a:cubicBezTo>
                <a:cubicBezTo>
                  <a:pt x="5539947" y="5593298"/>
                  <a:pt x="5522261" y="5601962"/>
                  <a:pt x="5511241" y="5618968"/>
                </a:cubicBezTo>
                <a:cubicBezTo>
                  <a:pt x="5506569" y="5619967"/>
                  <a:pt x="5506569" y="5619967"/>
                  <a:pt x="5501899" y="5620964"/>
                </a:cubicBezTo>
                <a:cubicBezTo>
                  <a:pt x="5497229" y="5621963"/>
                  <a:pt x="5483216" y="5624956"/>
                  <a:pt x="5462853" y="5643958"/>
                </a:cubicBezTo>
                <a:cubicBezTo>
                  <a:pt x="5454509" y="5650624"/>
                  <a:pt x="5442491" y="5662962"/>
                  <a:pt x="5434147" y="5669628"/>
                </a:cubicBezTo>
                <a:cubicBezTo>
                  <a:pt x="5395101" y="5692624"/>
                  <a:pt x="5346715" y="5717613"/>
                  <a:pt x="5335695" y="5734620"/>
                </a:cubicBezTo>
                <a:cubicBezTo>
                  <a:pt x="5342043" y="5718611"/>
                  <a:pt x="5291979" y="5758613"/>
                  <a:pt x="5279961" y="5770948"/>
                </a:cubicBezTo>
                <a:cubicBezTo>
                  <a:pt x="5260279" y="5770269"/>
                  <a:pt x="5232571" y="5800610"/>
                  <a:pt x="5196201" y="5813264"/>
                </a:cubicBezTo>
                <a:cubicBezTo>
                  <a:pt x="5191531" y="5814263"/>
                  <a:pt x="5198197" y="5822607"/>
                  <a:pt x="5184185" y="5825600"/>
                </a:cubicBezTo>
                <a:cubicBezTo>
                  <a:pt x="5173845" y="5822925"/>
                  <a:pt x="5143143" y="5839253"/>
                  <a:pt x="5148811" y="5842926"/>
                </a:cubicBezTo>
                <a:cubicBezTo>
                  <a:pt x="5132803" y="5836578"/>
                  <a:pt x="5108769" y="5861249"/>
                  <a:pt x="5098429" y="5858574"/>
                </a:cubicBezTo>
                <a:cubicBezTo>
                  <a:pt x="5100425" y="5867915"/>
                  <a:pt x="5096752" y="5873584"/>
                  <a:pt x="5093078" y="5879254"/>
                </a:cubicBezTo>
                <a:cubicBezTo>
                  <a:pt x="5084733" y="5885921"/>
                  <a:pt x="5080063" y="5886918"/>
                  <a:pt x="5071717" y="5893584"/>
                </a:cubicBezTo>
                <a:cubicBezTo>
                  <a:pt x="5041017" y="5909914"/>
                  <a:pt x="4999977" y="5923566"/>
                  <a:pt x="4963607" y="5936220"/>
                </a:cubicBezTo>
                <a:cubicBezTo>
                  <a:pt x="4954263" y="5938216"/>
                  <a:pt x="4943924" y="5935541"/>
                  <a:pt x="4943924" y="5935541"/>
                </a:cubicBezTo>
                <a:cubicBezTo>
                  <a:pt x="4940250" y="5941210"/>
                  <a:pt x="4935579" y="5942209"/>
                  <a:pt x="4931907" y="5947877"/>
                </a:cubicBezTo>
                <a:cubicBezTo>
                  <a:pt x="4927236" y="5948876"/>
                  <a:pt x="4927236" y="5948876"/>
                  <a:pt x="4927236" y="5948876"/>
                </a:cubicBezTo>
                <a:cubicBezTo>
                  <a:pt x="4892542" y="5946518"/>
                  <a:pt x="4848827" y="5970511"/>
                  <a:pt x="4813453" y="5987836"/>
                </a:cubicBezTo>
                <a:cubicBezTo>
                  <a:pt x="4812455" y="5983165"/>
                  <a:pt x="4812455" y="5983165"/>
                  <a:pt x="4812455" y="5983165"/>
                </a:cubicBezTo>
                <a:cubicBezTo>
                  <a:pt x="4797445" y="5981489"/>
                  <a:pt x="4796766" y="6001171"/>
                  <a:pt x="4789099" y="5988156"/>
                </a:cubicBezTo>
                <a:cubicBezTo>
                  <a:pt x="4765746" y="5993144"/>
                  <a:pt x="4781755" y="5999492"/>
                  <a:pt x="4763071" y="6003484"/>
                </a:cubicBezTo>
                <a:cubicBezTo>
                  <a:pt x="4762072" y="5998814"/>
                  <a:pt x="4752731" y="6000810"/>
                  <a:pt x="4747061" y="5997136"/>
                </a:cubicBezTo>
                <a:cubicBezTo>
                  <a:pt x="4730373" y="6010470"/>
                  <a:pt x="4711689" y="6014462"/>
                  <a:pt x="4687335" y="6014782"/>
                </a:cubicBezTo>
                <a:cubicBezTo>
                  <a:pt x="4680987" y="6030790"/>
                  <a:pt x="4650965" y="6027436"/>
                  <a:pt x="4642621" y="6034102"/>
                </a:cubicBezTo>
                <a:cubicBezTo>
                  <a:pt x="4641623" y="6029431"/>
                  <a:pt x="4636952" y="6030429"/>
                  <a:pt x="4636952" y="6030429"/>
                </a:cubicBezTo>
                <a:cubicBezTo>
                  <a:pt x="4610921" y="6045759"/>
                  <a:pt x="4586569" y="6046077"/>
                  <a:pt x="4563214" y="6051067"/>
                </a:cubicBezTo>
                <a:cubicBezTo>
                  <a:pt x="4558541" y="6052066"/>
                  <a:pt x="4553871" y="6053063"/>
                  <a:pt x="4553871" y="6053063"/>
                </a:cubicBezTo>
                <a:cubicBezTo>
                  <a:pt x="4552873" y="6048393"/>
                  <a:pt x="4552873" y="6048393"/>
                  <a:pt x="4552873" y="6048393"/>
                </a:cubicBezTo>
                <a:cubicBezTo>
                  <a:pt x="4551875" y="6043722"/>
                  <a:pt x="4547205" y="6044719"/>
                  <a:pt x="4547205" y="6044719"/>
                </a:cubicBezTo>
                <a:cubicBezTo>
                  <a:pt x="4542534" y="6045718"/>
                  <a:pt x="4543531" y="6050388"/>
                  <a:pt x="4543531" y="6050388"/>
                </a:cubicBezTo>
                <a:cubicBezTo>
                  <a:pt x="4528521" y="6048711"/>
                  <a:pt x="4517502" y="6065717"/>
                  <a:pt x="4494145" y="6070708"/>
                </a:cubicBezTo>
                <a:cubicBezTo>
                  <a:pt x="4511832" y="6062045"/>
                  <a:pt x="4481809" y="6058690"/>
                  <a:pt x="4478137" y="6064359"/>
                </a:cubicBezTo>
                <a:cubicBezTo>
                  <a:pt x="4487478" y="6062363"/>
                  <a:pt x="4488477" y="6067034"/>
                  <a:pt x="4479134" y="6069030"/>
                </a:cubicBezTo>
                <a:cubicBezTo>
                  <a:pt x="4482808" y="6063362"/>
                  <a:pt x="4464125" y="6067353"/>
                  <a:pt x="4459453" y="6068351"/>
                </a:cubicBezTo>
                <a:cubicBezTo>
                  <a:pt x="4461447" y="6077694"/>
                  <a:pt x="4450111" y="6070346"/>
                  <a:pt x="4432425" y="6079010"/>
                </a:cubicBezTo>
                <a:cubicBezTo>
                  <a:pt x="4444441" y="6066673"/>
                  <a:pt x="4417414" y="6077333"/>
                  <a:pt x="4404399" y="6084998"/>
                </a:cubicBezTo>
                <a:cubicBezTo>
                  <a:pt x="4399727" y="6085995"/>
                  <a:pt x="4399727" y="6085995"/>
                  <a:pt x="4394059" y="6082323"/>
                </a:cubicBezTo>
                <a:cubicBezTo>
                  <a:pt x="4389386" y="6083320"/>
                  <a:pt x="4384716" y="6084319"/>
                  <a:pt x="4379047" y="6080645"/>
                </a:cubicBezTo>
                <a:cubicBezTo>
                  <a:pt x="4379047" y="6080645"/>
                  <a:pt x="4374376" y="6081644"/>
                  <a:pt x="4374376" y="6081644"/>
                </a:cubicBezTo>
                <a:cubicBezTo>
                  <a:pt x="4345352" y="6082961"/>
                  <a:pt x="4318323" y="6093619"/>
                  <a:pt x="4292971" y="6089266"/>
                </a:cubicBezTo>
                <a:cubicBezTo>
                  <a:pt x="4266943" y="6104597"/>
                  <a:pt x="4215243" y="6091221"/>
                  <a:pt x="4193882" y="6105553"/>
                </a:cubicBezTo>
                <a:cubicBezTo>
                  <a:pt x="4189212" y="6106550"/>
                  <a:pt x="4189212" y="6106550"/>
                  <a:pt x="4184541" y="6107549"/>
                </a:cubicBezTo>
                <a:cubicBezTo>
                  <a:pt x="4183543" y="6102876"/>
                  <a:pt x="4183543" y="6102876"/>
                  <a:pt x="4178872" y="6103875"/>
                </a:cubicBezTo>
                <a:cubicBezTo>
                  <a:pt x="4178872" y="6103875"/>
                  <a:pt x="4174201" y="6104874"/>
                  <a:pt x="4174201" y="6104874"/>
                </a:cubicBezTo>
                <a:cubicBezTo>
                  <a:pt x="4168532" y="6101200"/>
                  <a:pt x="4149847" y="6105192"/>
                  <a:pt x="4146175" y="6110861"/>
                </a:cubicBezTo>
                <a:cubicBezTo>
                  <a:pt x="4146175" y="6110861"/>
                  <a:pt x="4141503" y="6111859"/>
                  <a:pt x="4141503" y="6111859"/>
                </a:cubicBezTo>
                <a:cubicBezTo>
                  <a:pt x="4135835" y="6108185"/>
                  <a:pt x="4135835" y="6108185"/>
                  <a:pt x="4135835" y="6108185"/>
                </a:cubicBezTo>
                <a:cubicBezTo>
                  <a:pt x="4131163" y="6109183"/>
                  <a:pt x="4131163" y="6109183"/>
                  <a:pt x="4131163" y="6109183"/>
                </a:cubicBezTo>
                <a:cubicBezTo>
                  <a:pt x="4117151" y="6112178"/>
                  <a:pt x="4102139" y="6110500"/>
                  <a:pt x="4092798" y="6112497"/>
                </a:cubicBezTo>
                <a:cubicBezTo>
                  <a:pt x="4092798" y="6112497"/>
                  <a:pt x="4087129" y="6108823"/>
                  <a:pt x="4082458" y="6109821"/>
                </a:cubicBezTo>
                <a:cubicBezTo>
                  <a:pt x="4083455" y="6114492"/>
                  <a:pt x="4058104" y="6110139"/>
                  <a:pt x="4052435" y="6106468"/>
                </a:cubicBezTo>
                <a:cubicBezTo>
                  <a:pt x="4053433" y="6111138"/>
                  <a:pt x="4053433" y="6111138"/>
                  <a:pt x="4053433" y="6111138"/>
                </a:cubicBezTo>
                <a:cubicBezTo>
                  <a:pt x="4048763" y="6112135"/>
                  <a:pt x="4048763" y="6112135"/>
                  <a:pt x="4043093" y="6108462"/>
                </a:cubicBezTo>
                <a:cubicBezTo>
                  <a:pt x="4050100" y="6106966"/>
                  <a:pt x="4051017" y="6105549"/>
                  <a:pt x="4049935" y="6103338"/>
                </a:cubicBezTo>
                <a:lnTo>
                  <a:pt x="4045742" y="6095312"/>
                </a:lnTo>
                <a:lnTo>
                  <a:pt x="4059782" y="6095129"/>
                </a:lnTo>
                <a:cubicBezTo>
                  <a:pt x="4093477" y="6092815"/>
                  <a:pt x="4160866" y="6088185"/>
                  <a:pt x="4208575" y="6082877"/>
                </a:cubicBezTo>
                <a:cubicBezTo>
                  <a:pt x="4337687" y="6069945"/>
                  <a:pt x="4461129" y="6053340"/>
                  <a:pt x="4574233" y="6034059"/>
                </a:cubicBezTo>
                <a:cubicBezTo>
                  <a:pt x="4590921" y="6020727"/>
                  <a:pt x="4639627" y="6020089"/>
                  <a:pt x="4653639" y="6017096"/>
                </a:cubicBezTo>
                <a:cubicBezTo>
                  <a:pt x="4653639" y="6017096"/>
                  <a:pt x="4661985" y="6010429"/>
                  <a:pt x="4666657" y="6009430"/>
                </a:cubicBezTo>
                <a:cubicBezTo>
                  <a:pt x="4666657" y="6009430"/>
                  <a:pt x="4666657" y="6009430"/>
                  <a:pt x="4671326" y="6008432"/>
                </a:cubicBezTo>
                <a:cubicBezTo>
                  <a:pt x="4671326" y="6008432"/>
                  <a:pt x="4671326" y="6008432"/>
                  <a:pt x="4680669" y="6006436"/>
                </a:cubicBezTo>
                <a:cubicBezTo>
                  <a:pt x="4707697" y="5995778"/>
                  <a:pt x="4741392" y="5993462"/>
                  <a:pt x="4777762" y="5980809"/>
                </a:cubicBezTo>
                <a:cubicBezTo>
                  <a:pt x="4810460" y="5973824"/>
                  <a:pt x="4872861" y="5945840"/>
                  <a:pt x="4917575" y="5926517"/>
                </a:cubicBezTo>
                <a:cubicBezTo>
                  <a:pt x="4957619" y="5908194"/>
                  <a:pt x="5003331" y="5893543"/>
                  <a:pt x="5024691" y="5879212"/>
                </a:cubicBezTo>
                <a:cubicBezTo>
                  <a:pt x="5042377" y="5870549"/>
                  <a:pt x="5031038" y="5863204"/>
                  <a:pt x="5063735" y="5856218"/>
                </a:cubicBezTo>
                <a:cubicBezTo>
                  <a:pt x="5064733" y="5860888"/>
                  <a:pt x="5069405" y="5859891"/>
                  <a:pt x="5078746" y="5857895"/>
                </a:cubicBezTo>
                <a:cubicBezTo>
                  <a:pt x="5082420" y="5852226"/>
                  <a:pt x="5081423" y="5847555"/>
                  <a:pt x="5094437" y="5839890"/>
                </a:cubicBezTo>
                <a:cubicBezTo>
                  <a:pt x="5103779" y="5837894"/>
                  <a:pt x="5117791" y="5834899"/>
                  <a:pt x="5130807" y="5827235"/>
                </a:cubicBezTo>
                <a:cubicBezTo>
                  <a:pt x="5174523" y="5803242"/>
                  <a:pt x="5227582" y="5777255"/>
                  <a:pt x="5253613" y="5761925"/>
                </a:cubicBezTo>
                <a:cubicBezTo>
                  <a:pt x="5266627" y="5754260"/>
                  <a:pt x="5265629" y="5749589"/>
                  <a:pt x="5273974" y="5742921"/>
                </a:cubicBezTo>
                <a:cubicBezTo>
                  <a:pt x="5310345" y="5730267"/>
                  <a:pt x="5356737" y="5695935"/>
                  <a:pt x="5398457" y="5662600"/>
                </a:cubicBezTo>
                <a:cubicBezTo>
                  <a:pt x="5441175" y="5633938"/>
                  <a:pt x="5478225" y="5601601"/>
                  <a:pt x="5508927" y="5585273"/>
                </a:cubicBezTo>
                <a:cubicBezTo>
                  <a:pt x="5503258" y="5581600"/>
                  <a:pt x="5507928" y="5580601"/>
                  <a:pt x="5516272" y="5573935"/>
                </a:cubicBezTo>
                <a:cubicBezTo>
                  <a:pt x="5512598" y="5579604"/>
                  <a:pt x="5513597" y="5584275"/>
                  <a:pt x="5517271" y="5578605"/>
                </a:cubicBezTo>
                <a:cubicBezTo>
                  <a:pt x="5520943" y="5572937"/>
                  <a:pt x="5576677" y="5536610"/>
                  <a:pt x="5566338" y="5533934"/>
                </a:cubicBezTo>
                <a:cubicBezTo>
                  <a:pt x="5586699" y="5514930"/>
                  <a:pt x="5597039" y="5517607"/>
                  <a:pt x="5597039" y="5517607"/>
                </a:cubicBezTo>
                <a:cubicBezTo>
                  <a:pt x="5612731" y="5499602"/>
                  <a:pt x="5596041" y="5512935"/>
                  <a:pt x="5590371" y="5509261"/>
                </a:cubicBezTo>
                <a:cubicBezTo>
                  <a:pt x="5610733" y="5490259"/>
                  <a:pt x="5610733" y="5490259"/>
                  <a:pt x="5610733" y="5490259"/>
                </a:cubicBezTo>
                <a:cubicBezTo>
                  <a:pt x="5604385" y="5506268"/>
                  <a:pt x="5621073" y="5492935"/>
                  <a:pt x="5625744" y="5491937"/>
                </a:cubicBezTo>
                <a:cubicBezTo>
                  <a:pt x="5639440" y="5464590"/>
                  <a:pt x="5687825" y="5439599"/>
                  <a:pt x="5718210" y="5398918"/>
                </a:cubicBezTo>
                <a:cubicBezTo>
                  <a:pt x="5722880" y="5397921"/>
                  <a:pt x="5721883" y="5393250"/>
                  <a:pt x="5726553" y="5392252"/>
                </a:cubicBezTo>
                <a:cubicBezTo>
                  <a:pt x="5731224" y="5391254"/>
                  <a:pt x="5730227" y="5386582"/>
                  <a:pt x="5730227" y="5386582"/>
                </a:cubicBezTo>
                <a:cubicBezTo>
                  <a:pt x="5733899" y="5380915"/>
                  <a:pt x="5729229" y="5381912"/>
                  <a:pt x="5725555" y="5387581"/>
                </a:cubicBezTo>
                <a:cubicBezTo>
                  <a:pt x="5725555" y="5387581"/>
                  <a:pt x="5725555" y="5387581"/>
                  <a:pt x="5720884" y="5388578"/>
                </a:cubicBezTo>
                <a:cubicBezTo>
                  <a:pt x="5760609" y="5345901"/>
                  <a:pt x="5786639" y="5330572"/>
                  <a:pt x="5821693" y="5288895"/>
                </a:cubicBezTo>
                <a:cubicBezTo>
                  <a:pt x="5827363" y="5292568"/>
                  <a:pt x="5831035" y="5286898"/>
                  <a:pt x="5836704" y="5290572"/>
                </a:cubicBezTo>
                <a:cubicBezTo>
                  <a:pt x="5883775" y="5236557"/>
                  <a:pt x="5935517" y="5181544"/>
                  <a:pt x="5981591" y="5122858"/>
                </a:cubicBezTo>
                <a:cubicBezTo>
                  <a:pt x="6032334" y="5063177"/>
                  <a:pt x="6077409" y="4999820"/>
                  <a:pt x="6118812" y="4942132"/>
                </a:cubicBezTo>
                <a:cubicBezTo>
                  <a:pt x="6104798" y="4945127"/>
                  <a:pt x="6093101" y="4981814"/>
                  <a:pt x="6076412" y="4995149"/>
                </a:cubicBezTo>
                <a:cubicBezTo>
                  <a:pt x="6077409" y="4999820"/>
                  <a:pt x="6068067" y="5001815"/>
                  <a:pt x="6063397" y="5002813"/>
                </a:cubicBezTo>
                <a:cubicBezTo>
                  <a:pt x="6036685" y="5037826"/>
                  <a:pt x="6002631" y="5084175"/>
                  <a:pt x="5966579" y="5121182"/>
                </a:cubicBezTo>
                <a:cubicBezTo>
                  <a:pt x="5927851" y="5168529"/>
                  <a:pt x="5885453" y="5221546"/>
                  <a:pt x="5844729" y="5259552"/>
                </a:cubicBezTo>
                <a:cubicBezTo>
                  <a:pt x="5840058" y="5260549"/>
                  <a:pt x="5827043" y="5268214"/>
                  <a:pt x="5827043" y="5268214"/>
                </a:cubicBezTo>
                <a:cubicBezTo>
                  <a:pt x="5803009" y="5292886"/>
                  <a:pt x="5779973" y="5322229"/>
                  <a:pt x="5759611" y="5341232"/>
                </a:cubicBezTo>
                <a:cubicBezTo>
                  <a:pt x="5754940" y="5342230"/>
                  <a:pt x="5758613" y="5336560"/>
                  <a:pt x="5750269" y="5343228"/>
                </a:cubicBezTo>
                <a:cubicBezTo>
                  <a:pt x="5754940" y="5342230"/>
                  <a:pt x="5751266" y="5347898"/>
                  <a:pt x="5752265" y="5352569"/>
                </a:cubicBezTo>
                <a:cubicBezTo>
                  <a:pt x="5719885" y="5383909"/>
                  <a:pt x="5685513" y="5405904"/>
                  <a:pt x="5656807" y="5431574"/>
                </a:cubicBezTo>
                <a:cubicBezTo>
                  <a:pt x="5660479" y="5425905"/>
                  <a:pt x="5665151" y="5424908"/>
                  <a:pt x="5668823" y="5419239"/>
                </a:cubicBezTo>
                <a:cubicBezTo>
                  <a:pt x="5688186" y="5395564"/>
                  <a:pt x="5708548" y="5376562"/>
                  <a:pt x="5700204" y="5383229"/>
                </a:cubicBezTo>
                <a:cubicBezTo>
                  <a:pt x="5720565" y="5364226"/>
                  <a:pt x="5743601" y="5334884"/>
                  <a:pt x="5759291" y="5316879"/>
                </a:cubicBezTo>
                <a:cubicBezTo>
                  <a:pt x="5762965" y="5311210"/>
                  <a:pt x="5762965" y="5311210"/>
                  <a:pt x="5767637" y="5310212"/>
                </a:cubicBezTo>
                <a:cubicBezTo>
                  <a:pt x="5764961" y="5320552"/>
                  <a:pt x="5774982" y="5298873"/>
                  <a:pt x="5776978" y="5308215"/>
                </a:cubicBezTo>
                <a:cubicBezTo>
                  <a:pt x="5784325" y="5296878"/>
                  <a:pt x="5791671" y="5285539"/>
                  <a:pt x="5795344" y="5279871"/>
                </a:cubicBezTo>
                <a:cubicBezTo>
                  <a:pt x="5807361" y="5267535"/>
                  <a:pt x="5815704" y="5260867"/>
                  <a:pt x="5823052" y="5249530"/>
                </a:cubicBezTo>
                <a:cubicBezTo>
                  <a:pt x="5843414" y="5230528"/>
                  <a:pt x="5868445" y="5210527"/>
                  <a:pt x="5876789" y="5203859"/>
                </a:cubicBezTo>
                <a:cubicBezTo>
                  <a:pt x="5872119" y="5204858"/>
                  <a:pt x="5875791" y="5199189"/>
                  <a:pt x="5875791" y="5199189"/>
                </a:cubicBezTo>
                <a:cubicBezTo>
                  <a:pt x="5879465" y="5193519"/>
                  <a:pt x="5883139" y="5187851"/>
                  <a:pt x="5891483" y="5181185"/>
                </a:cubicBezTo>
                <a:cubicBezTo>
                  <a:pt x="5891483" y="5181185"/>
                  <a:pt x="5896154" y="5180186"/>
                  <a:pt x="5895155" y="5175515"/>
                </a:cubicBezTo>
                <a:cubicBezTo>
                  <a:pt x="5907171" y="5163179"/>
                  <a:pt x="5919189" y="5150844"/>
                  <a:pt x="5926536" y="5139505"/>
                </a:cubicBezTo>
                <a:cubicBezTo>
                  <a:pt x="5938553" y="5127170"/>
                  <a:pt x="5951567" y="5119504"/>
                  <a:pt x="5942227" y="5121500"/>
                </a:cubicBezTo>
                <a:cubicBezTo>
                  <a:pt x="5953245" y="5104494"/>
                  <a:pt x="5968936" y="5086488"/>
                  <a:pt x="5989296" y="5067486"/>
                </a:cubicBezTo>
                <a:cubicBezTo>
                  <a:pt x="5992970" y="5061817"/>
                  <a:pt x="6000317" y="5050480"/>
                  <a:pt x="6008661" y="5043813"/>
                </a:cubicBezTo>
                <a:cubicBezTo>
                  <a:pt x="6008661" y="5043813"/>
                  <a:pt x="6013332" y="5042815"/>
                  <a:pt x="6013332" y="5042815"/>
                </a:cubicBezTo>
                <a:cubicBezTo>
                  <a:pt x="6012333" y="5038142"/>
                  <a:pt x="6017005" y="5037145"/>
                  <a:pt x="6017005" y="5037145"/>
                </a:cubicBezTo>
                <a:cubicBezTo>
                  <a:pt x="6016007" y="5032475"/>
                  <a:pt x="6016007" y="5032475"/>
                  <a:pt x="6016007" y="5032475"/>
                </a:cubicBezTo>
                <a:cubicBezTo>
                  <a:pt x="6016007" y="5032475"/>
                  <a:pt x="6016007" y="5032475"/>
                  <a:pt x="6020679" y="5031478"/>
                </a:cubicBezTo>
                <a:cubicBezTo>
                  <a:pt x="6047387" y="4996466"/>
                  <a:pt x="6074096" y="4961453"/>
                  <a:pt x="6092463" y="4933109"/>
                </a:cubicBezTo>
                <a:cubicBezTo>
                  <a:pt x="6097135" y="4932111"/>
                  <a:pt x="6101805" y="4931113"/>
                  <a:pt x="6100805" y="4926443"/>
                </a:cubicBezTo>
                <a:cubicBezTo>
                  <a:pt x="6105477" y="4925444"/>
                  <a:pt x="6105477" y="4925444"/>
                  <a:pt x="6105477" y="4925444"/>
                </a:cubicBezTo>
                <a:cubicBezTo>
                  <a:pt x="6105477" y="4925444"/>
                  <a:pt x="6110149" y="4924445"/>
                  <a:pt x="6109151" y="4919775"/>
                </a:cubicBezTo>
                <a:cubicBezTo>
                  <a:pt x="6108152" y="4915104"/>
                  <a:pt x="6108152" y="4915104"/>
                  <a:pt x="6108152" y="4915104"/>
                </a:cubicBezTo>
                <a:cubicBezTo>
                  <a:pt x="6119173" y="4898096"/>
                  <a:pt x="6145882" y="4863086"/>
                  <a:pt x="6132867" y="4870749"/>
                </a:cubicBezTo>
                <a:cubicBezTo>
                  <a:pt x="6132867" y="4870749"/>
                  <a:pt x="6132867" y="4870749"/>
                  <a:pt x="6136541" y="4865082"/>
                </a:cubicBezTo>
                <a:cubicBezTo>
                  <a:pt x="6141211" y="4864083"/>
                  <a:pt x="6139215" y="4854742"/>
                  <a:pt x="6139215" y="4854742"/>
                </a:cubicBezTo>
                <a:lnTo>
                  <a:pt x="6130068" y="4856695"/>
                </a:lnTo>
                <a:lnTo>
                  <a:pt x="6137803" y="4845276"/>
                </a:lnTo>
                <a:lnTo>
                  <a:pt x="6138892" y="4830440"/>
                </a:lnTo>
                <a:lnTo>
                  <a:pt x="6138972" y="4830325"/>
                </a:lnTo>
                <a:lnTo>
                  <a:pt x="6153373" y="4818137"/>
                </a:lnTo>
                <a:cubicBezTo>
                  <a:pt x="6156921" y="4811884"/>
                  <a:pt x="6160097" y="4803880"/>
                  <a:pt x="6165606" y="4795377"/>
                </a:cubicBezTo>
                <a:cubicBezTo>
                  <a:pt x="6165606" y="4795377"/>
                  <a:pt x="6170277" y="4794378"/>
                  <a:pt x="6170277" y="4794378"/>
                </a:cubicBezTo>
                <a:cubicBezTo>
                  <a:pt x="6169280" y="4789708"/>
                  <a:pt x="6173950" y="4788710"/>
                  <a:pt x="6169280" y="4789708"/>
                </a:cubicBezTo>
                <a:cubicBezTo>
                  <a:pt x="6169280" y="4789708"/>
                  <a:pt x="6169280" y="4789708"/>
                  <a:pt x="6168281" y="4785037"/>
                </a:cubicBezTo>
                <a:cubicBezTo>
                  <a:pt x="6171954" y="4779368"/>
                  <a:pt x="6176625" y="4778371"/>
                  <a:pt x="6181297" y="4777372"/>
                </a:cubicBezTo>
                <a:cubicBezTo>
                  <a:pt x="6177623" y="4783041"/>
                  <a:pt x="6177623" y="4783041"/>
                  <a:pt x="6177623" y="4783041"/>
                </a:cubicBezTo>
                <a:cubicBezTo>
                  <a:pt x="6173950" y="4788710"/>
                  <a:pt x="6174949" y="4793381"/>
                  <a:pt x="6174949" y="4793381"/>
                </a:cubicBezTo>
                <a:cubicBezTo>
                  <a:pt x="6179619" y="4792384"/>
                  <a:pt x="6184290" y="4791385"/>
                  <a:pt x="6183293" y="4786714"/>
                </a:cubicBezTo>
                <a:cubicBezTo>
                  <a:pt x="6187964" y="4785716"/>
                  <a:pt x="6187964" y="4785716"/>
                  <a:pt x="6187964" y="4785716"/>
                </a:cubicBezTo>
                <a:cubicBezTo>
                  <a:pt x="6188961" y="4790387"/>
                  <a:pt x="6168599" y="4809391"/>
                  <a:pt x="6174269" y="4813062"/>
                </a:cubicBezTo>
                <a:cubicBezTo>
                  <a:pt x="6206328" y="4757371"/>
                  <a:pt x="6251403" y="4694016"/>
                  <a:pt x="6287136" y="4632654"/>
                </a:cubicBezTo>
                <a:cubicBezTo>
                  <a:pt x="6290809" y="4626985"/>
                  <a:pt x="6293485" y="4616645"/>
                  <a:pt x="6297159" y="4610975"/>
                </a:cubicBezTo>
                <a:cubicBezTo>
                  <a:pt x="6296160" y="4606305"/>
                  <a:pt x="6297159" y="4610975"/>
                  <a:pt x="6300830" y="4605308"/>
                </a:cubicBezTo>
                <a:cubicBezTo>
                  <a:pt x="6329219" y="4555284"/>
                  <a:pt x="6359283" y="4490251"/>
                  <a:pt x="6383677" y="4421545"/>
                </a:cubicBezTo>
                <a:cubicBezTo>
                  <a:pt x="6387351" y="4415875"/>
                  <a:pt x="6392021" y="4414877"/>
                  <a:pt x="6391023" y="4410207"/>
                </a:cubicBezTo>
                <a:cubicBezTo>
                  <a:pt x="6392021" y="4414877"/>
                  <a:pt x="6393019" y="4419549"/>
                  <a:pt x="6384674" y="4426216"/>
                </a:cubicBezTo>
                <a:cubicBezTo>
                  <a:pt x="6389347" y="4425217"/>
                  <a:pt x="6390344" y="4429887"/>
                  <a:pt x="6386671" y="4435557"/>
                </a:cubicBezTo>
                <a:cubicBezTo>
                  <a:pt x="6381003" y="4431885"/>
                  <a:pt x="6380323" y="4451566"/>
                  <a:pt x="6381321" y="4456237"/>
                </a:cubicBezTo>
                <a:cubicBezTo>
                  <a:pt x="6381321" y="4456237"/>
                  <a:pt x="6376649" y="4457235"/>
                  <a:pt x="6377647" y="4461907"/>
                </a:cubicBezTo>
                <a:cubicBezTo>
                  <a:pt x="6377647" y="4461907"/>
                  <a:pt x="6378645" y="4466577"/>
                  <a:pt x="6378645" y="4466577"/>
                </a:cubicBezTo>
                <a:cubicBezTo>
                  <a:pt x="6376968" y="4481587"/>
                  <a:pt x="6365269" y="4518277"/>
                  <a:pt x="6368942" y="4512608"/>
                </a:cubicBezTo>
                <a:cubicBezTo>
                  <a:pt x="6367945" y="4507937"/>
                  <a:pt x="6372616" y="4506940"/>
                  <a:pt x="6371617" y="4502267"/>
                </a:cubicBezTo>
                <a:cubicBezTo>
                  <a:pt x="6372616" y="4506940"/>
                  <a:pt x="6373613" y="4511611"/>
                  <a:pt x="6373613" y="4511611"/>
                </a:cubicBezTo>
                <a:cubicBezTo>
                  <a:pt x="6373613" y="4511611"/>
                  <a:pt x="6378285" y="4510612"/>
                  <a:pt x="6381957" y="4504944"/>
                </a:cubicBezTo>
                <a:cubicBezTo>
                  <a:pt x="6381957" y="4504944"/>
                  <a:pt x="6381957" y="4504944"/>
                  <a:pt x="6382956" y="4509615"/>
                </a:cubicBezTo>
                <a:cubicBezTo>
                  <a:pt x="6382956" y="4509615"/>
                  <a:pt x="6378285" y="4510612"/>
                  <a:pt x="6379282" y="4515282"/>
                </a:cubicBezTo>
                <a:cubicBezTo>
                  <a:pt x="6379282" y="4515282"/>
                  <a:pt x="6379282" y="4515282"/>
                  <a:pt x="6380281" y="4519954"/>
                </a:cubicBezTo>
                <a:cubicBezTo>
                  <a:pt x="6373933" y="4535964"/>
                  <a:pt x="6371258" y="4546302"/>
                  <a:pt x="6372255" y="4550974"/>
                </a:cubicBezTo>
                <a:cubicBezTo>
                  <a:pt x="6373253" y="4555646"/>
                  <a:pt x="6373253" y="4555646"/>
                  <a:pt x="6373253" y="4555646"/>
                </a:cubicBezTo>
                <a:cubicBezTo>
                  <a:pt x="6373253" y="4555646"/>
                  <a:pt x="6373253" y="4555646"/>
                  <a:pt x="6376927" y="4549976"/>
                </a:cubicBezTo>
                <a:cubicBezTo>
                  <a:pt x="6373253" y="4555646"/>
                  <a:pt x="6377924" y="4554648"/>
                  <a:pt x="6381598" y="4548979"/>
                </a:cubicBezTo>
                <a:cubicBezTo>
                  <a:pt x="6365227" y="4586665"/>
                  <a:pt x="6360875" y="4612016"/>
                  <a:pt x="6352849" y="4643036"/>
                </a:cubicBezTo>
                <a:cubicBezTo>
                  <a:pt x="6343827" y="4669385"/>
                  <a:pt x="6334803" y="4695734"/>
                  <a:pt x="6318434" y="4733420"/>
                </a:cubicBezTo>
                <a:cubicBezTo>
                  <a:pt x="6322107" y="4727751"/>
                  <a:pt x="6323104" y="4732422"/>
                  <a:pt x="6319431" y="4738091"/>
                </a:cubicBezTo>
                <a:cubicBezTo>
                  <a:pt x="6319431" y="4738091"/>
                  <a:pt x="6319431" y="4738091"/>
                  <a:pt x="6314760" y="4739090"/>
                </a:cubicBezTo>
                <a:cubicBezTo>
                  <a:pt x="6314760" y="4739090"/>
                  <a:pt x="6315757" y="4743761"/>
                  <a:pt x="6315757" y="4743761"/>
                </a:cubicBezTo>
                <a:cubicBezTo>
                  <a:pt x="6312085" y="4749430"/>
                  <a:pt x="6312085" y="4749430"/>
                  <a:pt x="6312085" y="4749430"/>
                </a:cubicBezTo>
                <a:cubicBezTo>
                  <a:pt x="6305737" y="4765438"/>
                  <a:pt x="6305737" y="4765438"/>
                  <a:pt x="6305737" y="4765438"/>
                </a:cubicBezTo>
                <a:cubicBezTo>
                  <a:pt x="6310409" y="4764441"/>
                  <a:pt x="6306735" y="4770110"/>
                  <a:pt x="6307733" y="4774781"/>
                </a:cubicBezTo>
                <a:cubicBezTo>
                  <a:pt x="6315079" y="4763444"/>
                  <a:pt x="6310409" y="4764441"/>
                  <a:pt x="6313083" y="4754099"/>
                </a:cubicBezTo>
                <a:cubicBezTo>
                  <a:pt x="6313083" y="4754099"/>
                  <a:pt x="6317755" y="4753102"/>
                  <a:pt x="6317755" y="4753102"/>
                </a:cubicBezTo>
                <a:cubicBezTo>
                  <a:pt x="6317755" y="4753102"/>
                  <a:pt x="6317755" y="4753102"/>
                  <a:pt x="6318753" y="4757773"/>
                </a:cubicBezTo>
                <a:cubicBezTo>
                  <a:pt x="6323424" y="4756776"/>
                  <a:pt x="6322425" y="4752103"/>
                  <a:pt x="6322425" y="4752103"/>
                </a:cubicBezTo>
                <a:cubicBezTo>
                  <a:pt x="6322425" y="4752103"/>
                  <a:pt x="6321427" y="4747433"/>
                  <a:pt x="6321427" y="4747433"/>
                </a:cubicBezTo>
                <a:cubicBezTo>
                  <a:pt x="6325101" y="4741765"/>
                  <a:pt x="6325101" y="4741765"/>
                  <a:pt x="6325101" y="4741765"/>
                </a:cubicBezTo>
                <a:cubicBezTo>
                  <a:pt x="6328773" y="4736096"/>
                  <a:pt x="6325779" y="4722082"/>
                  <a:pt x="6331449" y="4725756"/>
                </a:cubicBezTo>
                <a:cubicBezTo>
                  <a:pt x="6339792" y="4719089"/>
                  <a:pt x="6325779" y="4722082"/>
                  <a:pt x="6329453" y="4716413"/>
                </a:cubicBezTo>
                <a:cubicBezTo>
                  <a:pt x="6333126" y="4710745"/>
                  <a:pt x="6334123" y="4715415"/>
                  <a:pt x="6338795" y="4714417"/>
                </a:cubicBezTo>
                <a:cubicBezTo>
                  <a:pt x="6341470" y="4704079"/>
                  <a:pt x="6345823" y="4678727"/>
                  <a:pt x="6345823" y="4678727"/>
                </a:cubicBezTo>
                <a:cubicBezTo>
                  <a:pt x="6351173" y="4658048"/>
                  <a:pt x="6368540" y="4625031"/>
                  <a:pt x="6371215" y="4614691"/>
                </a:cubicBezTo>
                <a:cubicBezTo>
                  <a:pt x="6374889" y="4609023"/>
                  <a:pt x="6371215" y="4614691"/>
                  <a:pt x="6366544" y="4615689"/>
                </a:cubicBezTo>
                <a:cubicBezTo>
                  <a:pt x="6371215" y="4614691"/>
                  <a:pt x="6373891" y="4604351"/>
                  <a:pt x="6373891" y="4604351"/>
                </a:cubicBezTo>
                <a:cubicBezTo>
                  <a:pt x="6373891" y="4604351"/>
                  <a:pt x="6371895" y="4595009"/>
                  <a:pt x="6371895" y="4595009"/>
                </a:cubicBezTo>
                <a:cubicBezTo>
                  <a:pt x="6375569" y="4589342"/>
                  <a:pt x="6377565" y="4598681"/>
                  <a:pt x="6376566" y="4594011"/>
                </a:cubicBezTo>
                <a:cubicBezTo>
                  <a:pt x="6384909" y="4587344"/>
                  <a:pt x="6373573" y="4579997"/>
                  <a:pt x="6383911" y="4582674"/>
                </a:cubicBezTo>
                <a:cubicBezTo>
                  <a:pt x="6384591" y="4562991"/>
                  <a:pt x="6390621" y="4522630"/>
                  <a:pt x="6402637" y="4510294"/>
                </a:cubicBezTo>
                <a:cubicBezTo>
                  <a:pt x="6403635" y="4514964"/>
                  <a:pt x="6398965" y="4515963"/>
                  <a:pt x="6393296" y="4512289"/>
                </a:cubicBezTo>
                <a:cubicBezTo>
                  <a:pt x="6409665" y="4474603"/>
                  <a:pt x="6426715" y="4417234"/>
                  <a:pt x="6427395" y="4397552"/>
                </a:cubicBezTo>
                <a:cubicBezTo>
                  <a:pt x="6430069" y="4387213"/>
                  <a:pt x="6456460" y="4327847"/>
                  <a:pt x="6451471" y="4304493"/>
                </a:cubicBezTo>
                <a:cubicBezTo>
                  <a:pt x="6454145" y="4294152"/>
                  <a:pt x="6451471" y="4304493"/>
                  <a:pt x="6456141" y="4303494"/>
                </a:cubicBezTo>
                <a:cubicBezTo>
                  <a:pt x="6453148" y="4289482"/>
                  <a:pt x="6465844" y="4257463"/>
                  <a:pt x="6472191" y="4241454"/>
                </a:cubicBezTo>
                <a:cubicBezTo>
                  <a:pt x="6472191" y="4241454"/>
                  <a:pt x="6469517" y="4251796"/>
                  <a:pt x="6475185" y="4255467"/>
                </a:cubicBezTo>
                <a:cubicBezTo>
                  <a:pt x="6477543" y="4220774"/>
                  <a:pt x="6474867" y="4231114"/>
                  <a:pt x="6466523" y="4237782"/>
                </a:cubicBezTo>
                <a:cubicBezTo>
                  <a:pt x="6477223" y="4196422"/>
                  <a:pt x="6476227" y="4191750"/>
                  <a:pt x="6490918" y="4169076"/>
                </a:cubicBezTo>
                <a:cubicBezTo>
                  <a:pt x="6490918" y="4169076"/>
                  <a:pt x="6494591" y="4163407"/>
                  <a:pt x="6494591" y="4163407"/>
                </a:cubicBezTo>
                <a:cubicBezTo>
                  <a:pt x="6494591" y="4163407"/>
                  <a:pt x="6494591" y="4163407"/>
                  <a:pt x="6493593" y="4158734"/>
                </a:cubicBezTo>
                <a:cubicBezTo>
                  <a:pt x="6493593" y="4158734"/>
                  <a:pt x="6488922" y="4159733"/>
                  <a:pt x="6488922" y="4159733"/>
                </a:cubicBezTo>
                <a:cubicBezTo>
                  <a:pt x="6488922" y="4159733"/>
                  <a:pt x="6487925" y="4155062"/>
                  <a:pt x="6491597" y="4149395"/>
                </a:cubicBezTo>
                <a:cubicBezTo>
                  <a:pt x="6491597" y="4149395"/>
                  <a:pt x="6491597" y="4149395"/>
                  <a:pt x="6492596" y="4154064"/>
                </a:cubicBezTo>
                <a:cubicBezTo>
                  <a:pt x="6492596" y="4154064"/>
                  <a:pt x="6492596" y="4154064"/>
                  <a:pt x="6497267" y="4153066"/>
                </a:cubicBezTo>
                <a:cubicBezTo>
                  <a:pt x="6496270" y="4148396"/>
                  <a:pt x="6496270" y="4148396"/>
                  <a:pt x="6495271" y="4143724"/>
                </a:cubicBezTo>
                <a:cubicBezTo>
                  <a:pt x="6498943" y="4138054"/>
                  <a:pt x="6498943" y="4138054"/>
                  <a:pt x="6498943" y="4138054"/>
                </a:cubicBezTo>
                <a:cubicBezTo>
                  <a:pt x="6502617" y="4132387"/>
                  <a:pt x="6506969" y="4107034"/>
                  <a:pt x="6495950" y="4124042"/>
                </a:cubicBezTo>
                <a:cubicBezTo>
                  <a:pt x="6499623" y="4118375"/>
                  <a:pt x="6499623" y="4118375"/>
                  <a:pt x="6498625" y="4113702"/>
                </a:cubicBezTo>
                <a:cubicBezTo>
                  <a:pt x="6498625" y="4113702"/>
                  <a:pt x="6493954" y="4114701"/>
                  <a:pt x="6494951" y="4119372"/>
                </a:cubicBezTo>
                <a:cubicBezTo>
                  <a:pt x="6494951" y="4119372"/>
                  <a:pt x="6490281" y="4120369"/>
                  <a:pt x="6491279" y="4125039"/>
                </a:cubicBezTo>
                <a:cubicBezTo>
                  <a:pt x="6490281" y="4120369"/>
                  <a:pt x="6489284" y="4115698"/>
                  <a:pt x="6489284" y="4115698"/>
                </a:cubicBezTo>
                <a:cubicBezTo>
                  <a:pt x="6492955" y="4110029"/>
                  <a:pt x="6495632" y="4099689"/>
                  <a:pt x="6497309" y="4084679"/>
                </a:cubicBezTo>
                <a:cubicBezTo>
                  <a:pt x="6502659" y="4063998"/>
                  <a:pt x="6508009" y="4043318"/>
                  <a:pt x="6509686" y="4028308"/>
                </a:cubicBezTo>
                <a:cubicBezTo>
                  <a:pt x="6508689" y="4023635"/>
                  <a:pt x="6513359" y="4022638"/>
                  <a:pt x="6513359" y="4022638"/>
                </a:cubicBezTo>
                <a:cubicBezTo>
                  <a:pt x="6513359" y="4022638"/>
                  <a:pt x="6512361" y="4017968"/>
                  <a:pt x="6512361" y="4017968"/>
                </a:cubicBezTo>
                <a:cubicBezTo>
                  <a:pt x="6510365" y="4008625"/>
                  <a:pt x="6513040" y="3998285"/>
                  <a:pt x="6516714" y="3992617"/>
                </a:cubicBezTo>
                <a:cubicBezTo>
                  <a:pt x="6515717" y="3987947"/>
                  <a:pt x="6518391" y="3977605"/>
                  <a:pt x="6517393" y="3972936"/>
                </a:cubicBezTo>
                <a:cubicBezTo>
                  <a:pt x="6520069" y="3962596"/>
                  <a:pt x="6526416" y="3946585"/>
                  <a:pt x="6529091" y="3936247"/>
                </a:cubicBezTo>
                <a:lnTo>
                  <a:pt x="6530564" y="3935932"/>
                </a:lnTo>
                <a:lnTo>
                  <a:pt x="6530564" y="4704434"/>
                </a:lnTo>
                <a:lnTo>
                  <a:pt x="6484646" y="4808415"/>
                </a:lnTo>
                <a:cubicBezTo>
                  <a:pt x="6268425" y="5225199"/>
                  <a:pt x="5948779" y="5586542"/>
                  <a:pt x="5551795" y="5854513"/>
                </a:cubicBezTo>
                <a:cubicBezTo>
                  <a:pt x="5551795" y="5854513"/>
                  <a:pt x="5551795" y="5854513"/>
                  <a:pt x="5547125" y="5855512"/>
                </a:cubicBezTo>
                <a:cubicBezTo>
                  <a:pt x="5547125" y="5855512"/>
                  <a:pt x="5542455" y="5856509"/>
                  <a:pt x="5542455" y="5856509"/>
                </a:cubicBezTo>
                <a:cubicBezTo>
                  <a:pt x="5550799" y="5849843"/>
                  <a:pt x="5545129" y="5846171"/>
                  <a:pt x="5536785" y="5852838"/>
                </a:cubicBezTo>
                <a:cubicBezTo>
                  <a:pt x="5545129" y="5846171"/>
                  <a:pt x="5545129" y="5846171"/>
                  <a:pt x="5545129" y="5846171"/>
                </a:cubicBezTo>
                <a:cubicBezTo>
                  <a:pt x="5548802" y="5840501"/>
                  <a:pt x="5548802" y="5840501"/>
                  <a:pt x="5543133" y="5836827"/>
                </a:cubicBezTo>
                <a:cubicBezTo>
                  <a:pt x="5543133" y="5836827"/>
                  <a:pt x="5538462" y="5837825"/>
                  <a:pt x="5534788" y="5843494"/>
                </a:cubicBezTo>
                <a:cubicBezTo>
                  <a:pt x="5531117" y="5849164"/>
                  <a:pt x="5531117" y="5849164"/>
                  <a:pt x="5531117" y="5849164"/>
                </a:cubicBezTo>
                <a:cubicBezTo>
                  <a:pt x="5526445" y="5850162"/>
                  <a:pt x="5526445" y="5850162"/>
                  <a:pt x="5526445" y="5850162"/>
                </a:cubicBezTo>
                <a:cubicBezTo>
                  <a:pt x="5524449" y="5840819"/>
                  <a:pt x="5519777" y="5841818"/>
                  <a:pt x="5511435" y="5848485"/>
                </a:cubicBezTo>
                <a:cubicBezTo>
                  <a:pt x="5504088" y="5859824"/>
                  <a:pt x="5512432" y="5853156"/>
                  <a:pt x="5509757" y="5863495"/>
                </a:cubicBezTo>
                <a:cubicBezTo>
                  <a:pt x="5518102" y="5856829"/>
                  <a:pt x="5518102" y="5856829"/>
                  <a:pt x="5518102" y="5856829"/>
                </a:cubicBezTo>
                <a:cubicBezTo>
                  <a:pt x="5514428" y="5862498"/>
                  <a:pt x="5509757" y="5863495"/>
                  <a:pt x="5515425" y="5867169"/>
                </a:cubicBezTo>
                <a:cubicBezTo>
                  <a:pt x="5520097" y="5866172"/>
                  <a:pt x="5524768" y="5865173"/>
                  <a:pt x="5528441" y="5859504"/>
                </a:cubicBezTo>
                <a:cubicBezTo>
                  <a:pt x="5532115" y="5853836"/>
                  <a:pt x="5532115" y="5853836"/>
                  <a:pt x="5532115" y="5853836"/>
                </a:cubicBezTo>
                <a:cubicBezTo>
                  <a:pt x="5533112" y="5858505"/>
                  <a:pt x="5528441" y="5859504"/>
                  <a:pt x="5529439" y="5864176"/>
                </a:cubicBezTo>
                <a:cubicBezTo>
                  <a:pt x="5524768" y="5865173"/>
                  <a:pt x="5524768" y="5865173"/>
                  <a:pt x="5524768" y="5865173"/>
                </a:cubicBezTo>
                <a:cubicBezTo>
                  <a:pt x="5521095" y="5870842"/>
                  <a:pt x="5521095" y="5870842"/>
                  <a:pt x="5521095" y="5870842"/>
                </a:cubicBezTo>
                <a:cubicBezTo>
                  <a:pt x="5522093" y="5875511"/>
                  <a:pt x="5522093" y="5875511"/>
                  <a:pt x="5522093" y="5875511"/>
                </a:cubicBezTo>
                <a:lnTo>
                  <a:pt x="5336527" y="5986393"/>
                </a:lnTo>
                <a:lnTo>
                  <a:pt x="5474406" y="5921652"/>
                </a:lnTo>
                <a:cubicBezTo>
                  <a:pt x="5567705" y="5872762"/>
                  <a:pt x="5657473" y="5820388"/>
                  <a:pt x="5743583" y="5764408"/>
                </a:cubicBezTo>
                <a:lnTo>
                  <a:pt x="5973095" y="5598350"/>
                </a:lnTo>
                <a:lnTo>
                  <a:pt x="5987645" y="5585565"/>
                </a:lnTo>
                <a:cubicBezTo>
                  <a:pt x="6143280" y="5433873"/>
                  <a:pt x="6280077" y="5265447"/>
                  <a:pt x="6396010" y="5084383"/>
                </a:cubicBezTo>
                <a:lnTo>
                  <a:pt x="6530564" y="4845456"/>
                </a:lnTo>
                <a:lnTo>
                  <a:pt x="6530564" y="6858000"/>
                </a:lnTo>
                <a:lnTo>
                  <a:pt x="1733020" y="6858000"/>
                </a:lnTo>
                <a:lnTo>
                  <a:pt x="1622264" y="6769480"/>
                </a:lnTo>
                <a:cubicBezTo>
                  <a:pt x="1563232" y="6720248"/>
                  <a:pt x="1504873" y="6670133"/>
                  <a:pt x="1446345" y="6620355"/>
                </a:cubicBezTo>
                <a:cubicBezTo>
                  <a:pt x="1298344" y="6493891"/>
                  <a:pt x="1150344" y="6370116"/>
                  <a:pt x="1021180" y="6222127"/>
                </a:cubicBezTo>
                <a:cubicBezTo>
                  <a:pt x="1013107" y="6211364"/>
                  <a:pt x="1002343" y="6200600"/>
                  <a:pt x="994270" y="6189838"/>
                </a:cubicBezTo>
                <a:cubicBezTo>
                  <a:pt x="978124" y="6171003"/>
                  <a:pt x="986197" y="6152168"/>
                  <a:pt x="1002343" y="6138714"/>
                </a:cubicBezTo>
                <a:cubicBezTo>
                  <a:pt x="1021180" y="6125260"/>
                  <a:pt x="1029252" y="6141405"/>
                  <a:pt x="1040015" y="6154859"/>
                </a:cubicBezTo>
                <a:cubicBezTo>
                  <a:pt x="1104598" y="6232889"/>
                  <a:pt x="1174562" y="6308230"/>
                  <a:pt x="1255290" y="6372807"/>
                </a:cubicBezTo>
                <a:cubicBezTo>
                  <a:pt x="1268744" y="6383571"/>
                  <a:pt x="1282199" y="6397023"/>
                  <a:pt x="1301035" y="6399714"/>
                </a:cubicBezTo>
                <a:cubicBezTo>
                  <a:pt x="1303727" y="6399714"/>
                  <a:pt x="1311799" y="6402405"/>
                  <a:pt x="1311799" y="6399714"/>
                </a:cubicBezTo>
                <a:cubicBezTo>
                  <a:pt x="1317181" y="6394332"/>
                  <a:pt x="1311799" y="6391643"/>
                  <a:pt x="1306417" y="6391643"/>
                </a:cubicBezTo>
                <a:cubicBezTo>
                  <a:pt x="1179943" y="6249034"/>
                  <a:pt x="1045399" y="6114498"/>
                  <a:pt x="924306" y="5969198"/>
                </a:cubicBezTo>
                <a:cubicBezTo>
                  <a:pt x="886633" y="5923455"/>
                  <a:pt x="851652" y="5877714"/>
                  <a:pt x="811288" y="5831971"/>
                </a:cubicBezTo>
                <a:cubicBezTo>
                  <a:pt x="803214" y="5821207"/>
                  <a:pt x="797832" y="5805064"/>
                  <a:pt x="770924" y="5805064"/>
                </a:cubicBezTo>
                <a:cubicBezTo>
                  <a:pt x="819360" y="5893857"/>
                  <a:pt x="908161" y="5955744"/>
                  <a:pt x="894705" y="6068755"/>
                </a:cubicBezTo>
                <a:cubicBezTo>
                  <a:pt x="620231" y="5756630"/>
                  <a:pt x="413030" y="5409527"/>
                  <a:pt x="267721" y="5019370"/>
                </a:cubicBezTo>
                <a:cubicBezTo>
                  <a:pt x="305392" y="5027443"/>
                  <a:pt x="313466" y="5059732"/>
                  <a:pt x="326921" y="5086639"/>
                </a:cubicBezTo>
                <a:cubicBezTo>
                  <a:pt x="340375" y="5116237"/>
                  <a:pt x="353829" y="5143144"/>
                  <a:pt x="375357" y="5167361"/>
                </a:cubicBezTo>
                <a:cubicBezTo>
                  <a:pt x="407649" y="5245391"/>
                  <a:pt x="445320" y="5320732"/>
                  <a:pt x="493757" y="5385309"/>
                </a:cubicBezTo>
                <a:cubicBezTo>
                  <a:pt x="499140" y="5382619"/>
                  <a:pt x="504522" y="5379928"/>
                  <a:pt x="509903" y="5377237"/>
                </a:cubicBezTo>
                <a:cubicBezTo>
                  <a:pt x="469539" y="5304588"/>
                  <a:pt x="429175" y="5231938"/>
                  <a:pt x="386121" y="5159289"/>
                </a:cubicBezTo>
                <a:cubicBezTo>
                  <a:pt x="270411" y="4863307"/>
                  <a:pt x="154701" y="4567327"/>
                  <a:pt x="87429" y="4255203"/>
                </a:cubicBezTo>
                <a:cubicBezTo>
                  <a:pt x="-47118" y="3606738"/>
                  <a:pt x="-25592" y="2966343"/>
                  <a:pt x="146628" y="2328641"/>
                </a:cubicBezTo>
                <a:cubicBezTo>
                  <a:pt x="178920" y="2207559"/>
                  <a:pt x="197757" y="2086475"/>
                  <a:pt x="251574" y="1973465"/>
                </a:cubicBezTo>
                <a:cubicBezTo>
                  <a:pt x="256956" y="1962702"/>
                  <a:pt x="256956" y="1949248"/>
                  <a:pt x="273102" y="1946557"/>
                </a:cubicBezTo>
                <a:cubicBezTo>
                  <a:pt x="286557" y="1949248"/>
                  <a:pt x="283866" y="1960011"/>
                  <a:pt x="281175" y="1965393"/>
                </a:cubicBezTo>
                <a:cubicBezTo>
                  <a:pt x="152011" y="2344786"/>
                  <a:pt x="103574" y="2737632"/>
                  <a:pt x="65900" y="3133169"/>
                </a:cubicBezTo>
                <a:cubicBezTo>
                  <a:pt x="44375" y="3340355"/>
                  <a:pt x="65900" y="3547541"/>
                  <a:pt x="76665" y="3754727"/>
                </a:cubicBezTo>
                <a:cubicBezTo>
                  <a:pt x="79356" y="3778943"/>
                  <a:pt x="79356" y="3805852"/>
                  <a:pt x="79356" y="3830068"/>
                </a:cubicBezTo>
                <a:cubicBezTo>
                  <a:pt x="82047" y="3843522"/>
                  <a:pt x="71283" y="3862357"/>
                  <a:pt x="95501" y="3862357"/>
                </a:cubicBezTo>
                <a:cubicBezTo>
                  <a:pt x="119719" y="3862357"/>
                  <a:pt x="117029" y="3846212"/>
                  <a:pt x="117029" y="3827377"/>
                </a:cubicBezTo>
                <a:cubicBezTo>
                  <a:pt x="106264" y="3730511"/>
                  <a:pt x="98192" y="3630954"/>
                  <a:pt x="95501" y="3534088"/>
                </a:cubicBezTo>
                <a:cubicBezTo>
                  <a:pt x="79356" y="2724179"/>
                  <a:pt x="256956" y="1968083"/>
                  <a:pt x="711722" y="1290020"/>
                </a:cubicBezTo>
                <a:cubicBezTo>
                  <a:pt x="714413" y="1284638"/>
                  <a:pt x="717104" y="1276565"/>
                  <a:pt x="722486" y="1273875"/>
                </a:cubicBezTo>
                <a:cubicBezTo>
                  <a:pt x="725177" y="1271184"/>
                  <a:pt x="730558" y="1271184"/>
                  <a:pt x="741323" y="1268493"/>
                </a:cubicBezTo>
                <a:cubicBezTo>
                  <a:pt x="717104" y="1319618"/>
                  <a:pt x="698268" y="1365360"/>
                  <a:pt x="671359" y="1411102"/>
                </a:cubicBezTo>
                <a:cubicBezTo>
                  <a:pt x="472230" y="1752825"/>
                  <a:pt x="356520" y="2129527"/>
                  <a:pt x="238121" y="2506229"/>
                </a:cubicBezTo>
                <a:cubicBezTo>
                  <a:pt x="224666" y="2549281"/>
                  <a:pt x="224666" y="2595023"/>
                  <a:pt x="219284" y="2638075"/>
                </a:cubicBezTo>
                <a:cubicBezTo>
                  <a:pt x="219284" y="2648838"/>
                  <a:pt x="211210" y="2664982"/>
                  <a:pt x="230049" y="2667673"/>
                </a:cubicBezTo>
                <a:cubicBezTo>
                  <a:pt x="243502" y="2670363"/>
                  <a:pt x="251574" y="2659600"/>
                  <a:pt x="259647" y="2648838"/>
                </a:cubicBezTo>
                <a:cubicBezTo>
                  <a:pt x="267721" y="2635384"/>
                  <a:pt x="278485" y="2619240"/>
                  <a:pt x="289247" y="2608477"/>
                </a:cubicBezTo>
                <a:cubicBezTo>
                  <a:pt x="251574" y="2915220"/>
                  <a:pt x="216594" y="3219272"/>
                  <a:pt x="240811" y="3528707"/>
                </a:cubicBezTo>
                <a:cubicBezTo>
                  <a:pt x="238121" y="3577139"/>
                  <a:pt x="243502" y="3625573"/>
                  <a:pt x="256956" y="3674006"/>
                </a:cubicBezTo>
                <a:cubicBezTo>
                  <a:pt x="256956" y="3625573"/>
                  <a:pt x="265030" y="3577139"/>
                  <a:pt x="251574" y="3528707"/>
                </a:cubicBezTo>
                <a:cubicBezTo>
                  <a:pt x="248883" y="3273087"/>
                  <a:pt x="262337" y="3017468"/>
                  <a:pt x="302703" y="2764539"/>
                </a:cubicBezTo>
                <a:cubicBezTo>
                  <a:pt x="378048" y="2285589"/>
                  <a:pt x="542194" y="1841620"/>
                  <a:pt x="789760" y="1427247"/>
                </a:cubicBezTo>
                <a:cubicBezTo>
                  <a:pt x="795141" y="1419174"/>
                  <a:pt x="800523" y="1416484"/>
                  <a:pt x="811288" y="1411102"/>
                </a:cubicBezTo>
                <a:cubicBezTo>
                  <a:pt x="512594" y="1994990"/>
                  <a:pt x="308084" y="2603095"/>
                  <a:pt x="329611" y="3267706"/>
                </a:cubicBezTo>
                <a:cubicBezTo>
                  <a:pt x="351139" y="3184293"/>
                  <a:pt x="348447" y="3100880"/>
                  <a:pt x="353829" y="3017468"/>
                </a:cubicBezTo>
                <a:cubicBezTo>
                  <a:pt x="372667" y="2799518"/>
                  <a:pt x="410340" y="2584261"/>
                  <a:pt x="480303" y="2377074"/>
                </a:cubicBezTo>
                <a:cubicBezTo>
                  <a:pt x="504522" y="2301734"/>
                  <a:pt x="509903" y="2221011"/>
                  <a:pt x="536812" y="2148363"/>
                </a:cubicBezTo>
                <a:cubicBezTo>
                  <a:pt x="542194" y="2132218"/>
                  <a:pt x="542194" y="2091856"/>
                  <a:pt x="579867" y="2126836"/>
                </a:cubicBezTo>
                <a:cubicBezTo>
                  <a:pt x="596013" y="2140290"/>
                  <a:pt x="598704" y="2118763"/>
                  <a:pt x="604086" y="2108002"/>
                </a:cubicBezTo>
                <a:cubicBezTo>
                  <a:pt x="674049" y="1900815"/>
                  <a:pt x="778996" y="1709773"/>
                  <a:pt x="878561" y="1516040"/>
                </a:cubicBezTo>
                <a:cubicBezTo>
                  <a:pt x="886633" y="1499897"/>
                  <a:pt x="886633" y="1472988"/>
                  <a:pt x="916234" y="1486443"/>
                </a:cubicBezTo>
                <a:cubicBezTo>
                  <a:pt x="943142" y="1499897"/>
                  <a:pt x="929688" y="1521422"/>
                  <a:pt x="921615" y="1537567"/>
                </a:cubicBezTo>
                <a:cubicBezTo>
                  <a:pt x="883942" y="1607525"/>
                  <a:pt x="840887" y="1672104"/>
                  <a:pt x="813979" y="1747443"/>
                </a:cubicBezTo>
                <a:cubicBezTo>
                  <a:pt x="811288" y="1752825"/>
                  <a:pt x="803214" y="1758206"/>
                  <a:pt x="811288" y="1763588"/>
                </a:cubicBezTo>
                <a:cubicBezTo>
                  <a:pt x="819360" y="1771660"/>
                  <a:pt x="819360" y="1760897"/>
                  <a:pt x="822051" y="1755515"/>
                </a:cubicBezTo>
                <a:cubicBezTo>
                  <a:pt x="867797" y="1739372"/>
                  <a:pt x="892015" y="1701701"/>
                  <a:pt x="916234" y="1664031"/>
                </a:cubicBezTo>
                <a:cubicBezTo>
                  <a:pt x="1056161" y="1413793"/>
                  <a:pt x="1214926" y="1174318"/>
                  <a:pt x="1408672" y="961751"/>
                </a:cubicBezTo>
                <a:cubicBezTo>
                  <a:pt x="1543218" y="819142"/>
                  <a:pt x="1688528" y="687297"/>
                  <a:pt x="1849984" y="576976"/>
                </a:cubicBezTo>
                <a:cubicBezTo>
                  <a:pt x="1858057" y="571595"/>
                  <a:pt x="1868820" y="566213"/>
                  <a:pt x="1876892" y="560831"/>
                </a:cubicBezTo>
                <a:close/>
                <a:moveTo>
                  <a:pt x="3989439" y="394434"/>
                </a:moveTo>
                <a:lnTo>
                  <a:pt x="4081738" y="396538"/>
                </a:lnTo>
                <a:lnTo>
                  <a:pt x="4080500" y="396329"/>
                </a:lnTo>
                <a:lnTo>
                  <a:pt x="4071877" y="395619"/>
                </a:lnTo>
                <a:close/>
                <a:moveTo>
                  <a:pt x="3502109" y="0"/>
                </a:moveTo>
                <a:lnTo>
                  <a:pt x="4589616" y="0"/>
                </a:lnTo>
                <a:lnTo>
                  <a:pt x="4634080" y="6163"/>
                </a:lnTo>
                <a:cubicBezTo>
                  <a:pt x="4763917" y="27562"/>
                  <a:pt x="4893418" y="55647"/>
                  <a:pt x="5022582" y="89954"/>
                </a:cubicBezTo>
                <a:cubicBezTo>
                  <a:pt x="5157129" y="127624"/>
                  <a:pt x="5286293" y="173367"/>
                  <a:pt x="5418149" y="216418"/>
                </a:cubicBezTo>
                <a:cubicBezTo>
                  <a:pt x="5455822" y="227181"/>
                  <a:pt x="5488112" y="248706"/>
                  <a:pt x="5515022" y="278306"/>
                </a:cubicBezTo>
                <a:cubicBezTo>
                  <a:pt x="5560767" y="324047"/>
                  <a:pt x="5614586" y="348265"/>
                  <a:pt x="5679169" y="353645"/>
                </a:cubicBezTo>
                <a:cubicBezTo>
                  <a:pt x="5778733" y="361717"/>
                  <a:pt x="5859459" y="402079"/>
                  <a:pt x="5910587" y="496254"/>
                </a:cubicBezTo>
                <a:cubicBezTo>
                  <a:pt x="5915970" y="509708"/>
                  <a:pt x="5926733" y="523161"/>
                  <a:pt x="5940187" y="531233"/>
                </a:cubicBezTo>
                <a:cubicBezTo>
                  <a:pt x="6074734" y="622718"/>
                  <a:pt x="6185061" y="741111"/>
                  <a:pt x="6314226" y="835286"/>
                </a:cubicBezTo>
                <a:cubicBezTo>
                  <a:pt x="6341136" y="854122"/>
                  <a:pt x="6362663" y="872956"/>
                  <a:pt x="6400336" y="878338"/>
                </a:cubicBezTo>
                <a:cubicBezTo>
                  <a:pt x="6386881" y="837977"/>
                  <a:pt x="6357281" y="813761"/>
                  <a:pt x="6330373" y="786854"/>
                </a:cubicBezTo>
                <a:cubicBezTo>
                  <a:pt x="6265789" y="730347"/>
                  <a:pt x="6209281" y="684606"/>
                  <a:pt x="6136625" y="638863"/>
                </a:cubicBezTo>
                <a:cubicBezTo>
                  <a:pt x="6120479" y="628100"/>
                  <a:pt x="6125861" y="633481"/>
                  <a:pt x="6096262" y="593120"/>
                </a:cubicBezTo>
                <a:cubicBezTo>
                  <a:pt x="6107025" y="579667"/>
                  <a:pt x="6088188" y="566213"/>
                  <a:pt x="6077425" y="555450"/>
                </a:cubicBezTo>
                <a:cubicBezTo>
                  <a:pt x="5985933" y="477420"/>
                  <a:pt x="5894442" y="399388"/>
                  <a:pt x="5800259" y="321356"/>
                </a:cubicBezTo>
                <a:cubicBezTo>
                  <a:pt x="5730296" y="262161"/>
                  <a:pt x="5649568" y="224490"/>
                  <a:pt x="5560767" y="197583"/>
                </a:cubicBezTo>
                <a:cubicBezTo>
                  <a:pt x="5367021" y="146459"/>
                  <a:pt x="5184038" y="68429"/>
                  <a:pt x="4990292" y="25376"/>
                </a:cubicBezTo>
                <a:lnTo>
                  <a:pt x="4858639" y="0"/>
                </a:lnTo>
                <a:lnTo>
                  <a:pt x="5574004" y="0"/>
                </a:lnTo>
                <a:lnTo>
                  <a:pt x="5574348" y="150"/>
                </a:lnTo>
                <a:cubicBezTo>
                  <a:pt x="5595749" y="7886"/>
                  <a:pt x="5617949" y="13940"/>
                  <a:pt x="5641495" y="17304"/>
                </a:cubicBezTo>
                <a:cubicBezTo>
                  <a:pt x="5659658" y="19322"/>
                  <a:pt x="5680850" y="27395"/>
                  <a:pt x="5693716" y="15413"/>
                </a:cubicBezTo>
                <a:lnTo>
                  <a:pt x="5701308" y="0"/>
                </a:lnTo>
                <a:lnTo>
                  <a:pt x="5893094" y="0"/>
                </a:lnTo>
                <a:lnTo>
                  <a:pt x="5928120" y="15497"/>
                </a:lnTo>
                <a:cubicBezTo>
                  <a:pt x="5964574" y="32440"/>
                  <a:pt x="6000734" y="49593"/>
                  <a:pt x="6037061" y="65738"/>
                </a:cubicBezTo>
                <a:cubicBezTo>
                  <a:pt x="6123171" y="111479"/>
                  <a:pt x="6195826" y="176056"/>
                  <a:pt x="6287317" y="211037"/>
                </a:cubicBezTo>
                <a:cubicBezTo>
                  <a:pt x="6217353" y="143769"/>
                  <a:pt x="6133934" y="103408"/>
                  <a:pt x="6050517" y="54974"/>
                </a:cubicBezTo>
                <a:cubicBezTo>
                  <a:pt x="6022935" y="36139"/>
                  <a:pt x="5994343" y="18986"/>
                  <a:pt x="5964995" y="3094"/>
                </a:cubicBezTo>
                <a:lnTo>
                  <a:pt x="5958708" y="0"/>
                </a:lnTo>
                <a:lnTo>
                  <a:pt x="6034737" y="0"/>
                </a:lnTo>
                <a:lnTo>
                  <a:pt x="6100298" y="33785"/>
                </a:lnTo>
                <a:cubicBezTo>
                  <a:pt x="6179007" y="78518"/>
                  <a:pt x="6256371" y="126279"/>
                  <a:pt x="6333063" y="176056"/>
                </a:cubicBezTo>
                <a:cubicBezTo>
                  <a:pt x="6335754" y="178747"/>
                  <a:pt x="6341136" y="178747"/>
                  <a:pt x="6349209" y="178747"/>
                </a:cubicBezTo>
                <a:cubicBezTo>
                  <a:pt x="6362663" y="143769"/>
                  <a:pt x="6354590" y="122243"/>
                  <a:pt x="6319607" y="100717"/>
                </a:cubicBezTo>
                <a:lnTo>
                  <a:pt x="6159296" y="0"/>
                </a:lnTo>
                <a:lnTo>
                  <a:pt x="6494412" y="0"/>
                </a:lnTo>
                <a:lnTo>
                  <a:pt x="6530564" y="24963"/>
                </a:lnTo>
                <a:lnTo>
                  <a:pt x="6530564" y="2283869"/>
                </a:lnTo>
                <a:lnTo>
                  <a:pt x="6452592" y="2135053"/>
                </a:lnTo>
                <a:cubicBezTo>
                  <a:pt x="6368738" y="1991179"/>
                  <a:pt x="6272827" y="1856596"/>
                  <a:pt x="6165817" y="1732932"/>
                </a:cubicBezTo>
                <a:cubicBezTo>
                  <a:pt x="6052481" y="1591083"/>
                  <a:pt x="5916785" y="1458895"/>
                  <a:pt x="5773745" y="1338044"/>
                </a:cubicBezTo>
                <a:cubicBezTo>
                  <a:pt x="5779413" y="1341717"/>
                  <a:pt x="5779413" y="1341717"/>
                  <a:pt x="5784085" y="1340719"/>
                </a:cubicBezTo>
                <a:cubicBezTo>
                  <a:pt x="5771750" y="1328702"/>
                  <a:pt x="5742407" y="1305666"/>
                  <a:pt x="5718731" y="1286303"/>
                </a:cubicBezTo>
                <a:cubicBezTo>
                  <a:pt x="5701725" y="1275284"/>
                  <a:pt x="5689388" y="1263266"/>
                  <a:pt x="5679049" y="1260591"/>
                </a:cubicBezTo>
                <a:cubicBezTo>
                  <a:pt x="5639367" y="1234880"/>
                  <a:pt x="5598685" y="1204498"/>
                  <a:pt x="5559003" y="1178786"/>
                </a:cubicBezTo>
                <a:cubicBezTo>
                  <a:pt x="5546667" y="1166769"/>
                  <a:pt x="5529659" y="1155750"/>
                  <a:pt x="5513651" y="1149403"/>
                </a:cubicBezTo>
                <a:cubicBezTo>
                  <a:pt x="5382265" y="1060250"/>
                  <a:pt x="5239864" y="988106"/>
                  <a:pt x="5089115" y="922629"/>
                </a:cubicBezTo>
                <a:cubicBezTo>
                  <a:pt x="5136145" y="937001"/>
                  <a:pt x="5183173" y="951374"/>
                  <a:pt x="5219861" y="963072"/>
                </a:cubicBezTo>
                <a:cubicBezTo>
                  <a:pt x="5221858" y="972417"/>
                  <a:pt x="5242538" y="977766"/>
                  <a:pt x="5243535" y="982437"/>
                </a:cubicBezTo>
                <a:cubicBezTo>
                  <a:pt x="5285894" y="997808"/>
                  <a:pt x="5335917" y="1026195"/>
                  <a:pt x="5376279" y="1032223"/>
                </a:cubicBezTo>
                <a:cubicBezTo>
                  <a:pt x="5359273" y="1021205"/>
                  <a:pt x="5336597" y="1006512"/>
                  <a:pt x="5339271" y="996174"/>
                </a:cubicBezTo>
                <a:cubicBezTo>
                  <a:pt x="5311925" y="982478"/>
                  <a:pt x="5246891" y="952416"/>
                  <a:pt x="5227209" y="951735"/>
                </a:cubicBezTo>
                <a:cubicBezTo>
                  <a:pt x="5215871" y="944390"/>
                  <a:pt x="5209205" y="936045"/>
                  <a:pt x="5203535" y="932372"/>
                </a:cubicBezTo>
                <a:cubicBezTo>
                  <a:pt x="5171517" y="919677"/>
                  <a:pt x="5146165" y="915324"/>
                  <a:pt x="5115146" y="907298"/>
                </a:cubicBezTo>
                <a:cubicBezTo>
                  <a:pt x="5093467" y="897276"/>
                  <a:pt x="5054783" y="876237"/>
                  <a:pt x="5028434" y="867212"/>
                </a:cubicBezTo>
                <a:cubicBezTo>
                  <a:pt x="5018094" y="864537"/>
                  <a:pt x="5014421" y="870207"/>
                  <a:pt x="5004080" y="867531"/>
                </a:cubicBezTo>
                <a:cubicBezTo>
                  <a:pt x="4993741" y="864858"/>
                  <a:pt x="4975737" y="849166"/>
                  <a:pt x="4965395" y="846491"/>
                </a:cubicBezTo>
                <a:cubicBezTo>
                  <a:pt x="4933378" y="833794"/>
                  <a:pt x="4919364" y="836789"/>
                  <a:pt x="4917369" y="827446"/>
                </a:cubicBezTo>
                <a:cubicBezTo>
                  <a:pt x="4897687" y="826767"/>
                  <a:pt x="4866667" y="818742"/>
                  <a:pt x="4859320" y="830080"/>
                </a:cubicBezTo>
                <a:cubicBezTo>
                  <a:pt x="4879003" y="830759"/>
                  <a:pt x="4875330" y="836428"/>
                  <a:pt x="4876327" y="841099"/>
                </a:cubicBezTo>
                <a:cubicBezTo>
                  <a:pt x="4413385" y="686027"/>
                  <a:pt x="3907001" y="647686"/>
                  <a:pt x="3393185" y="757460"/>
                </a:cubicBezTo>
                <a:lnTo>
                  <a:pt x="3342975" y="770687"/>
                </a:lnTo>
                <a:lnTo>
                  <a:pt x="3291917" y="780409"/>
                </a:lnTo>
                <a:cubicBezTo>
                  <a:pt x="2973092" y="853467"/>
                  <a:pt x="2679548" y="994128"/>
                  <a:pt x="2400079" y="1173988"/>
                </a:cubicBezTo>
                <a:cubicBezTo>
                  <a:pt x="2357675" y="1203326"/>
                  <a:pt x="2312502" y="1229200"/>
                  <a:pt x="2269683" y="1256599"/>
                </a:cubicBezTo>
                <a:cubicBezTo>
                  <a:pt x="2262754" y="1262135"/>
                  <a:pt x="2257068" y="1273490"/>
                  <a:pt x="2246824" y="1263510"/>
                </a:cubicBezTo>
                <a:cubicBezTo>
                  <a:pt x="2236994" y="1255472"/>
                  <a:pt x="2238801" y="1244946"/>
                  <a:pt x="2244901" y="1235531"/>
                </a:cubicBezTo>
                <a:cubicBezTo>
                  <a:pt x="2258628" y="1214348"/>
                  <a:pt x="2277477" y="1198153"/>
                  <a:pt x="2297569" y="1187778"/>
                </a:cubicBezTo>
                <a:cubicBezTo>
                  <a:pt x="2412582" y="1118591"/>
                  <a:pt x="2522339" y="1034306"/>
                  <a:pt x="2654790" y="989786"/>
                </a:cubicBezTo>
                <a:cubicBezTo>
                  <a:pt x="2640950" y="972465"/>
                  <a:pt x="2621271" y="984780"/>
                  <a:pt x="2604795" y="974104"/>
                </a:cubicBezTo>
                <a:cubicBezTo>
                  <a:pt x="2642906" y="943655"/>
                  <a:pt x="2685444" y="924427"/>
                  <a:pt x="2728393" y="907142"/>
                </a:cubicBezTo>
                <a:cubicBezTo>
                  <a:pt x="3024345" y="783076"/>
                  <a:pt x="3326509" y="688101"/>
                  <a:pt x="3647056" y="660175"/>
                </a:cubicBezTo>
                <a:cubicBezTo>
                  <a:pt x="3872435" y="642443"/>
                  <a:pt x="4096551" y="647286"/>
                  <a:pt x="4318016" y="687170"/>
                </a:cubicBezTo>
                <a:cubicBezTo>
                  <a:pt x="4385465" y="699121"/>
                  <a:pt x="4446533" y="728661"/>
                  <a:pt x="4516487" y="723856"/>
                </a:cubicBezTo>
                <a:cubicBezTo>
                  <a:pt x="4534357" y="722064"/>
                  <a:pt x="4557763" y="727203"/>
                  <a:pt x="4557781" y="698810"/>
                </a:cubicBezTo>
                <a:cubicBezTo>
                  <a:pt x="4559739" y="670001"/>
                  <a:pt x="4535353" y="679267"/>
                  <a:pt x="4518180" y="674824"/>
                </a:cubicBezTo>
                <a:cubicBezTo>
                  <a:pt x="4497541" y="673149"/>
                  <a:pt x="4471499" y="674658"/>
                  <a:pt x="4454063" y="649993"/>
                </a:cubicBezTo>
                <a:cubicBezTo>
                  <a:pt x="4579151" y="637464"/>
                  <a:pt x="4694375" y="673682"/>
                  <a:pt x="4809052" y="697851"/>
                </a:cubicBezTo>
                <a:cubicBezTo>
                  <a:pt x="4878159" y="717561"/>
                  <a:pt x="4940470" y="752918"/>
                  <a:pt x="5011799" y="764041"/>
                </a:cubicBezTo>
                <a:cubicBezTo>
                  <a:pt x="4951013" y="726331"/>
                  <a:pt x="4884674" y="710086"/>
                  <a:pt x="4817092" y="688021"/>
                </a:cubicBezTo>
                <a:cubicBezTo>
                  <a:pt x="4725971" y="650709"/>
                  <a:pt x="4627357" y="635277"/>
                  <a:pt x="4528741" y="619842"/>
                </a:cubicBezTo>
                <a:cubicBezTo>
                  <a:pt x="4260185" y="577853"/>
                  <a:pt x="3989536" y="554560"/>
                  <a:pt x="3716648" y="568249"/>
                </a:cubicBezTo>
                <a:cubicBezTo>
                  <a:pt x="3682848" y="571413"/>
                  <a:pt x="3645865" y="569175"/>
                  <a:pt x="3612199" y="582452"/>
                </a:cubicBezTo>
                <a:cubicBezTo>
                  <a:pt x="3616756" y="603785"/>
                  <a:pt x="3633383" y="596177"/>
                  <a:pt x="3645435" y="595629"/>
                </a:cubicBezTo>
                <a:cubicBezTo>
                  <a:pt x="3875105" y="579008"/>
                  <a:pt x="4105457" y="584547"/>
                  <a:pt x="4335789" y="618481"/>
                </a:cubicBezTo>
                <a:cubicBezTo>
                  <a:pt x="4348253" y="619874"/>
                  <a:pt x="4371114" y="612962"/>
                  <a:pt x="4369439" y="633599"/>
                </a:cubicBezTo>
                <a:cubicBezTo>
                  <a:pt x="4367764" y="654235"/>
                  <a:pt x="4345187" y="652975"/>
                  <a:pt x="4330367" y="650057"/>
                </a:cubicBezTo>
                <a:cubicBezTo>
                  <a:pt x="4257512" y="641288"/>
                  <a:pt x="4184940" y="624346"/>
                  <a:pt x="4109450" y="622223"/>
                </a:cubicBezTo>
                <a:cubicBezTo>
                  <a:pt x="3783385" y="614827"/>
                  <a:pt x="3459524" y="627237"/>
                  <a:pt x="3144894" y="720819"/>
                </a:cubicBezTo>
                <a:cubicBezTo>
                  <a:pt x="2900781" y="793251"/>
                  <a:pt x="2670360" y="901288"/>
                  <a:pt x="2449900" y="1027476"/>
                </a:cubicBezTo>
                <a:cubicBezTo>
                  <a:pt x="2404727" y="1053349"/>
                  <a:pt x="2357614" y="1079638"/>
                  <a:pt x="2308845" y="1098169"/>
                </a:cubicBezTo>
                <a:cubicBezTo>
                  <a:pt x="2636030" y="864009"/>
                  <a:pt x="2999184" y="703280"/>
                  <a:pt x="3399136" y="619861"/>
                </a:cubicBezTo>
                <a:cubicBezTo>
                  <a:pt x="3380587" y="599489"/>
                  <a:pt x="3359384" y="614158"/>
                  <a:pt x="3330855" y="604030"/>
                </a:cubicBezTo>
                <a:cubicBezTo>
                  <a:pt x="3400677" y="589112"/>
                  <a:pt x="3460803" y="576266"/>
                  <a:pt x="3520230" y="569654"/>
                </a:cubicBezTo>
                <a:cubicBezTo>
                  <a:pt x="3609580" y="560703"/>
                  <a:pt x="3699343" y="553695"/>
                  <a:pt x="3790217" y="542392"/>
                </a:cubicBezTo>
                <a:cubicBezTo>
                  <a:pt x="3796450" y="543088"/>
                  <a:pt x="3811685" y="547944"/>
                  <a:pt x="3810723" y="533954"/>
                </a:cubicBezTo>
                <a:cubicBezTo>
                  <a:pt x="3812117" y="521489"/>
                  <a:pt x="3798540" y="524390"/>
                  <a:pt x="3790368" y="524109"/>
                </a:cubicBezTo>
                <a:cubicBezTo>
                  <a:pt x="3677198" y="525980"/>
                  <a:pt x="3566249" y="519265"/>
                  <a:pt x="3455830" y="552995"/>
                </a:cubicBezTo>
                <a:cubicBezTo>
                  <a:pt x="3431446" y="562261"/>
                  <a:pt x="3401392" y="554486"/>
                  <a:pt x="3373410" y="556409"/>
                </a:cubicBezTo>
                <a:cubicBezTo>
                  <a:pt x="3256777" y="561047"/>
                  <a:pt x="3151198" y="607938"/>
                  <a:pt x="3041191" y="643608"/>
                </a:cubicBezTo>
                <a:cubicBezTo>
                  <a:pt x="2797211" y="726152"/>
                  <a:pt x="2563608" y="828785"/>
                  <a:pt x="2341622" y="957326"/>
                </a:cubicBezTo>
                <a:cubicBezTo>
                  <a:pt x="2202226" y="1035776"/>
                  <a:pt x="2083448" y="1144297"/>
                  <a:pt x="1953599" y="1238958"/>
                </a:cubicBezTo>
                <a:cubicBezTo>
                  <a:pt x="1942791" y="1245322"/>
                  <a:pt x="1930456" y="1254041"/>
                  <a:pt x="1914658" y="1265528"/>
                </a:cubicBezTo>
                <a:cubicBezTo>
                  <a:pt x="1915373" y="1230902"/>
                  <a:pt x="1930211" y="1205424"/>
                  <a:pt x="1953768" y="1192281"/>
                </a:cubicBezTo>
                <a:cubicBezTo>
                  <a:pt x="2070022" y="1128914"/>
                  <a:pt x="2162889" y="1032014"/>
                  <a:pt x="2273195" y="959778"/>
                </a:cubicBezTo>
                <a:cubicBezTo>
                  <a:pt x="2628081" y="731867"/>
                  <a:pt x="3011588" y="580986"/>
                  <a:pt x="3429259" y="514058"/>
                </a:cubicBezTo>
                <a:cubicBezTo>
                  <a:pt x="3602008" y="487291"/>
                  <a:pt x="3774041" y="495152"/>
                  <a:pt x="3947467" y="490544"/>
                </a:cubicBezTo>
                <a:cubicBezTo>
                  <a:pt x="4168684" y="481812"/>
                  <a:pt x="4386005" y="502302"/>
                  <a:pt x="4596509" y="566835"/>
                </a:cubicBezTo>
                <a:cubicBezTo>
                  <a:pt x="4616037" y="572801"/>
                  <a:pt x="4636260" y="572538"/>
                  <a:pt x="4640121" y="600103"/>
                </a:cubicBezTo>
                <a:cubicBezTo>
                  <a:pt x="4639840" y="608275"/>
                  <a:pt x="4648842" y="612435"/>
                  <a:pt x="4657014" y="612717"/>
                </a:cubicBezTo>
                <a:cubicBezTo>
                  <a:pt x="4786923" y="641743"/>
                  <a:pt x="4913502" y="683647"/>
                  <a:pt x="5039385" y="731785"/>
                </a:cubicBezTo>
                <a:cubicBezTo>
                  <a:pt x="5041737" y="733309"/>
                  <a:pt x="5045617" y="732481"/>
                  <a:pt x="5051435" y="731238"/>
                </a:cubicBezTo>
                <a:cubicBezTo>
                  <a:pt x="5055747" y="703956"/>
                  <a:pt x="5046613" y="689683"/>
                  <a:pt x="5018085" y="679555"/>
                </a:cubicBezTo>
                <a:cubicBezTo>
                  <a:pt x="4824207" y="607415"/>
                  <a:pt x="4631439" y="530982"/>
                  <a:pt x="4427845" y="489308"/>
                </a:cubicBezTo>
                <a:lnTo>
                  <a:pt x="4310509" y="471335"/>
                </a:lnTo>
                <a:lnTo>
                  <a:pt x="4176892" y="462604"/>
                </a:lnTo>
                <a:cubicBezTo>
                  <a:pt x="4103169" y="460013"/>
                  <a:pt x="4028959" y="459592"/>
                  <a:pt x="3954287" y="461274"/>
                </a:cubicBezTo>
                <a:cubicBezTo>
                  <a:pt x="3873558" y="461274"/>
                  <a:pt x="3790139" y="463965"/>
                  <a:pt x="3706721" y="469347"/>
                </a:cubicBezTo>
                <a:lnTo>
                  <a:pt x="3819638" y="441228"/>
                </a:lnTo>
                <a:lnTo>
                  <a:pt x="3678438" y="446944"/>
                </a:lnTo>
                <a:cubicBezTo>
                  <a:pt x="3595111" y="454417"/>
                  <a:pt x="3511778" y="466010"/>
                  <a:pt x="3428450" y="481785"/>
                </a:cubicBezTo>
                <a:cubicBezTo>
                  <a:pt x="3241428" y="517687"/>
                  <a:pt x="3054409" y="553586"/>
                  <a:pt x="2876370" y="622042"/>
                </a:cubicBezTo>
                <a:cubicBezTo>
                  <a:pt x="2807509" y="650949"/>
                  <a:pt x="2731736" y="656997"/>
                  <a:pt x="2659974" y="672328"/>
                </a:cubicBezTo>
                <a:cubicBezTo>
                  <a:pt x="2772757" y="625926"/>
                  <a:pt x="2886957" y="583784"/>
                  <a:pt x="3002779" y="546873"/>
                </a:cubicBezTo>
                <a:lnTo>
                  <a:pt x="3243522" y="482631"/>
                </a:lnTo>
                <a:lnTo>
                  <a:pt x="3245900" y="478428"/>
                </a:lnTo>
                <a:cubicBezTo>
                  <a:pt x="3251955" y="475401"/>
                  <a:pt x="3258682" y="473383"/>
                  <a:pt x="3260028" y="466656"/>
                </a:cubicBezTo>
                <a:cubicBezTo>
                  <a:pt x="3257337" y="463965"/>
                  <a:pt x="3254646" y="461274"/>
                  <a:pt x="3251955" y="461274"/>
                </a:cubicBezTo>
                <a:cubicBezTo>
                  <a:pt x="3198135" y="461274"/>
                  <a:pt x="3149699" y="474729"/>
                  <a:pt x="3098571" y="490872"/>
                </a:cubicBezTo>
                <a:cubicBezTo>
                  <a:pt x="2945189" y="541997"/>
                  <a:pt x="2797189" y="601193"/>
                  <a:pt x="2651879" y="673842"/>
                </a:cubicBezTo>
                <a:cubicBezTo>
                  <a:pt x="2619588" y="689986"/>
                  <a:pt x="2587296" y="700749"/>
                  <a:pt x="2549624" y="692677"/>
                </a:cubicBezTo>
                <a:cubicBezTo>
                  <a:pt x="2514642" y="687297"/>
                  <a:pt x="2485041" y="711513"/>
                  <a:pt x="2455442" y="727656"/>
                </a:cubicBezTo>
                <a:cubicBezTo>
                  <a:pt x="2404315" y="754563"/>
                  <a:pt x="2353186" y="768018"/>
                  <a:pt x="2291295" y="751874"/>
                </a:cubicBezTo>
                <a:cubicBezTo>
                  <a:pt x="2751443" y="469347"/>
                  <a:pt x="3235809" y="278306"/>
                  <a:pt x="3763231" y="200274"/>
                </a:cubicBezTo>
                <a:cubicBezTo>
                  <a:pt x="3354210" y="248706"/>
                  <a:pt x="2947880" y="307904"/>
                  <a:pt x="2579224" y="507017"/>
                </a:cubicBezTo>
                <a:cubicBezTo>
                  <a:pt x="2888680" y="294449"/>
                  <a:pt x="3243881" y="211037"/>
                  <a:pt x="3604465" y="146459"/>
                </a:cubicBezTo>
                <a:cubicBezTo>
                  <a:pt x="3967741" y="81881"/>
                  <a:pt x="4331015" y="111479"/>
                  <a:pt x="4702363" y="165295"/>
                </a:cubicBezTo>
                <a:cubicBezTo>
                  <a:pt x="4680835" y="135697"/>
                  <a:pt x="4653927" y="135697"/>
                  <a:pt x="4632399" y="133006"/>
                </a:cubicBezTo>
                <a:cubicBezTo>
                  <a:pt x="4374071" y="95336"/>
                  <a:pt x="4115741" y="71119"/>
                  <a:pt x="3854723" y="89954"/>
                </a:cubicBezTo>
                <a:cubicBezTo>
                  <a:pt x="3822431" y="92645"/>
                  <a:pt x="3790139" y="95336"/>
                  <a:pt x="3763231" y="76501"/>
                </a:cubicBezTo>
                <a:cubicBezTo>
                  <a:pt x="3749775" y="68429"/>
                  <a:pt x="3739012" y="68429"/>
                  <a:pt x="3728249" y="73810"/>
                </a:cubicBezTo>
                <a:cubicBezTo>
                  <a:pt x="3609847" y="124933"/>
                  <a:pt x="3480684" y="133006"/>
                  <a:pt x="3356901" y="157222"/>
                </a:cubicBezTo>
                <a:cubicBezTo>
                  <a:pt x="3106645" y="205656"/>
                  <a:pt x="2867152" y="283686"/>
                  <a:pt x="2633042" y="383243"/>
                </a:cubicBezTo>
                <a:cubicBezTo>
                  <a:pt x="2614206" y="391315"/>
                  <a:pt x="2595370" y="404770"/>
                  <a:pt x="2565769" y="396697"/>
                </a:cubicBezTo>
                <a:cubicBezTo>
                  <a:pt x="2748752" y="283686"/>
                  <a:pt x="2950571" y="229872"/>
                  <a:pt x="3141627" y="151840"/>
                </a:cubicBezTo>
                <a:cubicBezTo>
                  <a:pt x="3012463" y="165295"/>
                  <a:pt x="2896753" y="237944"/>
                  <a:pt x="2756825" y="229872"/>
                </a:cubicBezTo>
                <a:cubicBezTo>
                  <a:pt x="2789116" y="192202"/>
                  <a:pt x="2824099" y="178747"/>
                  <a:pt x="2861770" y="170676"/>
                </a:cubicBezTo>
                <a:cubicBezTo>
                  <a:pt x="2950571" y="154531"/>
                  <a:pt x="3036681" y="135697"/>
                  <a:pt x="3120100" y="103408"/>
                </a:cubicBezTo>
                <a:cubicBezTo>
                  <a:pt x="3184681" y="76501"/>
                  <a:pt x="3251955" y="89954"/>
                  <a:pt x="3319228" y="76501"/>
                </a:cubicBezTo>
                <a:cubicBezTo>
                  <a:pt x="3351519" y="71119"/>
                  <a:pt x="3381119" y="65738"/>
                  <a:pt x="3399956" y="33449"/>
                </a:cubicBezTo>
                <a:cubicBezTo>
                  <a:pt x="3413410" y="14613"/>
                  <a:pt x="3434938" y="11922"/>
                  <a:pt x="3456465" y="6542"/>
                </a:cubicBezTo>
                <a:close/>
                <a:moveTo>
                  <a:pt x="2942330" y="0"/>
                </a:moveTo>
                <a:lnTo>
                  <a:pt x="3174123" y="0"/>
                </a:lnTo>
                <a:lnTo>
                  <a:pt x="3100717" y="23190"/>
                </a:lnTo>
                <a:cubicBezTo>
                  <a:pt x="3070822" y="34458"/>
                  <a:pt x="3041390" y="47575"/>
                  <a:pt x="3012463" y="63047"/>
                </a:cubicBezTo>
                <a:cubicBezTo>
                  <a:pt x="2829480" y="157222"/>
                  <a:pt x="2624969" y="205656"/>
                  <a:pt x="2439295" y="291759"/>
                </a:cubicBezTo>
                <a:cubicBezTo>
                  <a:pt x="2420460" y="299831"/>
                  <a:pt x="2393550" y="310594"/>
                  <a:pt x="2380096" y="291759"/>
                </a:cubicBezTo>
                <a:cubicBezTo>
                  <a:pt x="2366641" y="272924"/>
                  <a:pt x="2382786" y="248706"/>
                  <a:pt x="2396241" y="229872"/>
                </a:cubicBezTo>
                <a:cubicBezTo>
                  <a:pt x="2409696" y="211037"/>
                  <a:pt x="2431223" y="197583"/>
                  <a:pt x="2452751" y="189511"/>
                </a:cubicBezTo>
                <a:cubicBezTo>
                  <a:pt x="2580570" y="142423"/>
                  <a:pt x="2707043" y="89281"/>
                  <a:pt x="2834861" y="39503"/>
                </a:cubicBezTo>
                <a:close/>
                <a:moveTo>
                  <a:pt x="2576296" y="0"/>
                </a:moveTo>
                <a:lnTo>
                  <a:pt x="2746997" y="0"/>
                </a:lnTo>
                <a:lnTo>
                  <a:pt x="2705697" y="14613"/>
                </a:lnTo>
                <a:cubicBezTo>
                  <a:pt x="2641116" y="41521"/>
                  <a:pt x="2573842" y="63047"/>
                  <a:pt x="2509260" y="87263"/>
                </a:cubicBezTo>
                <a:cubicBezTo>
                  <a:pt x="2498497" y="92645"/>
                  <a:pt x="2487732" y="106099"/>
                  <a:pt x="2476969" y="89954"/>
                </a:cubicBezTo>
                <a:cubicBezTo>
                  <a:pt x="2466205" y="76501"/>
                  <a:pt x="2471587" y="63047"/>
                  <a:pt x="2482350" y="52283"/>
                </a:cubicBezTo>
                <a:cubicBezTo>
                  <a:pt x="2506569" y="28067"/>
                  <a:pt x="2536169" y="11922"/>
                  <a:pt x="2565769" y="3850"/>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475854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78B6F8E-F94C-4948-BD7B-60C4AFE9478C}" type="datetimeFigureOut">
              <a:rPr lang="es-MX" smtClean="0"/>
              <a:t>10/01/2023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351DC579-1005-42C8-A40A-6A4B114350B2}" type="slidenum">
              <a:rPr lang="es-MX" smtClean="0"/>
              <a:t>‹Nº›</a:t>
            </a:fld>
            <a:endParaRPr lang="es-MX"/>
          </a:p>
        </p:txBody>
      </p:sp>
    </p:spTree>
    <p:extLst>
      <p:ext uri="{BB962C8B-B14F-4D97-AF65-F5344CB8AC3E}">
        <p14:creationId xmlns:p14="http://schemas.microsoft.com/office/powerpoint/2010/main" val="35449001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31_Images &amp; Contents">
    <p:spTree>
      <p:nvGrpSpPr>
        <p:cNvPr id="1" name=""/>
        <p:cNvGrpSpPr/>
        <p:nvPr/>
      </p:nvGrpSpPr>
      <p:grpSpPr>
        <a:xfrm>
          <a:off x="0" y="0"/>
          <a:ext cx="0" cy="0"/>
          <a:chOff x="0" y="0"/>
          <a:chExt cx="0" cy="0"/>
        </a:xfrm>
      </p:grpSpPr>
      <p:sp>
        <p:nvSpPr>
          <p:cNvPr id="2" name="원형: 비어 있음 1">
            <a:extLst>
              <a:ext uri="{FF2B5EF4-FFF2-40B4-BE49-F238E27FC236}">
                <a16:creationId xmlns:a16="http://schemas.microsoft.com/office/drawing/2014/main" id="{43510F96-4E4D-4F6A-818D-E299E831CC01}"/>
              </a:ext>
            </a:extLst>
          </p:cNvPr>
          <p:cNvSpPr/>
          <p:nvPr userDrawn="1"/>
        </p:nvSpPr>
        <p:spPr>
          <a:xfrm>
            <a:off x="6392164" y="1281975"/>
            <a:ext cx="4759542" cy="4759542"/>
          </a:xfrm>
          <a:prstGeom prst="donut">
            <a:avLst>
              <a:gd name="adj" fmla="val 185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black"/>
              </a:solidFill>
            </a:endParaRPr>
          </a:p>
        </p:txBody>
      </p:sp>
      <p:sp>
        <p:nvSpPr>
          <p:cNvPr id="20" name="자유형: 도형 19">
            <a:extLst>
              <a:ext uri="{FF2B5EF4-FFF2-40B4-BE49-F238E27FC236}">
                <a16:creationId xmlns:a16="http://schemas.microsoft.com/office/drawing/2014/main" id="{586A9378-5329-4795-BD81-E4B63FD478EE}"/>
              </a:ext>
            </a:extLst>
          </p:cNvPr>
          <p:cNvSpPr>
            <a:spLocks noGrp="1"/>
          </p:cNvSpPr>
          <p:nvPr>
            <p:ph type="pic" sz="quarter" idx="10" hasCustomPrompt="1"/>
          </p:nvPr>
        </p:nvSpPr>
        <p:spPr>
          <a:xfrm>
            <a:off x="9030709" y="1366318"/>
            <a:ext cx="1822409" cy="2586876"/>
          </a:xfrm>
          <a:custGeom>
            <a:avLst/>
            <a:gdLst>
              <a:gd name="connsiteX0" fmla="*/ 863642 w 1822409"/>
              <a:gd name="connsiteY0" fmla="*/ 0 h 2586876"/>
              <a:gd name="connsiteX1" fmla="*/ 1706307 w 1822409"/>
              <a:gd name="connsiteY1" fmla="*/ 2577164 h 2586876"/>
              <a:gd name="connsiteX2" fmla="*/ 0 w 1822409"/>
              <a:gd name="connsiteY2" fmla="*/ 2586876 h 2586876"/>
            </a:gdLst>
            <a:ahLst/>
            <a:cxnLst>
              <a:cxn ang="0">
                <a:pos x="connsiteX0" y="connsiteY0"/>
              </a:cxn>
              <a:cxn ang="0">
                <a:pos x="connsiteX1" y="connsiteY1"/>
              </a:cxn>
              <a:cxn ang="0">
                <a:pos x="connsiteX2" y="connsiteY2"/>
              </a:cxn>
            </a:cxnLst>
            <a:rect l="l" t="t" r="r" b="b"/>
            <a:pathLst>
              <a:path w="1822409" h="2586876">
                <a:moveTo>
                  <a:pt x="863642" y="0"/>
                </a:moveTo>
                <a:cubicBezTo>
                  <a:pt x="1679882" y="581132"/>
                  <a:pt x="2021522" y="1626487"/>
                  <a:pt x="1706307" y="2577164"/>
                </a:cubicBezTo>
                <a:lnTo>
                  <a:pt x="0" y="25868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3" name="자유형: 도형 12">
            <a:extLst>
              <a:ext uri="{FF2B5EF4-FFF2-40B4-BE49-F238E27FC236}">
                <a16:creationId xmlns:a16="http://schemas.microsoft.com/office/drawing/2014/main" id="{417FB495-1718-4B12-A0EC-D01DB876E6E2}"/>
              </a:ext>
            </a:extLst>
          </p:cNvPr>
          <p:cNvSpPr>
            <a:spLocks noGrp="1"/>
          </p:cNvSpPr>
          <p:nvPr>
            <p:ph type="pic" sz="quarter" idx="11" hasCustomPrompt="1"/>
          </p:nvPr>
        </p:nvSpPr>
        <p:spPr>
          <a:xfrm>
            <a:off x="7118317" y="932349"/>
            <a:ext cx="2719605" cy="2144179"/>
          </a:xfrm>
          <a:custGeom>
            <a:avLst/>
            <a:gdLst>
              <a:gd name="connsiteX0" fmla="*/ 1401769 w 2719605"/>
              <a:gd name="connsiteY0" fmla="*/ 1 h 2144179"/>
              <a:gd name="connsiteX1" fmla="*/ 2719605 w 2719605"/>
              <a:gd name="connsiteY1" fmla="*/ 421978 h 2144179"/>
              <a:gd name="connsiteX2" fmla="*/ 2144640 w 2719605"/>
              <a:gd name="connsiteY2" fmla="*/ 2144179 h 2144179"/>
              <a:gd name="connsiteX3" fmla="*/ 2136701 w 2719605"/>
              <a:gd name="connsiteY3" fmla="*/ 2144179 h 2144179"/>
              <a:gd name="connsiteX4" fmla="*/ 0 w 2719605"/>
              <a:gd name="connsiteY4" fmla="*/ 480476 h 2144179"/>
              <a:gd name="connsiteX5" fmla="*/ 1401769 w 2719605"/>
              <a:gd name="connsiteY5" fmla="*/ 1 h 214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605" h="2144179">
                <a:moveTo>
                  <a:pt x="1401769" y="1"/>
                </a:moveTo>
                <a:cubicBezTo>
                  <a:pt x="1863929" y="178"/>
                  <a:pt x="2326036" y="140289"/>
                  <a:pt x="2719605" y="421978"/>
                </a:cubicBezTo>
                <a:lnTo>
                  <a:pt x="2144640" y="2144179"/>
                </a:lnTo>
                <a:lnTo>
                  <a:pt x="2136701" y="2144179"/>
                </a:lnTo>
                <a:lnTo>
                  <a:pt x="0" y="480476"/>
                </a:lnTo>
                <a:cubicBezTo>
                  <a:pt x="412291" y="159962"/>
                  <a:pt x="907061" y="-188"/>
                  <a:pt x="1401769" y="1"/>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 and send to back </a:t>
            </a:r>
            <a:endParaRPr lang="ko-KR" altLang="en-US" dirty="0"/>
          </a:p>
        </p:txBody>
      </p:sp>
      <p:sp>
        <p:nvSpPr>
          <p:cNvPr id="24" name="자유형: 도형 23">
            <a:extLst>
              <a:ext uri="{FF2B5EF4-FFF2-40B4-BE49-F238E27FC236}">
                <a16:creationId xmlns:a16="http://schemas.microsoft.com/office/drawing/2014/main" id="{4FE3062D-0FB9-425A-A589-68F4CEA8D726}"/>
              </a:ext>
            </a:extLst>
          </p:cNvPr>
          <p:cNvSpPr>
            <a:spLocks noGrp="1"/>
          </p:cNvSpPr>
          <p:nvPr>
            <p:ph type="pic" sz="quarter" idx="12" hasCustomPrompt="1"/>
          </p:nvPr>
        </p:nvSpPr>
        <p:spPr>
          <a:xfrm>
            <a:off x="8112013" y="4022252"/>
            <a:ext cx="2626805" cy="1570156"/>
          </a:xfrm>
          <a:custGeom>
            <a:avLst/>
            <a:gdLst>
              <a:gd name="connsiteX0" fmla="*/ 462339 w 2626805"/>
              <a:gd name="connsiteY0" fmla="*/ 1569148 h 1570156"/>
              <a:gd name="connsiteX1" fmla="*/ 483227 w 2626805"/>
              <a:gd name="connsiteY1" fmla="*/ 1569612 h 1570156"/>
              <a:gd name="connsiteX2" fmla="*/ 471294 w 2626805"/>
              <a:gd name="connsiteY2" fmla="*/ 1570156 h 1570156"/>
              <a:gd name="connsiteX3" fmla="*/ 462562 w 2626805"/>
              <a:gd name="connsiteY3" fmla="*/ 1569858 h 1570156"/>
              <a:gd name="connsiteX4" fmla="*/ 2626805 w 2626805"/>
              <a:gd name="connsiteY4" fmla="*/ 0 h 1570156"/>
              <a:gd name="connsiteX5" fmla="*/ 495284 w 2626805"/>
              <a:gd name="connsiteY5" fmla="*/ 1569062 h 1570156"/>
              <a:gd name="connsiteX6" fmla="*/ 0 w 2626805"/>
              <a:gd name="connsiteY6" fmla="*/ 14951 h 157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805" h="1570156">
                <a:moveTo>
                  <a:pt x="462339" y="1569148"/>
                </a:moveTo>
                <a:lnTo>
                  <a:pt x="483227" y="1569612"/>
                </a:lnTo>
                <a:cubicBezTo>
                  <a:pt x="479254" y="1570099"/>
                  <a:pt x="475275" y="1570133"/>
                  <a:pt x="471294" y="1570156"/>
                </a:cubicBezTo>
                <a:lnTo>
                  <a:pt x="462562" y="1569858"/>
                </a:lnTo>
                <a:close/>
                <a:moveTo>
                  <a:pt x="2626805" y="0"/>
                </a:moveTo>
                <a:cubicBezTo>
                  <a:pt x="2323053" y="924730"/>
                  <a:pt x="1466758" y="1554229"/>
                  <a:pt x="495284" y="1569062"/>
                </a:cubicBezTo>
                <a:lnTo>
                  <a:pt x="0" y="14951"/>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6" name="자유형: 도형 25">
            <a:extLst>
              <a:ext uri="{FF2B5EF4-FFF2-40B4-BE49-F238E27FC236}">
                <a16:creationId xmlns:a16="http://schemas.microsoft.com/office/drawing/2014/main" id="{C4C57A6F-87E6-418B-8AAD-B2B59AF316B2}"/>
              </a:ext>
            </a:extLst>
          </p:cNvPr>
          <p:cNvSpPr>
            <a:spLocks noGrp="1"/>
          </p:cNvSpPr>
          <p:nvPr>
            <p:ph type="pic" sz="quarter" idx="14" hasCustomPrompt="1"/>
          </p:nvPr>
        </p:nvSpPr>
        <p:spPr>
          <a:xfrm>
            <a:off x="6392163" y="3145586"/>
            <a:ext cx="2195336" cy="2446823"/>
          </a:xfrm>
          <a:custGeom>
            <a:avLst/>
            <a:gdLst>
              <a:gd name="connsiteX0" fmla="*/ 1374390 w 2195336"/>
              <a:gd name="connsiteY0" fmla="*/ 0 h 2446823"/>
              <a:gd name="connsiteX1" fmla="*/ 2151590 w 2195336"/>
              <a:gd name="connsiteY1" fmla="*/ 2438716 h 2446823"/>
              <a:gd name="connsiteX2" fmla="*/ 2195126 w 2195336"/>
              <a:gd name="connsiteY2" fmla="*/ 2439683 h 2446823"/>
              <a:gd name="connsiteX3" fmla="*/ 2195336 w 2195336"/>
              <a:gd name="connsiteY3" fmla="*/ 2440337 h 2446823"/>
              <a:gd name="connsiteX4" fmla="*/ 2192990 w 2195336"/>
              <a:gd name="connsiteY4" fmla="*/ 2440444 h 2446823"/>
              <a:gd name="connsiteX5" fmla="*/ 2151693 w 2195336"/>
              <a:gd name="connsiteY5" fmla="*/ 2439035 h 2446823"/>
              <a:gd name="connsiteX6" fmla="*/ 2154077 w 2195336"/>
              <a:gd name="connsiteY6" fmla="*/ 2446517 h 2446823"/>
              <a:gd name="connsiteX7" fmla="*/ 0 w 2195336"/>
              <a:gd name="connsiteY7" fmla="*/ 1016322 h 244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5336" h="2446823">
                <a:moveTo>
                  <a:pt x="1374390" y="0"/>
                </a:moveTo>
                <a:lnTo>
                  <a:pt x="2151590" y="2438716"/>
                </a:lnTo>
                <a:lnTo>
                  <a:pt x="2195126" y="2439683"/>
                </a:lnTo>
                <a:lnTo>
                  <a:pt x="2195336" y="2440337"/>
                </a:lnTo>
                <a:lnTo>
                  <a:pt x="2192990" y="2440444"/>
                </a:lnTo>
                <a:lnTo>
                  <a:pt x="2151693" y="2439035"/>
                </a:lnTo>
                <a:lnTo>
                  <a:pt x="2154077" y="2446517"/>
                </a:lnTo>
                <a:cubicBezTo>
                  <a:pt x="1203619" y="2462028"/>
                  <a:pt x="349619" y="1887845"/>
                  <a:pt x="0" y="1016322"/>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30002457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Images &amp; Contents Layou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847B1519-FB0F-4532-9389-9EF70CB06407}"/>
              </a:ext>
            </a:extLst>
          </p:cNvPr>
          <p:cNvSpPr>
            <a:spLocks noGrp="1"/>
          </p:cNvSpPr>
          <p:nvPr>
            <p:ph type="pic" idx="10" hasCustomPrompt="1"/>
          </p:nvPr>
        </p:nvSpPr>
        <p:spPr>
          <a:xfrm>
            <a:off x="903131" y="1820285"/>
            <a:ext cx="2496277" cy="4234368"/>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6" name="Picture Placeholder 2">
            <a:extLst>
              <a:ext uri="{FF2B5EF4-FFF2-40B4-BE49-F238E27FC236}">
                <a16:creationId xmlns:a16="http://schemas.microsoft.com/office/drawing/2014/main" id="{DAF9D1D2-2D5A-405E-97F9-9C9635A49B57}"/>
              </a:ext>
            </a:extLst>
          </p:cNvPr>
          <p:cNvSpPr>
            <a:spLocks noGrp="1"/>
          </p:cNvSpPr>
          <p:nvPr>
            <p:ph type="pic" idx="12" hasCustomPrompt="1"/>
          </p:nvPr>
        </p:nvSpPr>
        <p:spPr>
          <a:xfrm>
            <a:off x="3525365" y="1820285"/>
            <a:ext cx="2496277" cy="4234368"/>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7" name="Picture Placeholder 2">
            <a:extLst>
              <a:ext uri="{FF2B5EF4-FFF2-40B4-BE49-F238E27FC236}">
                <a16:creationId xmlns:a16="http://schemas.microsoft.com/office/drawing/2014/main" id="{BC95C37A-10E8-4B14-8A77-5AB61D3E5C64}"/>
              </a:ext>
            </a:extLst>
          </p:cNvPr>
          <p:cNvSpPr>
            <a:spLocks noGrp="1"/>
          </p:cNvSpPr>
          <p:nvPr>
            <p:ph type="pic" idx="13" hasCustomPrompt="1"/>
          </p:nvPr>
        </p:nvSpPr>
        <p:spPr>
          <a:xfrm>
            <a:off x="6147599" y="1820285"/>
            <a:ext cx="2496277" cy="4234368"/>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8" name="Picture Placeholder 2">
            <a:extLst>
              <a:ext uri="{FF2B5EF4-FFF2-40B4-BE49-F238E27FC236}">
                <a16:creationId xmlns:a16="http://schemas.microsoft.com/office/drawing/2014/main" id="{E1318EB2-DC6C-4ACB-9E9B-97BA44EA18F2}"/>
              </a:ext>
            </a:extLst>
          </p:cNvPr>
          <p:cNvSpPr>
            <a:spLocks noGrp="1"/>
          </p:cNvSpPr>
          <p:nvPr>
            <p:ph type="pic" idx="14" hasCustomPrompt="1"/>
          </p:nvPr>
        </p:nvSpPr>
        <p:spPr>
          <a:xfrm>
            <a:off x="8769832" y="1820285"/>
            <a:ext cx="2496277" cy="4234368"/>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grpSp>
        <p:nvGrpSpPr>
          <p:cNvPr id="9" name="Group 8">
            <a:extLst>
              <a:ext uri="{FF2B5EF4-FFF2-40B4-BE49-F238E27FC236}">
                <a16:creationId xmlns:a16="http://schemas.microsoft.com/office/drawing/2014/main" id="{BD6023EF-D0E1-4555-8EBF-7CCD43B03DE7}"/>
              </a:ext>
            </a:extLst>
          </p:cNvPr>
          <p:cNvGrpSpPr/>
          <p:nvPr userDrawn="1"/>
        </p:nvGrpSpPr>
        <p:grpSpPr>
          <a:xfrm>
            <a:off x="323529" y="255315"/>
            <a:ext cx="11595131" cy="892632"/>
            <a:chOff x="323529" y="255315"/>
            <a:chExt cx="11595131" cy="892632"/>
          </a:xfrm>
        </p:grpSpPr>
        <p:sp>
          <p:nvSpPr>
            <p:cNvPr id="10" name="Arrow: Chevron 9">
              <a:extLst>
                <a:ext uri="{FF2B5EF4-FFF2-40B4-BE49-F238E27FC236}">
                  <a16:creationId xmlns:a16="http://schemas.microsoft.com/office/drawing/2014/main" id="{7747440C-1C45-4372-95B1-611334EB2164}"/>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en-US">
                <a:solidFill>
                  <a:prstClr val="white"/>
                </a:solidFill>
              </a:endParaRPr>
            </a:p>
          </p:txBody>
        </p:sp>
        <p:sp>
          <p:nvSpPr>
            <p:cNvPr id="12" name="Arrow: Chevron 11">
              <a:extLst>
                <a:ext uri="{FF2B5EF4-FFF2-40B4-BE49-F238E27FC236}">
                  <a16:creationId xmlns:a16="http://schemas.microsoft.com/office/drawing/2014/main" id="{DE2EEEA5-AC6C-4E8F-B6F8-A1CADE13001F}"/>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en-US">
                <a:solidFill>
                  <a:prstClr val="white"/>
                </a:solidFill>
              </a:endParaRPr>
            </a:p>
          </p:txBody>
        </p:sp>
        <p:sp>
          <p:nvSpPr>
            <p:cNvPr id="14" name="Freeform: Shape 13">
              <a:extLst>
                <a:ext uri="{FF2B5EF4-FFF2-40B4-BE49-F238E27FC236}">
                  <a16:creationId xmlns:a16="http://schemas.microsoft.com/office/drawing/2014/main" id="{7735951D-951B-4E13-9A16-4553DB6654EE}"/>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en-US">
                <a:solidFill>
                  <a:prstClr val="white"/>
                </a:solidFill>
              </a:endParaRPr>
            </a:p>
          </p:txBody>
        </p:sp>
        <p:sp>
          <p:nvSpPr>
            <p:cNvPr id="15" name="Arrow: Chevron 14">
              <a:extLst>
                <a:ext uri="{FF2B5EF4-FFF2-40B4-BE49-F238E27FC236}">
                  <a16:creationId xmlns:a16="http://schemas.microsoft.com/office/drawing/2014/main" id="{423970C8-39A4-4CE7-A2B2-12916D7EBC06}"/>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en-US">
                <a:solidFill>
                  <a:prstClr val="white"/>
                </a:solidFill>
              </a:endParaRPr>
            </a:p>
          </p:txBody>
        </p:sp>
        <p:sp>
          <p:nvSpPr>
            <p:cNvPr id="16" name="Arrow: Chevron 15">
              <a:extLst>
                <a:ext uri="{FF2B5EF4-FFF2-40B4-BE49-F238E27FC236}">
                  <a16:creationId xmlns:a16="http://schemas.microsoft.com/office/drawing/2014/main" id="{37684DFF-C5DF-4D65-BE50-8F29DFC9CF7B}"/>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en-US">
                <a:solidFill>
                  <a:prstClr val="white"/>
                </a:solidFill>
              </a:endParaRPr>
            </a:p>
          </p:txBody>
        </p:sp>
      </p:grpSp>
      <p:sp>
        <p:nvSpPr>
          <p:cNvPr id="17" name="Text Placeholder 9">
            <a:extLst>
              <a:ext uri="{FF2B5EF4-FFF2-40B4-BE49-F238E27FC236}">
                <a16:creationId xmlns:a16="http://schemas.microsoft.com/office/drawing/2014/main" id="{08949351-4749-4A1B-A985-C7EA94F6463F}"/>
              </a:ext>
            </a:extLst>
          </p:cNvPr>
          <p:cNvSpPr>
            <a:spLocks noGrp="1"/>
          </p:cNvSpPr>
          <p:nvPr>
            <p:ph type="body" sz="quarter" idx="15"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7638035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9_Contents slide layout">
    <p:spTree>
      <p:nvGrpSpPr>
        <p:cNvPr id="1" name=""/>
        <p:cNvGrpSpPr/>
        <p:nvPr/>
      </p:nvGrpSpPr>
      <p:grpSpPr>
        <a:xfrm>
          <a:off x="0" y="0"/>
          <a:ext cx="0" cy="0"/>
          <a:chOff x="0" y="0"/>
          <a:chExt cx="0" cy="0"/>
        </a:xfrm>
      </p:grpSpPr>
      <p:sp>
        <p:nvSpPr>
          <p:cNvPr id="3" name="Rectangle 2"/>
          <p:cNvSpPr/>
          <p:nvPr userDrawn="1"/>
        </p:nvSpPr>
        <p:spPr>
          <a:xfrm>
            <a:off x="0" y="6539023"/>
            <a:ext cx="12192000" cy="3189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10" name="그림 개체 틀 2">
            <a:extLst>
              <a:ext uri="{FF2B5EF4-FFF2-40B4-BE49-F238E27FC236}">
                <a16:creationId xmlns:a16="http://schemas.microsoft.com/office/drawing/2014/main" id="{D938C880-3B0C-4410-8F33-C49D85A85573}"/>
              </a:ext>
            </a:extLst>
          </p:cNvPr>
          <p:cNvSpPr>
            <a:spLocks noGrp="1"/>
          </p:cNvSpPr>
          <p:nvPr>
            <p:ph type="pic" sz="quarter" idx="11" hasCustomPrompt="1"/>
          </p:nvPr>
        </p:nvSpPr>
        <p:spPr>
          <a:xfrm>
            <a:off x="701773" y="1688177"/>
            <a:ext cx="3600000" cy="216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1" name="그림 개체 틀 2">
            <a:extLst>
              <a:ext uri="{FF2B5EF4-FFF2-40B4-BE49-F238E27FC236}">
                <a16:creationId xmlns:a16="http://schemas.microsoft.com/office/drawing/2014/main" id="{16E7E0CE-0C9A-40BB-B0F7-2B8236143570}"/>
              </a:ext>
            </a:extLst>
          </p:cNvPr>
          <p:cNvSpPr>
            <a:spLocks noGrp="1"/>
          </p:cNvSpPr>
          <p:nvPr>
            <p:ph type="pic" sz="quarter" idx="12" hasCustomPrompt="1"/>
          </p:nvPr>
        </p:nvSpPr>
        <p:spPr>
          <a:xfrm>
            <a:off x="4297925" y="1688177"/>
            <a:ext cx="3600000" cy="216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2" name="그림 개체 틀 2">
            <a:extLst>
              <a:ext uri="{FF2B5EF4-FFF2-40B4-BE49-F238E27FC236}">
                <a16:creationId xmlns:a16="http://schemas.microsoft.com/office/drawing/2014/main" id="{31890AE5-E6D5-45A5-BE9F-FE4351901B88}"/>
              </a:ext>
            </a:extLst>
          </p:cNvPr>
          <p:cNvSpPr>
            <a:spLocks noGrp="1"/>
          </p:cNvSpPr>
          <p:nvPr>
            <p:ph type="pic" sz="quarter" idx="13" hasCustomPrompt="1"/>
          </p:nvPr>
        </p:nvSpPr>
        <p:spPr>
          <a:xfrm>
            <a:off x="701773" y="3848177"/>
            <a:ext cx="3600000" cy="216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3" name="그림 개체 틀 2">
            <a:extLst>
              <a:ext uri="{FF2B5EF4-FFF2-40B4-BE49-F238E27FC236}">
                <a16:creationId xmlns:a16="http://schemas.microsoft.com/office/drawing/2014/main" id="{D399BCC8-1C6B-40A5-8B14-648634FB39E3}"/>
              </a:ext>
            </a:extLst>
          </p:cNvPr>
          <p:cNvSpPr>
            <a:spLocks noGrp="1"/>
          </p:cNvSpPr>
          <p:nvPr>
            <p:ph type="pic" sz="quarter" idx="14" hasCustomPrompt="1"/>
          </p:nvPr>
        </p:nvSpPr>
        <p:spPr>
          <a:xfrm>
            <a:off x="4297925" y="3848177"/>
            <a:ext cx="3600000" cy="216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4" name="Rectangle 1">
            <a:extLst>
              <a:ext uri="{FF2B5EF4-FFF2-40B4-BE49-F238E27FC236}">
                <a16:creationId xmlns:a16="http://schemas.microsoft.com/office/drawing/2014/main" id="{BD4DB7B0-4E77-4EF9-B54A-8430BF3FE370}"/>
              </a:ext>
            </a:extLst>
          </p:cNvPr>
          <p:cNvSpPr/>
          <p:nvPr userDrawn="1"/>
        </p:nvSpPr>
        <p:spPr>
          <a:xfrm>
            <a:off x="7890229" y="1688177"/>
            <a:ext cx="4301771" cy="43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sp>
        <p:nvSpPr>
          <p:cNvPr id="16" name="Rectangle 10">
            <a:extLst>
              <a:ext uri="{FF2B5EF4-FFF2-40B4-BE49-F238E27FC236}">
                <a16:creationId xmlns:a16="http://schemas.microsoft.com/office/drawing/2014/main" id="{C416B7FA-BD8B-4BBF-9976-B9A42B5B6BB4}"/>
              </a:ext>
            </a:extLst>
          </p:cNvPr>
          <p:cNvSpPr/>
          <p:nvPr userDrawn="1"/>
        </p:nvSpPr>
        <p:spPr>
          <a:xfrm>
            <a:off x="0" y="1688177"/>
            <a:ext cx="705394" cy="43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sp>
        <p:nvSpPr>
          <p:cNvPr id="18" name="Freeform 5"/>
          <p:cNvSpPr>
            <a:spLocks/>
          </p:cNvSpPr>
          <p:nvPr userDrawn="1"/>
        </p:nvSpPr>
        <p:spPr bwMode="auto">
          <a:xfrm>
            <a:off x="3175" y="209550"/>
            <a:ext cx="10734675" cy="873125"/>
          </a:xfrm>
          <a:custGeom>
            <a:avLst/>
            <a:gdLst>
              <a:gd name="T0" fmla="*/ 6762 w 6762"/>
              <a:gd name="T1" fmla="*/ 550 h 550"/>
              <a:gd name="T2" fmla="*/ 0 w 6762"/>
              <a:gd name="T3" fmla="*/ 550 h 550"/>
              <a:gd name="T4" fmla="*/ 0 w 6762"/>
              <a:gd name="T5" fmla="*/ 0 h 550"/>
              <a:gd name="T6" fmla="*/ 6762 w 6762"/>
              <a:gd name="T7" fmla="*/ 0 h 550"/>
              <a:gd name="T8" fmla="*/ 6503 w 6762"/>
              <a:gd name="T9" fmla="*/ 275 h 550"/>
              <a:gd name="T10" fmla="*/ 6762 w 6762"/>
              <a:gd name="T11" fmla="*/ 550 h 550"/>
            </a:gdLst>
            <a:ahLst/>
            <a:cxnLst>
              <a:cxn ang="0">
                <a:pos x="T0" y="T1"/>
              </a:cxn>
              <a:cxn ang="0">
                <a:pos x="T2" y="T3"/>
              </a:cxn>
              <a:cxn ang="0">
                <a:pos x="T4" y="T5"/>
              </a:cxn>
              <a:cxn ang="0">
                <a:pos x="T6" y="T7"/>
              </a:cxn>
              <a:cxn ang="0">
                <a:pos x="T8" y="T9"/>
              </a:cxn>
              <a:cxn ang="0">
                <a:pos x="T10" y="T11"/>
              </a:cxn>
            </a:cxnLst>
            <a:rect l="0" t="0" r="r" b="b"/>
            <a:pathLst>
              <a:path w="6762" h="550">
                <a:moveTo>
                  <a:pt x="6762" y="550"/>
                </a:moveTo>
                <a:lnTo>
                  <a:pt x="0" y="550"/>
                </a:lnTo>
                <a:lnTo>
                  <a:pt x="0" y="0"/>
                </a:lnTo>
                <a:lnTo>
                  <a:pt x="6762" y="0"/>
                </a:lnTo>
                <a:lnTo>
                  <a:pt x="6503" y="275"/>
                </a:lnTo>
                <a:lnTo>
                  <a:pt x="6762" y="5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s-PE">
              <a:solidFill>
                <a:prstClr val="white"/>
              </a:solidFill>
            </a:endParaRPr>
          </a:p>
        </p:txBody>
      </p:sp>
      <p:sp>
        <p:nvSpPr>
          <p:cNvPr id="19" name="Freeform 6"/>
          <p:cNvSpPr>
            <a:spLocks/>
          </p:cNvSpPr>
          <p:nvPr userDrawn="1"/>
        </p:nvSpPr>
        <p:spPr bwMode="auto">
          <a:xfrm>
            <a:off x="10737850" y="209550"/>
            <a:ext cx="1450975" cy="873125"/>
          </a:xfrm>
          <a:custGeom>
            <a:avLst/>
            <a:gdLst>
              <a:gd name="T0" fmla="*/ 259 w 914"/>
              <a:gd name="T1" fmla="*/ 550 h 550"/>
              <a:gd name="T2" fmla="*/ 914 w 914"/>
              <a:gd name="T3" fmla="*/ 550 h 550"/>
              <a:gd name="T4" fmla="*/ 914 w 914"/>
              <a:gd name="T5" fmla="*/ 0 h 550"/>
              <a:gd name="T6" fmla="*/ 259 w 914"/>
              <a:gd name="T7" fmla="*/ 0 h 550"/>
              <a:gd name="T8" fmla="*/ 0 w 914"/>
              <a:gd name="T9" fmla="*/ 275 h 550"/>
              <a:gd name="T10" fmla="*/ 259 w 914"/>
              <a:gd name="T11" fmla="*/ 550 h 550"/>
            </a:gdLst>
            <a:ahLst/>
            <a:cxnLst>
              <a:cxn ang="0">
                <a:pos x="T0" y="T1"/>
              </a:cxn>
              <a:cxn ang="0">
                <a:pos x="T2" y="T3"/>
              </a:cxn>
              <a:cxn ang="0">
                <a:pos x="T4" y="T5"/>
              </a:cxn>
              <a:cxn ang="0">
                <a:pos x="T6" y="T7"/>
              </a:cxn>
              <a:cxn ang="0">
                <a:pos x="T8" y="T9"/>
              </a:cxn>
              <a:cxn ang="0">
                <a:pos x="T10" y="T11"/>
              </a:cxn>
            </a:cxnLst>
            <a:rect l="0" t="0" r="r" b="b"/>
            <a:pathLst>
              <a:path w="914" h="550">
                <a:moveTo>
                  <a:pt x="259" y="550"/>
                </a:moveTo>
                <a:lnTo>
                  <a:pt x="914" y="550"/>
                </a:lnTo>
                <a:lnTo>
                  <a:pt x="914" y="0"/>
                </a:lnTo>
                <a:lnTo>
                  <a:pt x="259" y="0"/>
                </a:lnTo>
                <a:lnTo>
                  <a:pt x="0" y="275"/>
                </a:lnTo>
                <a:lnTo>
                  <a:pt x="259" y="5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s-PE">
              <a:solidFill>
                <a:prstClr val="white"/>
              </a:solidFill>
            </a:endParaRPr>
          </a:p>
        </p:txBody>
      </p:sp>
      <p:sp>
        <p:nvSpPr>
          <p:cNvPr id="2" name="Text Placeholder 9"/>
          <p:cNvSpPr>
            <a:spLocks noGrp="1"/>
          </p:cNvSpPr>
          <p:nvPr>
            <p:ph type="body" sz="quarter" idx="10" hasCustomPrompt="1"/>
          </p:nvPr>
        </p:nvSpPr>
        <p:spPr>
          <a:xfrm>
            <a:off x="323528" y="314867"/>
            <a:ext cx="11573197"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417509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29175300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r>
              <a:rPr lang="en-US">
                <a:solidFill>
                  <a:srgbClr val="FFFFFF"/>
                </a:solidFill>
              </a:rPr>
              <a:t>www.themegallery.com</a:t>
            </a:r>
          </a:p>
        </p:txBody>
      </p:sp>
      <p:sp>
        <p:nvSpPr>
          <p:cNvPr id="5" name="Footer Placeholder 4"/>
          <p:cNvSpPr>
            <a:spLocks noGrp="1"/>
          </p:cNvSpPr>
          <p:nvPr>
            <p:ph type="ftr" sz="quarter" idx="11"/>
          </p:nvPr>
        </p:nvSpPr>
        <p:spPr/>
        <p:txBody>
          <a:bodyPr/>
          <a:lstStyle/>
          <a:p>
            <a:r>
              <a:rPr lang="en-US">
                <a:solidFill>
                  <a:srgbClr val="163794"/>
                </a:solidFill>
              </a:rPr>
              <a:t>Company Logo</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D32996-65F8-42B7-82CF-3618DD20B26E}" type="slidenum">
              <a:rPr lang="en-US" smtClean="0">
                <a:solidFill>
                  <a:srgbClr val="163794"/>
                </a:solidFill>
              </a:rPr>
              <a:pPr/>
              <a:t>‹Nº›</a:t>
            </a:fld>
            <a:endParaRPr lang="en-US">
              <a:solidFill>
                <a:srgbClr val="163794"/>
              </a:solidFill>
            </a:endParaRPr>
          </a:p>
        </p:txBody>
      </p:sp>
    </p:spTree>
    <p:extLst>
      <p:ext uri="{BB962C8B-B14F-4D97-AF65-F5344CB8AC3E}">
        <p14:creationId xmlns:p14="http://schemas.microsoft.com/office/powerpoint/2010/main" val="33731676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r>
              <a:rPr lang="en-US">
                <a:solidFill>
                  <a:srgbClr val="FFFFFF"/>
                </a:solidFill>
              </a:rPr>
              <a:t>www.themegallery.com</a:t>
            </a:r>
          </a:p>
        </p:txBody>
      </p:sp>
      <p:sp>
        <p:nvSpPr>
          <p:cNvPr id="5" name="Footer Placeholder 4"/>
          <p:cNvSpPr>
            <a:spLocks noGrp="1"/>
          </p:cNvSpPr>
          <p:nvPr>
            <p:ph type="ftr" sz="quarter" idx="11"/>
          </p:nvPr>
        </p:nvSpPr>
        <p:spPr/>
        <p:txBody>
          <a:bodyPr/>
          <a:lstStyle/>
          <a:p>
            <a:r>
              <a:rPr lang="en-US">
                <a:solidFill>
                  <a:srgbClr val="163794"/>
                </a:solidFill>
              </a:rPr>
              <a:t>Company Logo</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4F776D3-6E92-4BF6-ABA3-023F94491514}" type="slidenum">
              <a:rPr lang="en-US" smtClean="0">
                <a:solidFill>
                  <a:srgbClr val="163794"/>
                </a:solidFill>
              </a:rPr>
              <a:pPr/>
              <a:t>‹Nº›</a:t>
            </a:fld>
            <a:endParaRPr lang="en-US">
              <a:solidFill>
                <a:srgbClr val="163794"/>
              </a:solidFill>
            </a:endParaRPr>
          </a:p>
        </p:txBody>
      </p:sp>
    </p:spTree>
    <p:extLst>
      <p:ext uri="{BB962C8B-B14F-4D97-AF65-F5344CB8AC3E}">
        <p14:creationId xmlns:p14="http://schemas.microsoft.com/office/powerpoint/2010/main" val="24371301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r>
              <a:rPr lang="en-US">
                <a:solidFill>
                  <a:srgbClr val="FFFFFF"/>
                </a:solidFill>
              </a:rPr>
              <a:t>www.themegallery.com</a:t>
            </a:r>
          </a:p>
        </p:txBody>
      </p:sp>
      <p:sp>
        <p:nvSpPr>
          <p:cNvPr id="6" name="Footer Placeholder 5"/>
          <p:cNvSpPr>
            <a:spLocks noGrp="1"/>
          </p:cNvSpPr>
          <p:nvPr>
            <p:ph type="ftr" sz="quarter" idx="11"/>
          </p:nvPr>
        </p:nvSpPr>
        <p:spPr/>
        <p:txBody>
          <a:bodyPr/>
          <a:lstStyle/>
          <a:p>
            <a:r>
              <a:rPr lang="en-US">
                <a:solidFill>
                  <a:srgbClr val="163794"/>
                </a:solidFill>
              </a:rPr>
              <a:t>Company Logo</a:t>
            </a: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68B098D-ECAE-4844-A467-F38E5F21AC1D}" type="slidenum">
              <a:rPr lang="en-US" smtClean="0">
                <a:solidFill>
                  <a:srgbClr val="163794"/>
                </a:solidFill>
              </a:rPr>
              <a:pPr/>
              <a:t>‹Nº›</a:t>
            </a:fld>
            <a:endParaRPr lang="en-US">
              <a:solidFill>
                <a:srgbClr val="163794"/>
              </a:solidFill>
            </a:endParaRPr>
          </a:p>
        </p:txBody>
      </p:sp>
    </p:spTree>
    <p:extLst>
      <p:ext uri="{BB962C8B-B14F-4D97-AF65-F5344CB8AC3E}">
        <p14:creationId xmlns:p14="http://schemas.microsoft.com/office/powerpoint/2010/main" val="36838195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r>
              <a:rPr lang="en-US">
                <a:solidFill>
                  <a:srgbClr val="FFFFFF"/>
                </a:solidFill>
              </a:rPr>
              <a:t>www.themegallery.com</a:t>
            </a:r>
          </a:p>
        </p:txBody>
      </p:sp>
      <p:sp>
        <p:nvSpPr>
          <p:cNvPr id="8" name="Footer Placeholder 7"/>
          <p:cNvSpPr>
            <a:spLocks noGrp="1"/>
          </p:cNvSpPr>
          <p:nvPr>
            <p:ph type="ftr" sz="quarter" idx="11"/>
          </p:nvPr>
        </p:nvSpPr>
        <p:spPr/>
        <p:txBody>
          <a:bodyPr/>
          <a:lstStyle/>
          <a:p>
            <a:r>
              <a:rPr lang="en-US">
                <a:solidFill>
                  <a:srgbClr val="163794"/>
                </a:solidFill>
              </a:rPr>
              <a:t>Company Logo</a:t>
            </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FFA71D9-DF35-4FAB-85FF-B7BBC92E6F71}" type="slidenum">
              <a:rPr lang="en-US" smtClean="0">
                <a:solidFill>
                  <a:srgbClr val="163794"/>
                </a:solidFill>
              </a:rPr>
              <a:pPr/>
              <a:t>‹Nº›</a:t>
            </a:fld>
            <a:endParaRPr lang="en-US">
              <a:solidFill>
                <a:srgbClr val="163794"/>
              </a:solidFill>
            </a:endParaRPr>
          </a:p>
        </p:txBody>
      </p:sp>
    </p:spTree>
    <p:extLst>
      <p:ext uri="{BB962C8B-B14F-4D97-AF65-F5344CB8AC3E}">
        <p14:creationId xmlns:p14="http://schemas.microsoft.com/office/powerpoint/2010/main" val="20351602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r>
              <a:rPr lang="en-US">
                <a:solidFill>
                  <a:srgbClr val="FFFFFF"/>
                </a:solidFill>
              </a:rPr>
              <a:t>www.themegallery.com</a:t>
            </a:r>
          </a:p>
        </p:txBody>
      </p:sp>
      <p:sp>
        <p:nvSpPr>
          <p:cNvPr id="4" name="Footer Placeholder 3"/>
          <p:cNvSpPr>
            <a:spLocks noGrp="1"/>
          </p:cNvSpPr>
          <p:nvPr>
            <p:ph type="ftr" sz="quarter" idx="11"/>
          </p:nvPr>
        </p:nvSpPr>
        <p:spPr/>
        <p:txBody>
          <a:bodyPr/>
          <a:lstStyle/>
          <a:p>
            <a:r>
              <a:rPr lang="en-US">
                <a:solidFill>
                  <a:srgbClr val="163794"/>
                </a:solidFill>
              </a:rPr>
              <a:t>Company Logo</a:t>
            </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234585C-64AA-4838-BB4F-4DD7EFD4BBFE}" type="slidenum">
              <a:rPr lang="en-US" smtClean="0">
                <a:solidFill>
                  <a:srgbClr val="163794"/>
                </a:solidFill>
              </a:rPr>
              <a:pPr/>
              <a:t>‹Nº›</a:t>
            </a:fld>
            <a:endParaRPr lang="en-US">
              <a:solidFill>
                <a:srgbClr val="163794"/>
              </a:solidFill>
            </a:endParaRPr>
          </a:p>
        </p:txBody>
      </p:sp>
    </p:spTree>
    <p:extLst>
      <p:ext uri="{BB962C8B-B14F-4D97-AF65-F5344CB8AC3E}">
        <p14:creationId xmlns:p14="http://schemas.microsoft.com/office/powerpoint/2010/main" val="12609231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srgbClr val="FFFFFF"/>
                </a:solidFill>
              </a:rPr>
              <a:t>www.themegallery.com</a:t>
            </a:r>
          </a:p>
        </p:txBody>
      </p:sp>
      <p:sp>
        <p:nvSpPr>
          <p:cNvPr id="3" name="Footer Placeholder 2"/>
          <p:cNvSpPr>
            <a:spLocks noGrp="1"/>
          </p:cNvSpPr>
          <p:nvPr>
            <p:ph type="ftr" sz="quarter" idx="11"/>
          </p:nvPr>
        </p:nvSpPr>
        <p:spPr/>
        <p:txBody>
          <a:bodyPr/>
          <a:lstStyle/>
          <a:p>
            <a:r>
              <a:rPr lang="en-US">
                <a:solidFill>
                  <a:srgbClr val="163794"/>
                </a:solidFill>
              </a:rPr>
              <a:t>Company Logo</a:t>
            </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5E8E00A-5E53-46E0-9F12-6499A020B746}" type="slidenum">
              <a:rPr lang="en-US" smtClean="0">
                <a:solidFill>
                  <a:srgbClr val="163794"/>
                </a:solidFill>
              </a:rPr>
              <a:pPr/>
              <a:t>‹Nº›</a:t>
            </a:fld>
            <a:endParaRPr lang="en-US">
              <a:solidFill>
                <a:srgbClr val="163794"/>
              </a:solidFill>
            </a:endParaRPr>
          </a:p>
        </p:txBody>
      </p:sp>
    </p:spTree>
    <p:extLst>
      <p:ext uri="{BB962C8B-B14F-4D97-AF65-F5344CB8AC3E}">
        <p14:creationId xmlns:p14="http://schemas.microsoft.com/office/powerpoint/2010/main" val="3761592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78B6F8E-F94C-4948-BD7B-60C4AFE9478C}" type="datetimeFigureOut">
              <a:rPr lang="es-MX" smtClean="0"/>
              <a:t>10/01/2023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351DC579-1005-42C8-A40A-6A4B114350B2}" type="slidenum">
              <a:rPr lang="es-MX" smtClean="0"/>
              <a:t>‹Nº›</a:t>
            </a:fld>
            <a:endParaRPr lang="es-MX"/>
          </a:p>
        </p:txBody>
      </p:sp>
    </p:spTree>
    <p:extLst>
      <p:ext uri="{BB962C8B-B14F-4D97-AF65-F5344CB8AC3E}">
        <p14:creationId xmlns:p14="http://schemas.microsoft.com/office/powerpoint/2010/main" val="22538343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r>
              <a:rPr lang="en-US">
                <a:solidFill>
                  <a:srgbClr val="FFFFFF"/>
                </a:solidFill>
              </a:rPr>
              <a:t>www.themegallery.com</a:t>
            </a:r>
          </a:p>
        </p:txBody>
      </p:sp>
      <p:sp>
        <p:nvSpPr>
          <p:cNvPr id="6" name="Footer Placeholder 5"/>
          <p:cNvSpPr>
            <a:spLocks noGrp="1"/>
          </p:cNvSpPr>
          <p:nvPr>
            <p:ph type="ftr" sz="quarter" idx="11"/>
          </p:nvPr>
        </p:nvSpPr>
        <p:spPr/>
        <p:txBody>
          <a:bodyPr/>
          <a:lstStyle/>
          <a:p>
            <a:r>
              <a:rPr lang="en-US">
                <a:solidFill>
                  <a:srgbClr val="163794"/>
                </a:solidFill>
              </a:rPr>
              <a:t>Company Logo</a:t>
            </a: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0B72BC8-426F-4336-AEA4-4B91CA06EA89}" type="slidenum">
              <a:rPr lang="en-US" smtClean="0">
                <a:solidFill>
                  <a:srgbClr val="163794"/>
                </a:solidFill>
              </a:rPr>
              <a:pPr/>
              <a:t>‹Nº›</a:t>
            </a:fld>
            <a:endParaRPr lang="en-US">
              <a:solidFill>
                <a:srgbClr val="163794"/>
              </a:solidFill>
            </a:endParaRPr>
          </a:p>
        </p:txBody>
      </p:sp>
    </p:spTree>
    <p:extLst>
      <p:ext uri="{BB962C8B-B14F-4D97-AF65-F5344CB8AC3E}">
        <p14:creationId xmlns:p14="http://schemas.microsoft.com/office/powerpoint/2010/main" val="40851248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r>
              <a:rPr lang="en-US">
                <a:solidFill>
                  <a:srgbClr val="FFFFFF"/>
                </a:solidFill>
              </a:rPr>
              <a:t>www.themegallery.com</a:t>
            </a:r>
          </a:p>
        </p:txBody>
      </p:sp>
      <p:sp>
        <p:nvSpPr>
          <p:cNvPr id="6" name="Footer Placeholder 5"/>
          <p:cNvSpPr>
            <a:spLocks noGrp="1"/>
          </p:cNvSpPr>
          <p:nvPr>
            <p:ph type="ftr" sz="quarter" idx="11"/>
          </p:nvPr>
        </p:nvSpPr>
        <p:spPr/>
        <p:txBody>
          <a:bodyPr/>
          <a:lstStyle/>
          <a:p>
            <a:r>
              <a:rPr lang="en-US">
                <a:solidFill>
                  <a:srgbClr val="163794"/>
                </a:solidFill>
              </a:rPr>
              <a:t>Company Logo</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FC1F85D-154A-4C57-90C4-31EAC2651A83}" type="slidenum">
              <a:rPr lang="en-US" smtClean="0">
                <a:solidFill>
                  <a:srgbClr val="163794"/>
                </a:solidFill>
              </a:rPr>
              <a:pPr/>
              <a:t>‹Nº›</a:t>
            </a:fld>
            <a:endParaRPr lang="en-US">
              <a:solidFill>
                <a:srgbClr val="163794"/>
              </a:solidFill>
            </a:endParaRPr>
          </a:p>
        </p:txBody>
      </p:sp>
    </p:spTree>
    <p:extLst>
      <p:ext uri="{BB962C8B-B14F-4D97-AF65-F5344CB8AC3E}">
        <p14:creationId xmlns:p14="http://schemas.microsoft.com/office/powerpoint/2010/main" val="199979540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pPr fontAlgn="base">
              <a:spcBef>
                <a:spcPct val="0"/>
              </a:spcBef>
              <a:spcAft>
                <a:spcPct val="0"/>
              </a:spcAft>
            </a:pPr>
            <a:r>
              <a:rPr lang="en-US">
                <a:solidFill>
                  <a:srgbClr val="FFFFFF"/>
                </a:solidFill>
              </a:rPr>
              <a:t>www.themegallery.com</a:t>
            </a:r>
          </a:p>
        </p:txBody>
      </p:sp>
      <p:sp>
        <p:nvSpPr>
          <p:cNvPr id="5" name="Footer Placeholder 4"/>
          <p:cNvSpPr>
            <a:spLocks noGrp="1"/>
          </p:cNvSpPr>
          <p:nvPr>
            <p:ph type="ftr" sz="quarter" idx="11"/>
          </p:nvPr>
        </p:nvSpPr>
        <p:spPr/>
        <p:txBody>
          <a:bodyPr/>
          <a:lstStyle/>
          <a:p>
            <a:pPr fontAlgn="base">
              <a:spcBef>
                <a:spcPct val="0"/>
              </a:spcBef>
              <a:spcAft>
                <a:spcPct val="0"/>
              </a:spcAft>
            </a:pPr>
            <a:r>
              <a:rPr lang="en-US">
                <a:solidFill>
                  <a:srgbClr val="163794"/>
                </a:solidFill>
              </a:rPr>
              <a:t>Company Logo</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fontAlgn="base">
              <a:spcBef>
                <a:spcPct val="0"/>
              </a:spcBef>
              <a:spcAft>
                <a:spcPct val="0"/>
              </a:spcAft>
            </a:pPr>
            <a:fld id="{09C5B6E9-1DF4-451C-8676-294B9AE1C4E7}" type="slidenum">
              <a:rPr lang="en-US" smtClean="0">
                <a:solidFill>
                  <a:srgbClr val="163794"/>
                </a:solidFill>
              </a:rPr>
              <a:pPr fontAlgn="base">
                <a:spcBef>
                  <a:spcPct val="0"/>
                </a:spcBef>
                <a:spcAft>
                  <a:spcPct val="0"/>
                </a:spcAft>
              </a:pPr>
              <a:t>‹Nº›</a:t>
            </a:fld>
            <a:endParaRPr lang="en-US">
              <a:solidFill>
                <a:srgbClr val="163794"/>
              </a:solidFill>
            </a:endParaRPr>
          </a:p>
        </p:txBody>
      </p:sp>
    </p:spTree>
    <p:extLst>
      <p:ext uri="{BB962C8B-B14F-4D97-AF65-F5344CB8AC3E}">
        <p14:creationId xmlns:p14="http://schemas.microsoft.com/office/powerpoint/2010/main" val="4115616318"/>
      </p:ext>
    </p:extLst>
  </p:cSld>
  <p:clrMapOvr>
    <a:masterClrMapping/>
  </p:clrMapOvr>
  <p:hf sldNum="0" hdr="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pPr fontAlgn="base">
              <a:spcBef>
                <a:spcPct val="0"/>
              </a:spcBef>
              <a:spcAft>
                <a:spcPct val="0"/>
              </a:spcAft>
            </a:pPr>
            <a:r>
              <a:rPr lang="en-US">
                <a:solidFill>
                  <a:srgbClr val="FFFFFF"/>
                </a:solidFill>
              </a:rPr>
              <a:t>www.themegallery.com</a:t>
            </a:r>
          </a:p>
        </p:txBody>
      </p:sp>
      <p:sp>
        <p:nvSpPr>
          <p:cNvPr id="5" name="Footer Placeholder 4"/>
          <p:cNvSpPr>
            <a:spLocks noGrp="1"/>
          </p:cNvSpPr>
          <p:nvPr>
            <p:ph type="ftr" sz="quarter" idx="11"/>
          </p:nvPr>
        </p:nvSpPr>
        <p:spPr/>
        <p:txBody>
          <a:bodyPr/>
          <a:lstStyle/>
          <a:p>
            <a:pPr fontAlgn="base">
              <a:spcBef>
                <a:spcPct val="0"/>
              </a:spcBef>
              <a:spcAft>
                <a:spcPct val="0"/>
              </a:spcAft>
            </a:pPr>
            <a:r>
              <a:rPr lang="en-US">
                <a:solidFill>
                  <a:srgbClr val="163794"/>
                </a:solidFill>
              </a:rPr>
              <a:t>Company Logo</a:t>
            </a: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fontAlgn="base">
              <a:spcBef>
                <a:spcPct val="0"/>
              </a:spcBef>
              <a:spcAft>
                <a:spcPct val="0"/>
              </a:spcAft>
            </a:pPr>
            <a:fld id="{09C5B6E9-1DF4-451C-8676-294B9AE1C4E7}" type="slidenum">
              <a:rPr lang="en-US" smtClean="0">
                <a:solidFill>
                  <a:srgbClr val="163794"/>
                </a:solidFill>
              </a:rPr>
              <a:pPr fontAlgn="base">
                <a:spcBef>
                  <a:spcPct val="0"/>
                </a:spcBef>
                <a:spcAft>
                  <a:spcPct val="0"/>
                </a:spcAft>
              </a:pPr>
              <a:t>‹Nº›</a:t>
            </a:fld>
            <a:endParaRPr lang="en-US">
              <a:solidFill>
                <a:srgbClr val="163794"/>
              </a:solidFill>
            </a:endParaRP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44934065"/>
      </p:ext>
    </p:extLst>
  </p:cSld>
  <p:clrMapOvr>
    <a:masterClrMapping/>
  </p:clrMapOvr>
  <p:hf sldNum="0" hdr="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pPr fontAlgn="base">
              <a:spcBef>
                <a:spcPct val="0"/>
              </a:spcBef>
              <a:spcAft>
                <a:spcPct val="0"/>
              </a:spcAft>
            </a:pPr>
            <a:r>
              <a:rPr lang="en-US">
                <a:solidFill>
                  <a:srgbClr val="FFFFFF"/>
                </a:solidFill>
              </a:rPr>
              <a:t>www.themegallery.com</a:t>
            </a:r>
          </a:p>
        </p:txBody>
      </p:sp>
      <p:sp>
        <p:nvSpPr>
          <p:cNvPr id="6" name="Footer Placeholder 5"/>
          <p:cNvSpPr>
            <a:spLocks noGrp="1"/>
          </p:cNvSpPr>
          <p:nvPr>
            <p:ph type="ftr" sz="quarter" idx="11"/>
          </p:nvPr>
        </p:nvSpPr>
        <p:spPr/>
        <p:txBody>
          <a:bodyPr/>
          <a:lstStyle/>
          <a:p>
            <a:pPr fontAlgn="base">
              <a:spcBef>
                <a:spcPct val="0"/>
              </a:spcBef>
              <a:spcAft>
                <a:spcPct val="0"/>
              </a:spcAft>
            </a:pPr>
            <a:r>
              <a:rPr lang="en-US">
                <a:solidFill>
                  <a:srgbClr val="163794"/>
                </a:solidFill>
              </a:rPr>
              <a:t>Company Logo</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fontAlgn="base">
              <a:spcBef>
                <a:spcPct val="0"/>
              </a:spcBef>
              <a:spcAft>
                <a:spcPct val="0"/>
              </a:spcAft>
            </a:pPr>
            <a:fld id="{09C5B6E9-1DF4-451C-8676-294B9AE1C4E7}" type="slidenum">
              <a:rPr lang="en-US" smtClean="0">
                <a:solidFill>
                  <a:srgbClr val="163794"/>
                </a:solidFill>
              </a:rPr>
              <a:pPr fontAlgn="base">
                <a:spcBef>
                  <a:spcPct val="0"/>
                </a:spcBef>
                <a:spcAft>
                  <a:spcPct val="0"/>
                </a:spcAft>
              </a:pPr>
              <a:t>‹Nº›</a:t>
            </a:fld>
            <a:endParaRPr lang="en-US">
              <a:solidFill>
                <a:srgbClr val="163794"/>
              </a:solidFill>
            </a:endParaRPr>
          </a:p>
        </p:txBody>
      </p:sp>
    </p:spTree>
    <p:extLst>
      <p:ext uri="{BB962C8B-B14F-4D97-AF65-F5344CB8AC3E}">
        <p14:creationId xmlns:p14="http://schemas.microsoft.com/office/powerpoint/2010/main" val="2164408877"/>
      </p:ext>
    </p:extLst>
  </p:cSld>
  <p:clrMapOvr>
    <a:masterClrMapping/>
  </p:clrMapOvr>
  <p:hf sldNum="0" hdr="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pPr fontAlgn="base">
              <a:spcBef>
                <a:spcPct val="0"/>
              </a:spcBef>
              <a:spcAft>
                <a:spcPct val="0"/>
              </a:spcAft>
            </a:pPr>
            <a:r>
              <a:rPr lang="en-US">
                <a:solidFill>
                  <a:srgbClr val="FFFFFF"/>
                </a:solidFill>
              </a:rPr>
              <a:t>www.themegallery.com</a:t>
            </a:r>
          </a:p>
        </p:txBody>
      </p:sp>
      <p:sp>
        <p:nvSpPr>
          <p:cNvPr id="6" name="Footer Placeholder 5"/>
          <p:cNvSpPr>
            <a:spLocks noGrp="1"/>
          </p:cNvSpPr>
          <p:nvPr>
            <p:ph type="ftr" sz="quarter" idx="11"/>
          </p:nvPr>
        </p:nvSpPr>
        <p:spPr/>
        <p:txBody>
          <a:bodyPr/>
          <a:lstStyle/>
          <a:p>
            <a:pPr fontAlgn="base">
              <a:spcBef>
                <a:spcPct val="0"/>
              </a:spcBef>
              <a:spcAft>
                <a:spcPct val="0"/>
              </a:spcAft>
            </a:pPr>
            <a:r>
              <a:rPr lang="en-US">
                <a:solidFill>
                  <a:srgbClr val="163794"/>
                </a:solidFill>
              </a:rPr>
              <a:t>Company Logo</a:t>
            </a: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fontAlgn="base">
              <a:spcBef>
                <a:spcPct val="0"/>
              </a:spcBef>
              <a:spcAft>
                <a:spcPct val="0"/>
              </a:spcAft>
            </a:pPr>
            <a:fld id="{09C5B6E9-1DF4-451C-8676-294B9AE1C4E7}" type="slidenum">
              <a:rPr lang="en-US" smtClean="0">
                <a:solidFill>
                  <a:srgbClr val="163794"/>
                </a:solidFill>
              </a:rPr>
              <a:pPr fontAlgn="base">
                <a:spcBef>
                  <a:spcPct val="0"/>
                </a:spcBef>
                <a:spcAft>
                  <a:spcPct val="0"/>
                </a:spcAft>
              </a:pPr>
              <a:t>‹Nº›</a:t>
            </a:fld>
            <a:endParaRPr lang="en-US">
              <a:solidFill>
                <a:srgbClr val="163794"/>
              </a:solidFill>
            </a:endParaRP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21359766"/>
      </p:ext>
    </p:extLst>
  </p:cSld>
  <p:clrMapOvr>
    <a:masterClrMapping/>
  </p:clrMapOvr>
  <p:hf sldNum="0" hdr="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pPr fontAlgn="base">
              <a:spcBef>
                <a:spcPct val="0"/>
              </a:spcBef>
              <a:spcAft>
                <a:spcPct val="0"/>
              </a:spcAft>
            </a:pPr>
            <a:r>
              <a:rPr lang="en-US">
                <a:solidFill>
                  <a:srgbClr val="FFFFFF"/>
                </a:solidFill>
              </a:rPr>
              <a:t>www.themegallery.com</a:t>
            </a:r>
          </a:p>
        </p:txBody>
      </p:sp>
      <p:sp>
        <p:nvSpPr>
          <p:cNvPr id="6" name="Footer Placeholder 5"/>
          <p:cNvSpPr>
            <a:spLocks noGrp="1"/>
          </p:cNvSpPr>
          <p:nvPr>
            <p:ph type="ftr" sz="quarter" idx="11"/>
          </p:nvPr>
        </p:nvSpPr>
        <p:spPr/>
        <p:txBody>
          <a:bodyPr/>
          <a:lstStyle/>
          <a:p>
            <a:pPr fontAlgn="base">
              <a:spcBef>
                <a:spcPct val="0"/>
              </a:spcBef>
              <a:spcAft>
                <a:spcPct val="0"/>
              </a:spcAft>
            </a:pPr>
            <a:r>
              <a:rPr lang="en-US">
                <a:solidFill>
                  <a:srgbClr val="163794"/>
                </a:solidFill>
              </a:rPr>
              <a:t>Company Logo</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fontAlgn="base">
              <a:spcBef>
                <a:spcPct val="0"/>
              </a:spcBef>
              <a:spcAft>
                <a:spcPct val="0"/>
              </a:spcAft>
            </a:pPr>
            <a:fld id="{09C5B6E9-1DF4-451C-8676-294B9AE1C4E7}" type="slidenum">
              <a:rPr lang="en-US" smtClean="0">
                <a:solidFill>
                  <a:srgbClr val="163794"/>
                </a:solidFill>
              </a:rPr>
              <a:pPr fontAlgn="base">
                <a:spcBef>
                  <a:spcPct val="0"/>
                </a:spcBef>
                <a:spcAft>
                  <a:spcPct val="0"/>
                </a:spcAft>
              </a:pPr>
              <a:t>‹Nº›</a:t>
            </a:fld>
            <a:endParaRPr lang="en-US">
              <a:solidFill>
                <a:srgbClr val="163794"/>
              </a:solidFill>
            </a:endParaRPr>
          </a:p>
        </p:txBody>
      </p:sp>
    </p:spTree>
    <p:extLst>
      <p:ext uri="{BB962C8B-B14F-4D97-AF65-F5344CB8AC3E}">
        <p14:creationId xmlns:p14="http://schemas.microsoft.com/office/powerpoint/2010/main" val="622581082"/>
      </p:ext>
    </p:extLst>
  </p:cSld>
  <p:clrMapOvr>
    <a:masterClrMapping/>
  </p:clrMapOvr>
  <p:hf sldNum="0" hdr="0"/>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r>
              <a:rPr lang="en-US">
                <a:solidFill>
                  <a:srgbClr val="FFFFFF"/>
                </a:solidFill>
              </a:rPr>
              <a:t>www.themegallery.com</a:t>
            </a:r>
          </a:p>
        </p:txBody>
      </p:sp>
      <p:sp>
        <p:nvSpPr>
          <p:cNvPr id="5" name="Footer Placeholder 4"/>
          <p:cNvSpPr>
            <a:spLocks noGrp="1"/>
          </p:cNvSpPr>
          <p:nvPr>
            <p:ph type="ftr" sz="quarter" idx="11"/>
          </p:nvPr>
        </p:nvSpPr>
        <p:spPr/>
        <p:txBody>
          <a:bodyPr/>
          <a:lstStyle/>
          <a:p>
            <a:r>
              <a:rPr lang="en-US">
                <a:solidFill>
                  <a:srgbClr val="163794"/>
                </a:solidFill>
              </a:rPr>
              <a:t>Company Logo</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83007C3-F127-4DAA-89A7-5A8E7901989B}" type="slidenum">
              <a:rPr lang="en-US" smtClean="0">
                <a:solidFill>
                  <a:srgbClr val="163794"/>
                </a:solidFill>
              </a:rPr>
              <a:pPr/>
              <a:t>‹Nº›</a:t>
            </a:fld>
            <a:endParaRPr lang="en-US">
              <a:solidFill>
                <a:srgbClr val="163794"/>
              </a:solidFill>
            </a:endParaRPr>
          </a:p>
        </p:txBody>
      </p:sp>
    </p:spTree>
    <p:extLst>
      <p:ext uri="{BB962C8B-B14F-4D97-AF65-F5344CB8AC3E}">
        <p14:creationId xmlns:p14="http://schemas.microsoft.com/office/powerpoint/2010/main" val="12189432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r>
              <a:rPr lang="en-US">
                <a:solidFill>
                  <a:srgbClr val="FFFFFF"/>
                </a:solidFill>
              </a:rPr>
              <a:t>www.themegallery.com</a:t>
            </a:r>
          </a:p>
        </p:txBody>
      </p:sp>
      <p:sp>
        <p:nvSpPr>
          <p:cNvPr id="5" name="Footer Placeholder 4"/>
          <p:cNvSpPr>
            <a:spLocks noGrp="1"/>
          </p:cNvSpPr>
          <p:nvPr>
            <p:ph type="ftr" sz="quarter" idx="11"/>
          </p:nvPr>
        </p:nvSpPr>
        <p:spPr/>
        <p:txBody>
          <a:bodyPr/>
          <a:lstStyle/>
          <a:p>
            <a:r>
              <a:rPr lang="en-US">
                <a:solidFill>
                  <a:srgbClr val="163794"/>
                </a:solidFill>
              </a:rPr>
              <a:t>Company Logo</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BE7D298-111E-459D-9507-56A3D1D8C536}" type="slidenum">
              <a:rPr lang="en-US" smtClean="0">
                <a:solidFill>
                  <a:srgbClr val="163794"/>
                </a:solidFill>
              </a:rPr>
              <a:pPr/>
              <a:t>‹Nº›</a:t>
            </a:fld>
            <a:endParaRPr lang="en-US">
              <a:solidFill>
                <a:srgbClr val="163794"/>
              </a:solidFill>
            </a:endParaRPr>
          </a:p>
        </p:txBody>
      </p:sp>
    </p:spTree>
    <p:extLst>
      <p:ext uri="{BB962C8B-B14F-4D97-AF65-F5344CB8AC3E}">
        <p14:creationId xmlns:p14="http://schemas.microsoft.com/office/powerpoint/2010/main" val="358523468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Título 1"/>
          <p:cNvSpPr>
            <a:spLocks noGrp="1"/>
          </p:cNvSpPr>
          <p:nvPr>
            <p:ph type="title"/>
          </p:nvPr>
        </p:nvSpPr>
        <p:spPr>
          <a:xfrm>
            <a:off x="406400" y="152401"/>
            <a:ext cx="11277600" cy="563563"/>
          </a:xfrm>
        </p:spPr>
        <p:txBody>
          <a:bodyPr/>
          <a:lstStyle/>
          <a:p>
            <a:r>
              <a:rPr lang="es-ES"/>
              <a:t>Haga clic para modificar el estilo de título del patrón</a:t>
            </a:r>
            <a:endParaRPr lang="es-MX"/>
          </a:p>
        </p:txBody>
      </p:sp>
      <p:sp>
        <p:nvSpPr>
          <p:cNvPr id="3" name="Marcador de tabla 2"/>
          <p:cNvSpPr>
            <a:spLocks noGrp="1"/>
          </p:cNvSpPr>
          <p:nvPr>
            <p:ph type="tbl" idx="1"/>
          </p:nvPr>
        </p:nvSpPr>
        <p:spPr>
          <a:xfrm>
            <a:off x="609600" y="1152526"/>
            <a:ext cx="10972800" cy="5248275"/>
          </a:xfrm>
        </p:spPr>
        <p:txBody>
          <a:bodyPr/>
          <a:lstStyle/>
          <a:p>
            <a:r>
              <a:rPr lang="es-ES"/>
              <a:t>Haga clic en el icono para agregar una tabla</a:t>
            </a:r>
            <a:endParaRPr lang="es-MX"/>
          </a:p>
        </p:txBody>
      </p:sp>
      <p:sp>
        <p:nvSpPr>
          <p:cNvPr id="4" name="Marcador de pie de página 3"/>
          <p:cNvSpPr>
            <a:spLocks noGrp="1"/>
          </p:cNvSpPr>
          <p:nvPr>
            <p:ph type="ftr" sz="quarter" idx="10"/>
          </p:nvPr>
        </p:nvSpPr>
        <p:spPr>
          <a:xfrm>
            <a:off x="7823200" y="6461126"/>
            <a:ext cx="3860800" cy="320675"/>
          </a:xfrm>
        </p:spPr>
        <p:txBody>
          <a:bodyPr/>
          <a:lstStyle>
            <a:lvl1pPr>
              <a:defRPr/>
            </a:lvl1pPr>
          </a:lstStyle>
          <a:p>
            <a:r>
              <a:rPr lang="en-US">
                <a:solidFill>
                  <a:srgbClr val="163794"/>
                </a:solidFill>
              </a:rPr>
              <a:t>Company Logo</a:t>
            </a:r>
          </a:p>
        </p:txBody>
      </p:sp>
      <p:sp>
        <p:nvSpPr>
          <p:cNvPr id="5" name="Marcador de número de diapositiva 4"/>
          <p:cNvSpPr>
            <a:spLocks noGrp="1"/>
          </p:cNvSpPr>
          <p:nvPr>
            <p:ph type="sldNum" sz="quarter" idx="11"/>
          </p:nvPr>
        </p:nvSpPr>
        <p:spPr>
          <a:xfrm>
            <a:off x="4673600" y="6461126"/>
            <a:ext cx="2844800" cy="320675"/>
          </a:xfrm>
        </p:spPr>
        <p:txBody>
          <a:bodyPr/>
          <a:lstStyle>
            <a:lvl1pPr>
              <a:defRPr/>
            </a:lvl1pPr>
          </a:lstStyle>
          <a:p>
            <a:fld id="{5EBDABDF-4620-46A3-B945-31C4CCF1C926}" type="slidenum">
              <a:rPr lang="en-US">
                <a:solidFill>
                  <a:srgbClr val="163794"/>
                </a:solidFill>
              </a:rPr>
              <a:pPr/>
              <a:t>‹Nº›</a:t>
            </a:fld>
            <a:endParaRPr lang="en-US">
              <a:solidFill>
                <a:srgbClr val="163794"/>
              </a:solidFill>
            </a:endParaRPr>
          </a:p>
        </p:txBody>
      </p:sp>
      <p:sp>
        <p:nvSpPr>
          <p:cNvPr id="6" name="Marcador de fecha 5"/>
          <p:cNvSpPr>
            <a:spLocks noGrp="1"/>
          </p:cNvSpPr>
          <p:nvPr>
            <p:ph type="dt" sz="half" idx="12"/>
          </p:nvPr>
        </p:nvSpPr>
        <p:spPr>
          <a:xfrm>
            <a:off x="19051" y="838200"/>
            <a:ext cx="11277600" cy="228600"/>
          </a:xfrm>
        </p:spPr>
        <p:txBody>
          <a:bodyPr/>
          <a:lstStyle>
            <a:lvl1pPr>
              <a:defRPr/>
            </a:lvl1pPr>
          </a:lstStyle>
          <a:p>
            <a:r>
              <a:rPr lang="en-US">
                <a:solidFill>
                  <a:srgbClr val="FFFFFF"/>
                </a:solidFill>
              </a:rPr>
              <a:t>www.themegallery.com</a:t>
            </a:r>
          </a:p>
        </p:txBody>
      </p:sp>
    </p:spTree>
    <p:extLst>
      <p:ext uri="{BB962C8B-B14F-4D97-AF65-F5344CB8AC3E}">
        <p14:creationId xmlns:p14="http://schemas.microsoft.com/office/powerpoint/2010/main" val="2694222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21" Type="http://schemas.openxmlformats.org/officeDocument/2006/relationships/theme" Target="../theme/theme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theme" Target="../theme/theme4.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B6F8E-F94C-4948-BD7B-60C4AFE9478C}" type="datetimeFigureOut">
              <a:rPr lang="es-MX" smtClean="0"/>
              <a:t>10/01/2023</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1DC579-1005-42C8-A40A-6A4B114350B2}" type="slidenum">
              <a:rPr lang="es-MX" smtClean="0"/>
              <a:t>‹Nº›</a:t>
            </a:fld>
            <a:endParaRPr lang="es-MX"/>
          </a:p>
        </p:txBody>
      </p:sp>
    </p:spTree>
    <p:extLst>
      <p:ext uri="{BB962C8B-B14F-4D97-AF65-F5344CB8AC3E}">
        <p14:creationId xmlns:p14="http://schemas.microsoft.com/office/powerpoint/2010/main" val="3017939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859650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 id="2147483697" r:id="rId33"/>
    <p:sldLayoutId id="2147483698" r:id="rId34"/>
    <p:sldLayoutId id="2147483699" r:id="rId35"/>
    <p:sldLayoutId id="2147483700" r:id="rId36"/>
    <p:sldLayoutId id="2147483701" r:id="rId37"/>
    <p:sldLayoutId id="2147483702" r:id="rId38"/>
    <p:sldLayoutId id="2147483704" r:id="rId39"/>
    <p:sldLayoutId id="2147483705" r:id="rId40"/>
    <p:sldLayoutId id="2147483706" r:id="rId41"/>
    <p:sldLayoutId id="2147483707" r:id="rId42"/>
    <p:sldLayoutId id="2147483708" r:id="rId43"/>
    <p:sldLayoutId id="2147483709" r:id="rId44"/>
    <p:sldLayoutId id="2147483710" r:id="rId45"/>
    <p:sldLayoutId id="2147483711" r:id="rId46"/>
    <p:sldLayoutId id="2147483712" r:id="rId47"/>
    <p:sldLayoutId id="2147483713" r:id="rId48"/>
    <p:sldLayoutId id="2147483714" r:id="rId49"/>
    <p:sldLayoutId id="2147483715" r:id="rId50"/>
    <p:sldLayoutId id="2147483716" r:id="rId5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148648"/>
      </p:ext>
    </p:extLst>
  </p:cSld>
  <p:clrMap bg1="lt1" tx1="dk1" bg2="lt2" tx2="dk2" accent1="accent1" accent2="accent2" accent3="accent3" accent4="accent4" accent5="accent5" accent6="accent6" hlink="hlink" folHlink="folHlink"/>
  <p:sldLayoutIdLst>
    <p:sldLayoutId id="2147483718" r:id="rId1"/>
    <p:sldLayoutId id="2147483723" r:id="rId2"/>
    <p:sldLayoutId id="2147483724" r:id="rId3"/>
    <p:sldLayoutId id="2147483725" r:id="rId4"/>
    <p:sldLayoutId id="2147483726"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5" r:id="rId20"/>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78B6F8E-F94C-4948-BD7B-60C4AFE9478C}" type="datetimeFigureOut">
              <a:rPr lang="es-MX" smtClean="0"/>
              <a:t>10/01/2023</a:t>
            </a:fld>
            <a:endParaRPr lang="es-MX"/>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51DC579-1005-42C8-A40A-6A4B114350B2}" type="slidenum">
              <a:rPr lang="es-MX" smtClean="0"/>
              <a:t>‹Nº›</a:t>
            </a:fld>
            <a:endParaRPr lang="es-MX"/>
          </a:p>
        </p:txBody>
      </p:sp>
    </p:spTree>
    <p:extLst>
      <p:ext uri="{BB962C8B-B14F-4D97-AF65-F5344CB8AC3E}">
        <p14:creationId xmlns:p14="http://schemas.microsoft.com/office/powerpoint/2010/main" val="2071632444"/>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9.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4.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4000" r="-24000"/>
          </a:stretch>
        </a:blipFill>
        <a:effectLst/>
      </p:bgPr>
    </p:bg>
    <p:spTree>
      <p:nvGrpSpPr>
        <p:cNvPr id="1" name=""/>
        <p:cNvGrpSpPr/>
        <p:nvPr/>
      </p:nvGrpSpPr>
      <p:grpSpPr>
        <a:xfrm>
          <a:off x="0" y="0"/>
          <a:ext cx="0" cy="0"/>
          <a:chOff x="0" y="0"/>
          <a:chExt cx="0" cy="0"/>
        </a:xfrm>
      </p:grpSpPr>
      <p:sp>
        <p:nvSpPr>
          <p:cNvPr id="3" name="Rectángulo 2"/>
          <p:cNvSpPr/>
          <p:nvPr/>
        </p:nvSpPr>
        <p:spPr>
          <a:xfrm>
            <a:off x="1512609" y="456361"/>
            <a:ext cx="9764991" cy="769441"/>
          </a:xfrm>
          <a:prstGeom prst="rect">
            <a:avLst/>
          </a:prstGeom>
          <a:noFill/>
        </p:spPr>
        <p:txBody>
          <a:bodyPr wrap="square" lIns="91440" tIns="45720" rIns="91440" bIns="45720">
            <a:spAutoFit/>
          </a:bodyPr>
          <a:lstStyle/>
          <a:p>
            <a:pPr algn="ctr"/>
            <a:r>
              <a:rPr lang="es-ES" sz="4400" b="1" dirty="0">
                <a:ln w="12700">
                  <a:solidFill>
                    <a:schemeClr val="accent2">
                      <a:lumMod val="20000"/>
                      <a:lumOff val="80000"/>
                    </a:schemeClr>
                  </a:solidFill>
                  <a:prstDash val="solid"/>
                </a:ln>
                <a:solidFill>
                  <a:srgbClr val="C00000"/>
                </a:solidFill>
                <a:effectLst>
                  <a:outerShdw dist="38100" dir="2640000" algn="bl" rotWithShape="0">
                    <a:schemeClr val="accent1"/>
                  </a:outerShdw>
                </a:effectLst>
              </a:rPr>
              <a:t>AYUNTAMIENTO DE TUXTLA GUTIERREZ</a:t>
            </a:r>
            <a:endParaRPr lang="es-ES" sz="4400" b="1" cap="none" spc="0" dirty="0">
              <a:ln w="12700">
                <a:solidFill>
                  <a:schemeClr val="accent2">
                    <a:lumMod val="20000"/>
                    <a:lumOff val="80000"/>
                  </a:schemeClr>
                </a:solidFill>
                <a:prstDash val="solid"/>
              </a:ln>
              <a:solidFill>
                <a:srgbClr val="C00000"/>
              </a:solidFill>
              <a:effectLst>
                <a:outerShdw dist="38100" dir="2640000" algn="bl" rotWithShape="0">
                  <a:schemeClr val="accent1"/>
                </a:outerShdw>
              </a:effectLst>
            </a:endParaRPr>
          </a:p>
        </p:txBody>
      </p:sp>
      <p:sp>
        <p:nvSpPr>
          <p:cNvPr id="5" name="Rectángulo 4"/>
          <p:cNvSpPr/>
          <p:nvPr/>
        </p:nvSpPr>
        <p:spPr>
          <a:xfrm>
            <a:off x="2577134" y="1209658"/>
            <a:ext cx="7071833" cy="3785652"/>
          </a:xfrm>
          <a:prstGeom prst="rect">
            <a:avLst/>
          </a:prstGeom>
          <a:noFill/>
          <a:ln>
            <a:solidFill>
              <a:schemeClr val="accent4">
                <a:lumMod val="75000"/>
              </a:schemeClr>
            </a:solidFill>
          </a:ln>
        </p:spPr>
        <p:txBody>
          <a:bodyPr wrap="square" lIns="91440" tIns="45720" rIns="91440" bIns="45720">
            <a:spAutoFit/>
          </a:bodyPr>
          <a:lstStyle/>
          <a:p>
            <a:pPr algn="ctr"/>
            <a:r>
              <a:rPr lang="es-ES" sz="8000" b="1" dirty="0">
                <a:ln w="12700">
                  <a:solidFill>
                    <a:schemeClr val="accent1"/>
                  </a:solidFill>
                  <a:prstDash val="solid"/>
                </a:ln>
                <a:solidFill>
                  <a:schemeClr val="accent2">
                    <a:lumMod val="60000"/>
                    <a:lumOff val="40000"/>
                  </a:schemeClr>
                </a:solidFill>
                <a:effectLst>
                  <a:outerShdw dist="38100" dir="2640000" algn="bl" rotWithShape="0">
                    <a:schemeClr val="accent1"/>
                  </a:outerShdw>
                </a:effectLst>
              </a:rPr>
              <a:t>Presupuesto</a:t>
            </a:r>
          </a:p>
          <a:p>
            <a:pPr algn="ctr"/>
            <a:r>
              <a:rPr lang="es-ES" sz="8000" b="1" dirty="0">
                <a:ln w="12700">
                  <a:solidFill>
                    <a:schemeClr val="accent1"/>
                  </a:solidFill>
                  <a:prstDash val="solid"/>
                </a:ln>
                <a:solidFill>
                  <a:schemeClr val="accent2">
                    <a:lumMod val="60000"/>
                    <a:lumOff val="40000"/>
                  </a:schemeClr>
                </a:solidFill>
                <a:effectLst>
                  <a:outerShdw dist="38100" dir="2640000" algn="bl" rotWithShape="0">
                    <a:schemeClr val="accent1"/>
                  </a:outerShdw>
                </a:effectLst>
              </a:rPr>
              <a:t> Ciudadano </a:t>
            </a:r>
          </a:p>
          <a:p>
            <a:pPr algn="ctr"/>
            <a:r>
              <a:rPr lang="es-ES" sz="8000" b="1" dirty="0">
                <a:ln w="12700">
                  <a:solidFill>
                    <a:schemeClr val="accent1"/>
                  </a:solidFill>
                  <a:prstDash val="solid"/>
                </a:ln>
                <a:solidFill>
                  <a:schemeClr val="accent2">
                    <a:lumMod val="60000"/>
                    <a:lumOff val="40000"/>
                  </a:schemeClr>
                </a:solidFill>
                <a:effectLst>
                  <a:outerShdw dist="38100" dir="2640000" algn="bl" rotWithShape="0">
                    <a:schemeClr val="accent1"/>
                  </a:outerShdw>
                </a:effectLst>
              </a:rPr>
              <a:t>2023</a:t>
            </a:r>
          </a:p>
        </p:txBody>
      </p:sp>
    </p:spTree>
    <p:extLst>
      <p:ext uri="{BB962C8B-B14F-4D97-AF65-F5344CB8AC3E}">
        <p14:creationId xmlns:p14="http://schemas.microsoft.com/office/powerpoint/2010/main" val="1858774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592925" y="624110"/>
            <a:ext cx="8911687" cy="645527"/>
          </a:xfrm>
          <a:solidFill>
            <a:schemeClr val="accent1"/>
          </a:solidFill>
        </p:spPr>
        <p:txBody>
          <a:bodyPr/>
          <a:lstStyle/>
          <a:p>
            <a:r>
              <a:rPr lang="es-MX" dirty="0">
                <a:solidFill>
                  <a:schemeClr val="bg1"/>
                </a:solidFill>
              </a:rPr>
              <a:t>Clasificación del Presupuesto</a:t>
            </a:r>
          </a:p>
        </p:txBody>
      </p:sp>
      <p:grpSp>
        <p:nvGrpSpPr>
          <p:cNvPr id="74755" name="Group 3"/>
          <p:cNvGrpSpPr>
            <a:grpSpLocks/>
          </p:cNvGrpSpPr>
          <p:nvPr/>
        </p:nvGrpSpPr>
        <p:grpSpPr bwMode="auto">
          <a:xfrm>
            <a:off x="1655021" y="1577357"/>
            <a:ext cx="8824416" cy="4072456"/>
            <a:chOff x="528" y="709"/>
            <a:chExt cx="4656" cy="2164"/>
          </a:xfrm>
        </p:grpSpPr>
        <p:grpSp>
          <p:nvGrpSpPr>
            <p:cNvPr id="74756" name="Group 4"/>
            <p:cNvGrpSpPr>
              <a:grpSpLocks/>
            </p:cNvGrpSpPr>
            <p:nvPr/>
          </p:nvGrpSpPr>
          <p:grpSpPr bwMode="auto">
            <a:xfrm>
              <a:off x="1824" y="1076"/>
              <a:ext cx="2014" cy="1787"/>
              <a:chOff x="1872" y="1652"/>
              <a:chExt cx="2014" cy="1787"/>
            </a:xfrm>
          </p:grpSpPr>
          <p:sp>
            <p:nvSpPr>
              <p:cNvPr id="74757" name="AutoShape 5"/>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74758" name="AutoShape 6"/>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74759" name="AutoShape 7"/>
              <p:cNvSpPr>
                <a:spLocks noChangeArrowheads="1"/>
              </p:cNvSpPr>
              <p:nvPr/>
            </p:nvSpPr>
            <p:spPr bwMode="gray">
              <a:xfrm rot="213616" flipH="1">
                <a:off x="2731" y="1652"/>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74760" name="Oval 8"/>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74761" name="Oval 9"/>
              <p:cNvSpPr>
                <a:spLocks noChangeArrowheads="1"/>
              </p:cNvSpPr>
              <p:nvPr/>
            </p:nvSpPr>
            <p:spPr bwMode="gray">
              <a:xfrm>
                <a:off x="2178" y="1893"/>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74762" name="Oval 10"/>
              <p:cNvSpPr>
                <a:spLocks noChangeArrowheads="1"/>
              </p:cNvSpPr>
              <p:nvPr/>
            </p:nvSpPr>
            <p:spPr bwMode="gray">
              <a:xfrm>
                <a:off x="2254" y="2457"/>
                <a:ext cx="180" cy="34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74763" name="Oval 11"/>
              <p:cNvSpPr>
                <a:spLocks noChangeArrowheads="1"/>
              </p:cNvSpPr>
              <p:nvPr/>
            </p:nvSpPr>
            <p:spPr bwMode="gray">
              <a:xfrm>
                <a:off x="2191" y="2457"/>
                <a:ext cx="180" cy="349"/>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74764" name="Oval 12"/>
              <p:cNvSpPr>
                <a:spLocks noChangeArrowheads="1"/>
              </p:cNvSpPr>
              <p:nvPr/>
            </p:nvSpPr>
            <p:spPr bwMode="gray">
              <a:xfrm>
                <a:off x="2337" y="2457"/>
                <a:ext cx="1096" cy="34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sp>
            <p:nvSpPr>
              <p:cNvPr id="74765" name="Oval 13"/>
              <p:cNvSpPr>
                <a:spLocks noChangeArrowheads="1"/>
              </p:cNvSpPr>
              <p:nvPr/>
            </p:nvSpPr>
            <p:spPr bwMode="gray">
              <a:xfrm>
                <a:off x="2302" y="2457"/>
                <a:ext cx="1210" cy="385"/>
              </a:xfrm>
              <a:prstGeom prst="ellipse">
                <a:avLst/>
              </a:prstGeom>
              <a:solidFill>
                <a:schemeClr val="accent5">
                  <a:lumMod val="75000"/>
                </a:schemeClr>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grpSp>
        <p:sp>
          <p:nvSpPr>
            <p:cNvPr id="74767" name="AutoShape 15"/>
            <p:cNvSpPr>
              <a:spLocks noChangeArrowheads="1"/>
            </p:cNvSpPr>
            <p:nvPr/>
          </p:nvSpPr>
          <p:spPr bwMode="gray">
            <a:xfrm>
              <a:off x="528" y="2453"/>
              <a:ext cx="1152" cy="384"/>
            </a:xfrm>
            <a:prstGeom prst="can">
              <a:avLst>
                <a:gd name="adj" fmla="val 25000"/>
              </a:avLst>
            </a:prstGeom>
            <a:solidFill>
              <a:srgbClr val="D0843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74768" name="AutoShape 16"/>
            <p:cNvSpPr>
              <a:spLocks noChangeArrowheads="1"/>
            </p:cNvSpPr>
            <p:nvPr/>
          </p:nvSpPr>
          <p:spPr bwMode="gray">
            <a:xfrm>
              <a:off x="528" y="1295"/>
              <a:ext cx="1152" cy="384"/>
            </a:xfrm>
            <a:prstGeom prst="can">
              <a:avLst>
                <a:gd name="adj" fmla="val 25000"/>
              </a:avLst>
            </a:prstGeom>
            <a:solidFill>
              <a:srgbClr val="D0843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74770" name="AutoShape 18"/>
            <p:cNvSpPr>
              <a:spLocks noChangeArrowheads="1"/>
            </p:cNvSpPr>
            <p:nvPr/>
          </p:nvSpPr>
          <p:spPr bwMode="gray">
            <a:xfrm>
              <a:off x="3984" y="2489"/>
              <a:ext cx="1200" cy="384"/>
            </a:xfrm>
            <a:prstGeom prst="can">
              <a:avLst>
                <a:gd name="adj" fmla="val 25000"/>
              </a:avLst>
            </a:prstGeom>
            <a:solidFill>
              <a:srgbClr val="D0843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74771" name="AutoShape 19"/>
            <p:cNvSpPr>
              <a:spLocks noChangeArrowheads="1"/>
            </p:cNvSpPr>
            <p:nvPr/>
          </p:nvSpPr>
          <p:spPr bwMode="gray">
            <a:xfrm>
              <a:off x="3984" y="1286"/>
              <a:ext cx="1200" cy="384"/>
            </a:xfrm>
            <a:prstGeom prst="can">
              <a:avLst>
                <a:gd name="adj" fmla="val 25000"/>
              </a:avLst>
            </a:prstGeom>
            <a:solidFill>
              <a:srgbClr val="D0843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74772" name="Text Box 20"/>
            <p:cNvSpPr txBox="1">
              <a:spLocks noChangeArrowheads="1"/>
            </p:cNvSpPr>
            <p:nvPr/>
          </p:nvSpPr>
          <p:spPr bwMode="gray">
            <a:xfrm>
              <a:off x="2254" y="1955"/>
              <a:ext cx="1179"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b="1" dirty="0">
                  <a:solidFill>
                    <a:schemeClr val="bg1"/>
                  </a:solidFill>
                </a:rPr>
                <a:t>$2,931,011,975.00 </a:t>
              </a:r>
            </a:p>
          </p:txBody>
        </p:sp>
        <p:sp>
          <p:nvSpPr>
            <p:cNvPr id="74773" name="AutoShape 21"/>
            <p:cNvSpPr>
              <a:spLocks noChangeArrowheads="1"/>
            </p:cNvSpPr>
            <p:nvPr/>
          </p:nvSpPr>
          <p:spPr bwMode="auto">
            <a:xfrm>
              <a:off x="1467" y="709"/>
              <a:ext cx="2586" cy="347"/>
            </a:xfrm>
            <a:prstGeom prst="roundRect">
              <a:avLst>
                <a:gd name="adj" fmla="val 50000"/>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400" dirty="0">
                  <a:latin typeface="Verdana" panose="020B0604030504040204" pitchFamily="34" charset="0"/>
                </a:rPr>
                <a:t>El </a:t>
              </a:r>
              <a:r>
                <a:rPr lang="en-US" sz="1400" dirty="0" err="1">
                  <a:latin typeface="Verdana" panose="020B0604030504040204" pitchFamily="34" charset="0"/>
                </a:rPr>
                <a:t>presupuesto</a:t>
              </a:r>
              <a:r>
                <a:rPr lang="en-US" sz="1400" dirty="0">
                  <a:latin typeface="Verdana" panose="020B0604030504040204" pitchFamily="34" charset="0"/>
                </a:rPr>
                <a:t> se </a:t>
              </a:r>
              <a:r>
                <a:rPr lang="en-US" sz="1400" dirty="0" err="1">
                  <a:latin typeface="Verdana" panose="020B0604030504040204" pitchFamily="34" charset="0"/>
                </a:rPr>
                <a:t>organiza</a:t>
              </a:r>
              <a:r>
                <a:rPr lang="en-US" sz="1400" dirty="0">
                  <a:latin typeface="Verdana" panose="020B0604030504040204" pitchFamily="34" charset="0"/>
                </a:rPr>
                <a:t> a </a:t>
              </a:r>
              <a:r>
                <a:rPr lang="en-US" sz="1400" dirty="0" err="1">
                  <a:latin typeface="Verdana" panose="020B0604030504040204" pitchFamily="34" charset="0"/>
                </a:rPr>
                <a:t>partir</a:t>
              </a:r>
              <a:r>
                <a:rPr lang="en-US" sz="1400" dirty="0">
                  <a:latin typeface="Verdana" panose="020B0604030504040204" pitchFamily="34" charset="0"/>
                </a:rPr>
                <a:t> de las </a:t>
              </a:r>
            </a:p>
            <a:p>
              <a:pPr algn="ctr" eaLnBrk="0" hangingPunct="0"/>
              <a:r>
                <a:rPr lang="en-US" sz="1400" dirty="0" err="1">
                  <a:latin typeface="Verdana" panose="020B0604030504040204" pitchFamily="34" charset="0"/>
                </a:rPr>
                <a:t>clasificaciones</a:t>
              </a:r>
              <a:r>
                <a:rPr lang="en-US" sz="1400" dirty="0">
                  <a:latin typeface="Verdana" panose="020B0604030504040204" pitchFamily="34" charset="0"/>
                </a:rPr>
                <a:t> </a:t>
              </a:r>
              <a:r>
                <a:rPr lang="en-US" sz="1400" dirty="0" err="1">
                  <a:latin typeface="Verdana" panose="020B0604030504040204" pitchFamily="34" charset="0"/>
                </a:rPr>
                <a:t>Administrativa</a:t>
              </a:r>
              <a:r>
                <a:rPr lang="en-US" sz="1400" dirty="0">
                  <a:latin typeface="Verdana" panose="020B0604030504040204" pitchFamily="34" charset="0"/>
                </a:rPr>
                <a:t>, </a:t>
              </a:r>
              <a:r>
                <a:rPr lang="en-US" sz="1400" dirty="0" err="1">
                  <a:latin typeface="Verdana" panose="020B0604030504040204" pitchFamily="34" charset="0"/>
                </a:rPr>
                <a:t>Funcional</a:t>
              </a:r>
              <a:r>
                <a:rPr lang="en-US" sz="1400" dirty="0">
                  <a:latin typeface="Verdana" panose="020B0604030504040204" pitchFamily="34" charset="0"/>
                </a:rPr>
                <a:t>, </a:t>
              </a:r>
              <a:r>
                <a:rPr lang="en-US" sz="1400" dirty="0" err="1">
                  <a:latin typeface="Verdana" panose="020B0604030504040204" pitchFamily="34" charset="0"/>
                </a:rPr>
                <a:t>Economica</a:t>
              </a:r>
              <a:r>
                <a:rPr lang="en-US" sz="1400" dirty="0">
                  <a:latin typeface="Verdana" panose="020B0604030504040204" pitchFamily="34" charset="0"/>
                </a:rPr>
                <a:t> </a:t>
              </a:r>
            </a:p>
            <a:p>
              <a:pPr algn="ctr" eaLnBrk="0" hangingPunct="0"/>
              <a:r>
                <a:rPr lang="en-US" sz="1400" dirty="0">
                  <a:latin typeface="Verdana" panose="020B0604030504040204" pitchFamily="34" charset="0"/>
                </a:rPr>
                <a:t>y </a:t>
              </a:r>
              <a:r>
                <a:rPr lang="en-US" sz="1400" dirty="0" err="1">
                  <a:latin typeface="Verdana" panose="020B0604030504040204" pitchFamily="34" charset="0"/>
                </a:rPr>
                <a:t>por</a:t>
              </a:r>
              <a:r>
                <a:rPr lang="en-US" sz="1400" dirty="0">
                  <a:latin typeface="Verdana" panose="020B0604030504040204" pitchFamily="34" charset="0"/>
                </a:rPr>
                <a:t> </a:t>
              </a:r>
              <a:r>
                <a:rPr lang="en-US" sz="1400" dirty="0" err="1">
                  <a:latin typeface="Verdana" panose="020B0604030504040204" pitchFamily="34" charset="0"/>
                </a:rPr>
                <a:t>Objeto</a:t>
              </a:r>
              <a:r>
                <a:rPr lang="en-US" sz="1400" dirty="0">
                  <a:latin typeface="Verdana" panose="020B0604030504040204" pitchFamily="34" charset="0"/>
                </a:rPr>
                <a:t> del </a:t>
              </a:r>
              <a:r>
                <a:rPr lang="en-US" sz="1400" dirty="0" err="1">
                  <a:latin typeface="Verdana" panose="020B0604030504040204" pitchFamily="34" charset="0"/>
                </a:rPr>
                <a:t>gasto</a:t>
              </a:r>
              <a:endParaRPr lang="en-US" sz="1400" dirty="0">
                <a:latin typeface="Verdana" panose="020B0604030504040204" pitchFamily="34" charset="0"/>
              </a:endParaRPr>
            </a:p>
          </p:txBody>
        </p:sp>
        <p:sp>
          <p:nvSpPr>
            <p:cNvPr id="74774" name="Text Box 22"/>
            <p:cNvSpPr txBox="1">
              <a:spLocks noChangeArrowheads="1"/>
            </p:cNvSpPr>
            <p:nvPr/>
          </p:nvSpPr>
          <p:spPr bwMode="gray">
            <a:xfrm>
              <a:off x="657" y="1401"/>
              <a:ext cx="810"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b="1" dirty="0" err="1">
                  <a:solidFill>
                    <a:schemeClr val="bg1"/>
                  </a:solidFill>
                </a:rPr>
                <a:t>Administrativa</a:t>
              </a:r>
              <a:endParaRPr lang="en-US" sz="1400" b="1" dirty="0">
                <a:solidFill>
                  <a:schemeClr val="bg1"/>
                </a:solidFill>
              </a:endParaRPr>
            </a:p>
            <a:p>
              <a:pPr algn="ctr" eaLnBrk="0" hangingPunct="0"/>
              <a:r>
                <a:rPr lang="en-US" sz="1400" b="1" dirty="0">
                  <a:solidFill>
                    <a:schemeClr val="bg1"/>
                  </a:solidFill>
                </a:rPr>
                <a:t>(</a:t>
              </a:r>
              <a:r>
                <a:rPr lang="en-US" sz="1400" b="1" dirty="0" err="1">
                  <a:solidFill>
                    <a:schemeClr val="bg1"/>
                  </a:solidFill>
                </a:rPr>
                <a:t>Quien</a:t>
              </a:r>
              <a:r>
                <a:rPr lang="en-US" sz="1400" b="1" dirty="0">
                  <a:solidFill>
                    <a:schemeClr val="bg1"/>
                  </a:solidFill>
                </a:rPr>
                <a:t> lo </a:t>
              </a:r>
              <a:r>
                <a:rPr lang="en-US" sz="1400" b="1" dirty="0" err="1">
                  <a:solidFill>
                    <a:schemeClr val="bg1"/>
                  </a:solidFill>
                </a:rPr>
                <a:t>gasta</a:t>
              </a:r>
              <a:r>
                <a:rPr lang="en-US" sz="1400" b="1" dirty="0">
                  <a:solidFill>
                    <a:schemeClr val="bg1"/>
                  </a:solidFill>
                </a:rPr>
                <a:t>)</a:t>
              </a:r>
            </a:p>
          </p:txBody>
        </p:sp>
        <p:sp>
          <p:nvSpPr>
            <p:cNvPr id="74775" name="Text Box 23"/>
            <p:cNvSpPr txBox="1">
              <a:spLocks noChangeArrowheads="1"/>
            </p:cNvSpPr>
            <p:nvPr/>
          </p:nvSpPr>
          <p:spPr bwMode="gray">
            <a:xfrm>
              <a:off x="582" y="2552"/>
              <a:ext cx="963"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b="1" dirty="0" err="1">
                  <a:solidFill>
                    <a:schemeClr val="bg1"/>
                  </a:solidFill>
                </a:rPr>
                <a:t>Funcional</a:t>
              </a:r>
              <a:endParaRPr lang="en-US" sz="1400" b="1" dirty="0">
                <a:solidFill>
                  <a:schemeClr val="bg1"/>
                </a:solidFill>
              </a:endParaRPr>
            </a:p>
            <a:p>
              <a:pPr algn="ctr" eaLnBrk="0" hangingPunct="0"/>
              <a:r>
                <a:rPr lang="en-US" sz="1400" b="1" dirty="0">
                  <a:solidFill>
                    <a:schemeClr val="bg1"/>
                  </a:solidFill>
                </a:rPr>
                <a:t>(Para que se </a:t>
              </a:r>
              <a:r>
                <a:rPr lang="en-US" sz="1400" b="1" dirty="0" err="1">
                  <a:solidFill>
                    <a:schemeClr val="bg1"/>
                  </a:solidFill>
                </a:rPr>
                <a:t>gasta</a:t>
              </a:r>
              <a:r>
                <a:rPr lang="en-US" sz="1400" b="1" dirty="0">
                  <a:solidFill>
                    <a:schemeClr val="bg1"/>
                  </a:solidFill>
                </a:rPr>
                <a:t>)</a:t>
              </a:r>
            </a:p>
          </p:txBody>
        </p:sp>
        <p:sp>
          <p:nvSpPr>
            <p:cNvPr id="74777" name="Text Box 25"/>
            <p:cNvSpPr txBox="1">
              <a:spLocks noChangeArrowheads="1"/>
            </p:cNvSpPr>
            <p:nvPr/>
          </p:nvSpPr>
          <p:spPr bwMode="gray">
            <a:xfrm>
              <a:off x="4216" y="1385"/>
              <a:ext cx="771"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b="1" dirty="0" err="1">
                  <a:solidFill>
                    <a:schemeClr val="bg1"/>
                  </a:solidFill>
                </a:rPr>
                <a:t>Economica</a:t>
              </a:r>
              <a:endParaRPr lang="en-US" sz="1400" b="1" dirty="0">
                <a:solidFill>
                  <a:schemeClr val="bg1"/>
                </a:solidFill>
              </a:endParaRPr>
            </a:p>
            <a:p>
              <a:pPr algn="ctr" eaLnBrk="0" hangingPunct="0"/>
              <a:r>
                <a:rPr lang="en-US" sz="1400" b="1" dirty="0">
                  <a:solidFill>
                    <a:schemeClr val="bg1"/>
                  </a:solidFill>
                </a:rPr>
                <a:t>(</a:t>
              </a:r>
              <a:r>
                <a:rPr lang="en-US" sz="1400" b="1" dirty="0" err="1">
                  <a:solidFill>
                    <a:schemeClr val="bg1"/>
                  </a:solidFill>
                </a:rPr>
                <a:t>Tipo</a:t>
              </a:r>
              <a:r>
                <a:rPr lang="en-US" sz="1400" b="1" dirty="0">
                  <a:solidFill>
                    <a:schemeClr val="bg1"/>
                  </a:solidFill>
                </a:rPr>
                <a:t> de </a:t>
              </a:r>
              <a:r>
                <a:rPr lang="en-US" sz="1400" b="1" dirty="0" err="1">
                  <a:solidFill>
                    <a:schemeClr val="bg1"/>
                  </a:solidFill>
                </a:rPr>
                <a:t>gasto</a:t>
              </a:r>
              <a:r>
                <a:rPr lang="en-US" sz="1400" b="1" dirty="0">
                  <a:solidFill>
                    <a:schemeClr val="bg1"/>
                  </a:solidFill>
                </a:rPr>
                <a:t>)</a:t>
              </a:r>
            </a:p>
          </p:txBody>
        </p:sp>
        <p:sp>
          <p:nvSpPr>
            <p:cNvPr id="74778" name="Text Box 26"/>
            <p:cNvSpPr txBox="1">
              <a:spLocks noChangeArrowheads="1"/>
            </p:cNvSpPr>
            <p:nvPr/>
          </p:nvSpPr>
          <p:spPr bwMode="gray">
            <a:xfrm>
              <a:off x="4084" y="2588"/>
              <a:ext cx="1036"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b="1" dirty="0" err="1">
                  <a:solidFill>
                    <a:schemeClr val="bg1"/>
                  </a:solidFill>
                </a:rPr>
                <a:t>Por</a:t>
              </a:r>
              <a:r>
                <a:rPr lang="en-US" sz="1400" b="1" dirty="0">
                  <a:solidFill>
                    <a:schemeClr val="bg1"/>
                  </a:solidFill>
                </a:rPr>
                <a:t> </a:t>
              </a:r>
              <a:r>
                <a:rPr lang="en-US" sz="1400" b="1" dirty="0" err="1">
                  <a:solidFill>
                    <a:schemeClr val="bg1"/>
                  </a:solidFill>
                </a:rPr>
                <a:t>Objeto</a:t>
              </a:r>
              <a:r>
                <a:rPr lang="en-US" sz="1400" b="1" dirty="0">
                  <a:solidFill>
                    <a:schemeClr val="bg1"/>
                  </a:solidFill>
                </a:rPr>
                <a:t> del </a:t>
              </a:r>
              <a:r>
                <a:rPr lang="en-US" sz="1400" b="1" dirty="0" err="1">
                  <a:solidFill>
                    <a:schemeClr val="bg1"/>
                  </a:solidFill>
                </a:rPr>
                <a:t>Gasto</a:t>
              </a:r>
              <a:endParaRPr lang="en-US" sz="1400" b="1" dirty="0">
                <a:solidFill>
                  <a:schemeClr val="bg1"/>
                </a:solidFill>
              </a:endParaRPr>
            </a:p>
            <a:p>
              <a:pPr algn="ctr" eaLnBrk="0" hangingPunct="0"/>
              <a:r>
                <a:rPr lang="en-US" sz="1400" b="1" dirty="0">
                  <a:solidFill>
                    <a:schemeClr val="bg1"/>
                  </a:solidFill>
                </a:rPr>
                <a:t>(</a:t>
              </a:r>
              <a:r>
                <a:rPr lang="en-US" sz="1400" b="1" dirty="0" err="1">
                  <a:solidFill>
                    <a:schemeClr val="bg1"/>
                  </a:solidFill>
                </a:rPr>
                <a:t>En</a:t>
              </a:r>
              <a:r>
                <a:rPr lang="en-US" sz="1400" b="1" dirty="0">
                  <a:solidFill>
                    <a:schemeClr val="bg1"/>
                  </a:solidFill>
                </a:rPr>
                <a:t> que se </a:t>
              </a:r>
              <a:r>
                <a:rPr lang="en-US" sz="1400" b="1" dirty="0" err="1">
                  <a:solidFill>
                    <a:schemeClr val="bg1"/>
                  </a:solidFill>
                </a:rPr>
                <a:t>gasta</a:t>
              </a:r>
              <a:r>
                <a:rPr lang="en-US" sz="1400" b="1" dirty="0">
                  <a:solidFill>
                    <a:schemeClr val="bg1"/>
                  </a:solidFill>
                </a:rPr>
                <a:t>)</a:t>
              </a:r>
            </a:p>
          </p:txBody>
        </p:sp>
        <p:sp>
          <p:nvSpPr>
            <p:cNvPr id="74779" name="Text Box 27"/>
            <p:cNvSpPr txBox="1">
              <a:spLocks noChangeArrowheads="1"/>
            </p:cNvSpPr>
            <p:nvPr/>
          </p:nvSpPr>
          <p:spPr bwMode="gray">
            <a:xfrm>
              <a:off x="4379" y="2355"/>
              <a:ext cx="446"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b="1" dirty="0">
                  <a:solidFill>
                    <a:schemeClr val="bg1"/>
                  </a:solidFill>
                </a:rPr>
                <a:t>Text</a:t>
              </a:r>
            </a:p>
          </p:txBody>
        </p:sp>
      </p:grpSp>
      <p:pic>
        <p:nvPicPr>
          <p:cNvPr id="30" name="Imagen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1480" y="5412597"/>
            <a:ext cx="1282900" cy="1336355"/>
          </a:xfrm>
          <a:prstGeom prst="rect">
            <a:avLst/>
          </a:prstGeom>
        </p:spPr>
      </p:pic>
    </p:spTree>
    <p:extLst>
      <p:ext uri="{BB962C8B-B14F-4D97-AF65-F5344CB8AC3E}">
        <p14:creationId xmlns:p14="http://schemas.microsoft.com/office/powerpoint/2010/main" val="783793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nta perforada 3"/>
          <p:cNvSpPr/>
          <p:nvPr/>
        </p:nvSpPr>
        <p:spPr>
          <a:xfrm>
            <a:off x="1004943" y="2064045"/>
            <a:ext cx="3175962" cy="1596789"/>
          </a:xfrm>
          <a:prstGeom prst="flowChartPunchedTap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7301" name="Rectangle 21"/>
          <p:cNvSpPr>
            <a:spLocks noGrp="1" noChangeArrowheads="1"/>
          </p:cNvSpPr>
          <p:nvPr>
            <p:ph type="title"/>
          </p:nvPr>
        </p:nvSpPr>
        <p:spPr bwMode="gray">
          <a:xfrm>
            <a:off x="2592924" y="624110"/>
            <a:ext cx="8911687" cy="541031"/>
          </a:xfrm>
          <a:solidFill>
            <a:schemeClr val="accent1"/>
          </a:solidFill>
          <a:ln/>
        </p:spPr>
        <p:txBody>
          <a:bodyPr>
            <a:normAutofit fontScale="90000"/>
          </a:bodyPr>
          <a:lstStyle/>
          <a:p>
            <a:r>
              <a:rPr lang="en-US" dirty="0" err="1">
                <a:solidFill>
                  <a:schemeClr val="bg1"/>
                </a:solidFill>
              </a:rPr>
              <a:t>Administrativa</a:t>
            </a:r>
            <a:endParaRPr lang="en-US" dirty="0">
              <a:solidFill>
                <a:schemeClr val="bg1"/>
              </a:solidFill>
            </a:endParaRPr>
          </a:p>
        </p:txBody>
      </p:sp>
      <p:pic>
        <p:nvPicPr>
          <p:cNvPr id="24" name="Imagen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9971" y="5494489"/>
            <a:ext cx="1282900" cy="1336355"/>
          </a:xfrm>
          <a:prstGeom prst="rect">
            <a:avLst/>
          </a:prstGeom>
        </p:spPr>
      </p:pic>
      <p:sp>
        <p:nvSpPr>
          <p:cNvPr id="64" name="AutoShape 16"/>
          <p:cNvSpPr>
            <a:spLocks noChangeArrowheads="1"/>
          </p:cNvSpPr>
          <p:nvPr/>
        </p:nvSpPr>
        <p:spPr bwMode="gray">
          <a:xfrm>
            <a:off x="1501243" y="1222321"/>
            <a:ext cx="2183361" cy="722654"/>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65" name="Text Box 22"/>
          <p:cNvSpPr txBox="1">
            <a:spLocks noChangeArrowheads="1"/>
          </p:cNvSpPr>
          <p:nvPr/>
        </p:nvSpPr>
        <p:spPr bwMode="gray">
          <a:xfrm>
            <a:off x="1922092" y="1315919"/>
            <a:ext cx="1535175" cy="523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b="1" dirty="0" err="1">
                <a:solidFill>
                  <a:schemeClr val="bg1"/>
                </a:solidFill>
              </a:rPr>
              <a:t>Administrativa</a:t>
            </a:r>
            <a:endParaRPr lang="en-US" sz="1400" b="1" dirty="0">
              <a:solidFill>
                <a:schemeClr val="bg1"/>
              </a:solidFill>
            </a:endParaRPr>
          </a:p>
          <a:p>
            <a:pPr algn="ctr" eaLnBrk="0" hangingPunct="0"/>
            <a:r>
              <a:rPr lang="en-US" sz="1400" b="1" dirty="0">
                <a:solidFill>
                  <a:schemeClr val="bg1"/>
                </a:solidFill>
              </a:rPr>
              <a:t>(</a:t>
            </a:r>
            <a:r>
              <a:rPr lang="en-US" sz="1400" b="1" dirty="0" err="1">
                <a:solidFill>
                  <a:schemeClr val="bg1"/>
                </a:solidFill>
              </a:rPr>
              <a:t>Quien</a:t>
            </a:r>
            <a:r>
              <a:rPr lang="en-US" sz="1400" b="1" dirty="0">
                <a:solidFill>
                  <a:schemeClr val="bg1"/>
                </a:solidFill>
              </a:rPr>
              <a:t> lo </a:t>
            </a:r>
            <a:r>
              <a:rPr lang="en-US" sz="1400" b="1" dirty="0" err="1">
                <a:solidFill>
                  <a:schemeClr val="bg1"/>
                </a:solidFill>
              </a:rPr>
              <a:t>gasta</a:t>
            </a:r>
            <a:r>
              <a:rPr lang="en-US" sz="1400" b="1" dirty="0">
                <a:solidFill>
                  <a:schemeClr val="bg1"/>
                </a:solidFill>
              </a:rPr>
              <a:t>)</a:t>
            </a:r>
          </a:p>
        </p:txBody>
      </p:sp>
      <p:sp>
        <p:nvSpPr>
          <p:cNvPr id="21" name="Rectángulo 20"/>
          <p:cNvSpPr/>
          <p:nvPr/>
        </p:nvSpPr>
        <p:spPr>
          <a:xfrm>
            <a:off x="1104911" y="2347698"/>
            <a:ext cx="3075994" cy="923330"/>
          </a:xfrm>
          <a:prstGeom prst="rect">
            <a:avLst/>
          </a:prstGeom>
        </p:spPr>
        <p:txBody>
          <a:bodyPr wrap="square">
            <a:spAutoFit/>
          </a:bodyPr>
          <a:lstStyle/>
          <a:p>
            <a:r>
              <a:rPr lang="es-MX" dirty="0">
                <a:solidFill>
                  <a:schemeClr val="bg1"/>
                </a:solidFill>
              </a:rPr>
              <a:t>Indica que dependencia o dirección va a ejercer el gasto.</a:t>
            </a:r>
          </a:p>
        </p:txBody>
      </p:sp>
      <p:grpSp>
        <p:nvGrpSpPr>
          <p:cNvPr id="31" name="Group 12">
            <a:extLst>
              <a:ext uri="{FF2B5EF4-FFF2-40B4-BE49-F238E27FC236}">
                <a16:creationId xmlns:a16="http://schemas.microsoft.com/office/drawing/2014/main" id="{4AC46B8C-CC45-4F86-8B8E-7F04B1BB3329}"/>
              </a:ext>
            </a:extLst>
          </p:cNvPr>
          <p:cNvGrpSpPr/>
          <p:nvPr/>
        </p:nvGrpSpPr>
        <p:grpSpPr>
          <a:xfrm>
            <a:off x="1104911" y="4034133"/>
            <a:ext cx="3439793" cy="2216545"/>
            <a:chOff x="2311956" y="1422324"/>
            <a:chExt cx="8221277" cy="2912758"/>
          </a:xfrm>
        </p:grpSpPr>
        <p:sp>
          <p:nvSpPr>
            <p:cNvPr id="32" name="Graphic 14">
              <a:extLst>
                <a:ext uri="{FF2B5EF4-FFF2-40B4-BE49-F238E27FC236}">
                  <a16:creationId xmlns:a16="http://schemas.microsoft.com/office/drawing/2014/main" id="{11D9F07D-03C2-44C0-B59C-8EA1CEAA6231}"/>
                </a:ext>
              </a:extLst>
            </p:cNvPr>
            <p:cNvSpPr/>
            <p:nvPr/>
          </p:nvSpPr>
          <p:spPr>
            <a:xfrm>
              <a:off x="6981619" y="1422325"/>
              <a:ext cx="1107716" cy="2912757"/>
            </a:xfrm>
            <a:custGeom>
              <a:avLst/>
              <a:gdLst>
                <a:gd name="connsiteX0" fmla="*/ 1708188 w 1743075"/>
                <a:gd name="connsiteY0" fmla="*/ 1960294 h 4829175"/>
                <a:gd name="connsiteX1" fmla="*/ 1736763 w 1743075"/>
                <a:gd name="connsiteY1" fmla="*/ 1693594 h 4829175"/>
                <a:gd name="connsiteX2" fmla="*/ 1727238 w 1743075"/>
                <a:gd name="connsiteY2" fmla="*/ 1609774 h 4829175"/>
                <a:gd name="connsiteX3" fmla="*/ 1703425 w 1743075"/>
                <a:gd name="connsiteY3" fmla="*/ 1511666 h 4829175"/>
                <a:gd name="connsiteX4" fmla="*/ 1696757 w 1743075"/>
                <a:gd name="connsiteY4" fmla="*/ 1463089 h 4829175"/>
                <a:gd name="connsiteX5" fmla="*/ 1622463 w 1743075"/>
                <a:gd name="connsiteY5" fmla="*/ 865871 h 4829175"/>
                <a:gd name="connsiteX6" fmla="*/ 1587220 w 1743075"/>
                <a:gd name="connsiteY6" fmla="*/ 831581 h 4829175"/>
                <a:gd name="connsiteX7" fmla="*/ 1263370 w 1743075"/>
                <a:gd name="connsiteY7" fmla="*/ 719186 h 4829175"/>
                <a:gd name="connsiteX8" fmla="*/ 1215745 w 1743075"/>
                <a:gd name="connsiteY8" fmla="*/ 693469 h 4829175"/>
                <a:gd name="connsiteX9" fmla="*/ 1170025 w 1743075"/>
                <a:gd name="connsiteY9" fmla="*/ 662989 h 4829175"/>
                <a:gd name="connsiteX10" fmla="*/ 1111923 w 1743075"/>
                <a:gd name="connsiteY10" fmla="*/ 522019 h 4829175"/>
                <a:gd name="connsiteX11" fmla="*/ 1116685 w 1743075"/>
                <a:gd name="connsiteY11" fmla="*/ 461059 h 4829175"/>
                <a:gd name="connsiteX12" fmla="*/ 1131925 w 1743075"/>
                <a:gd name="connsiteY12" fmla="*/ 392479 h 4829175"/>
                <a:gd name="connsiteX13" fmla="*/ 1143355 w 1743075"/>
                <a:gd name="connsiteY13" fmla="*/ 291514 h 4829175"/>
                <a:gd name="connsiteX14" fmla="*/ 1142403 w 1743075"/>
                <a:gd name="connsiteY14" fmla="*/ 289609 h 4829175"/>
                <a:gd name="connsiteX15" fmla="*/ 1126210 w 1743075"/>
                <a:gd name="connsiteY15" fmla="*/ 271511 h 4829175"/>
                <a:gd name="connsiteX16" fmla="*/ 1112875 w 1743075"/>
                <a:gd name="connsiteY16" fmla="*/ 285799 h 4829175"/>
                <a:gd name="connsiteX17" fmla="*/ 1113828 w 1743075"/>
                <a:gd name="connsiteY17" fmla="*/ 258176 h 4829175"/>
                <a:gd name="connsiteX18" fmla="*/ 1112875 w 1743075"/>
                <a:gd name="connsiteY18" fmla="*/ 224839 h 4829175"/>
                <a:gd name="connsiteX19" fmla="*/ 1107160 w 1743075"/>
                <a:gd name="connsiteY19" fmla="*/ 199121 h 4829175"/>
                <a:gd name="connsiteX20" fmla="*/ 1103350 w 1743075"/>
                <a:gd name="connsiteY20" fmla="*/ 182929 h 4829175"/>
                <a:gd name="connsiteX21" fmla="*/ 1100493 w 1743075"/>
                <a:gd name="connsiteY21" fmla="*/ 166736 h 4829175"/>
                <a:gd name="connsiteX22" fmla="*/ 1096683 w 1743075"/>
                <a:gd name="connsiteY22" fmla="*/ 150544 h 4829175"/>
                <a:gd name="connsiteX23" fmla="*/ 1091920 w 1743075"/>
                <a:gd name="connsiteY23" fmla="*/ 135304 h 4829175"/>
                <a:gd name="connsiteX24" fmla="*/ 1086205 w 1743075"/>
                <a:gd name="connsiteY24" fmla="*/ 116254 h 4829175"/>
                <a:gd name="connsiteX25" fmla="*/ 1077633 w 1743075"/>
                <a:gd name="connsiteY25" fmla="*/ 104824 h 4829175"/>
                <a:gd name="connsiteX26" fmla="*/ 1067155 w 1743075"/>
                <a:gd name="connsiteY26" fmla="*/ 89584 h 4829175"/>
                <a:gd name="connsiteX27" fmla="*/ 1055725 w 1743075"/>
                <a:gd name="connsiteY27" fmla="*/ 76249 h 4829175"/>
                <a:gd name="connsiteX28" fmla="*/ 1043343 w 1743075"/>
                <a:gd name="connsiteY28" fmla="*/ 65771 h 4829175"/>
                <a:gd name="connsiteX29" fmla="*/ 1030960 w 1743075"/>
                <a:gd name="connsiteY29" fmla="*/ 54341 h 4829175"/>
                <a:gd name="connsiteX30" fmla="*/ 1017625 w 1743075"/>
                <a:gd name="connsiteY30" fmla="*/ 41006 h 4829175"/>
                <a:gd name="connsiteX31" fmla="*/ 1003338 w 1743075"/>
                <a:gd name="connsiteY31" fmla="*/ 38149 h 4829175"/>
                <a:gd name="connsiteX32" fmla="*/ 981430 w 1743075"/>
                <a:gd name="connsiteY32" fmla="*/ 28624 h 4829175"/>
                <a:gd name="connsiteX33" fmla="*/ 958570 w 1743075"/>
                <a:gd name="connsiteY33" fmla="*/ 21004 h 4829175"/>
                <a:gd name="connsiteX34" fmla="*/ 934758 w 1743075"/>
                <a:gd name="connsiteY34" fmla="*/ 16241 h 4829175"/>
                <a:gd name="connsiteX35" fmla="*/ 910945 w 1743075"/>
                <a:gd name="connsiteY35" fmla="*/ 12431 h 4829175"/>
                <a:gd name="connsiteX36" fmla="*/ 886180 w 1743075"/>
                <a:gd name="connsiteY36" fmla="*/ 9574 h 4829175"/>
                <a:gd name="connsiteX37" fmla="*/ 861415 w 1743075"/>
                <a:gd name="connsiteY37" fmla="*/ 8621 h 4829175"/>
                <a:gd name="connsiteX38" fmla="*/ 847127 w 1743075"/>
                <a:gd name="connsiteY38" fmla="*/ 9574 h 4829175"/>
                <a:gd name="connsiteX39" fmla="*/ 831888 w 1743075"/>
                <a:gd name="connsiteY39" fmla="*/ 13384 h 4829175"/>
                <a:gd name="connsiteX40" fmla="*/ 817600 w 1743075"/>
                <a:gd name="connsiteY40" fmla="*/ 19099 h 4829175"/>
                <a:gd name="connsiteX41" fmla="*/ 810933 w 1743075"/>
                <a:gd name="connsiteY41" fmla="*/ 11479 h 4829175"/>
                <a:gd name="connsiteX42" fmla="*/ 807123 w 1743075"/>
                <a:gd name="connsiteY42" fmla="*/ 29576 h 4829175"/>
                <a:gd name="connsiteX43" fmla="*/ 790930 w 1743075"/>
                <a:gd name="connsiteY43" fmla="*/ 41006 h 4829175"/>
                <a:gd name="connsiteX44" fmla="*/ 774738 w 1743075"/>
                <a:gd name="connsiteY44" fmla="*/ 59104 h 4829175"/>
                <a:gd name="connsiteX45" fmla="*/ 759498 w 1743075"/>
                <a:gd name="connsiteY45" fmla="*/ 76249 h 4829175"/>
                <a:gd name="connsiteX46" fmla="*/ 746163 w 1743075"/>
                <a:gd name="connsiteY46" fmla="*/ 89584 h 4829175"/>
                <a:gd name="connsiteX47" fmla="*/ 733780 w 1743075"/>
                <a:gd name="connsiteY47" fmla="*/ 105776 h 4829175"/>
                <a:gd name="connsiteX48" fmla="*/ 723302 w 1743075"/>
                <a:gd name="connsiteY48" fmla="*/ 122921 h 4829175"/>
                <a:gd name="connsiteX49" fmla="*/ 713777 w 1743075"/>
                <a:gd name="connsiteY49" fmla="*/ 139114 h 4829175"/>
                <a:gd name="connsiteX50" fmla="*/ 706158 w 1743075"/>
                <a:gd name="connsiteY50" fmla="*/ 160069 h 4829175"/>
                <a:gd name="connsiteX51" fmla="*/ 702348 w 1743075"/>
                <a:gd name="connsiteY51" fmla="*/ 175309 h 4829175"/>
                <a:gd name="connsiteX52" fmla="*/ 699490 w 1743075"/>
                <a:gd name="connsiteY52" fmla="*/ 186739 h 4829175"/>
                <a:gd name="connsiteX53" fmla="*/ 696633 w 1743075"/>
                <a:gd name="connsiteY53" fmla="*/ 216266 h 4829175"/>
                <a:gd name="connsiteX54" fmla="*/ 698538 w 1743075"/>
                <a:gd name="connsiteY54" fmla="*/ 247699 h 4829175"/>
                <a:gd name="connsiteX55" fmla="*/ 694727 w 1743075"/>
                <a:gd name="connsiteY55" fmla="*/ 306754 h 4829175"/>
                <a:gd name="connsiteX56" fmla="*/ 694727 w 1743075"/>
                <a:gd name="connsiteY56" fmla="*/ 306754 h 4829175"/>
                <a:gd name="connsiteX57" fmla="*/ 662343 w 1743075"/>
                <a:gd name="connsiteY57" fmla="*/ 320089 h 4829175"/>
                <a:gd name="connsiteX58" fmla="*/ 671868 w 1743075"/>
                <a:gd name="connsiteY58" fmla="*/ 384859 h 4829175"/>
                <a:gd name="connsiteX59" fmla="*/ 682345 w 1743075"/>
                <a:gd name="connsiteY59" fmla="*/ 400099 h 4829175"/>
                <a:gd name="connsiteX60" fmla="*/ 769975 w 1743075"/>
                <a:gd name="connsiteY60" fmla="*/ 575359 h 4829175"/>
                <a:gd name="connsiteX61" fmla="*/ 679488 w 1743075"/>
                <a:gd name="connsiteY61" fmla="*/ 741094 h 4829175"/>
                <a:gd name="connsiteX62" fmla="*/ 412787 w 1743075"/>
                <a:gd name="connsiteY62" fmla="*/ 837296 h 4829175"/>
                <a:gd name="connsiteX63" fmla="*/ 355637 w 1743075"/>
                <a:gd name="connsiteY63" fmla="*/ 917306 h 4829175"/>
                <a:gd name="connsiteX64" fmla="*/ 337540 w 1743075"/>
                <a:gd name="connsiteY64" fmla="*/ 1080184 h 4829175"/>
                <a:gd name="connsiteX65" fmla="*/ 323253 w 1743075"/>
                <a:gd name="connsiteY65" fmla="*/ 1267826 h 4829175"/>
                <a:gd name="connsiteX66" fmla="*/ 286105 w 1743075"/>
                <a:gd name="connsiteY66" fmla="*/ 1558339 h 4829175"/>
                <a:gd name="connsiteX67" fmla="*/ 277533 w 1743075"/>
                <a:gd name="connsiteY67" fmla="*/ 1647874 h 4829175"/>
                <a:gd name="connsiteX68" fmla="*/ 256578 w 1743075"/>
                <a:gd name="connsiteY68" fmla="*/ 1709786 h 4829175"/>
                <a:gd name="connsiteX69" fmla="*/ 246100 w 1743075"/>
                <a:gd name="connsiteY69" fmla="*/ 1762174 h 4829175"/>
                <a:gd name="connsiteX70" fmla="*/ 248005 w 1743075"/>
                <a:gd name="connsiteY70" fmla="*/ 1892666 h 4829175"/>
                <a:gd name="connsiteX71" fmla="*/ 242290 w 1743075"/>
                <a:gd name="connsiteY71" fmla="*/ 1940291 h 4829175"/>
                <a:gd name="connsiteX72" fmla="*/ 230860 w 1743075"/>
                <a:gd name="connsiteY72" fmla="*/ 2296526 h 4829175"/>
                <a:gd name="connsiteX73" fmla="*/ 225145 w 1743075"/>
                <a:gd name="connsiteY73" fmla="*/ 2352724 h 4829175"/>
                <a:gd name="connsiteX74" fmla="*/ 231813 w 1743075"/>
                <a:gd name="connsiteY74" fmla="*/ 2441306 h 4829175"/>
                <a:gd name="connsiteX75" fmla="*/ 238480 w 1743075"/>
                <a:gd name="connsiteY75" fmla="*/ 2520364 h 4829175"/>
                <a:gd name="connsiteX76" fmla="*/ 221335 w 1743075"/>
                <a:gd name="connsiteY76" fmla="*/ 2589896 h 4829175"/>
                <a:gd name="connsiteX77" fmla="*/ 228003 w 1743075"/>
                <a:gd name="connsiteY77" fmla="*/ 2667049 h 4829175"/>
                <a:gd name="connsiteX78" fmla="*/ 237528 w 1743075"/>
                <a:gd name="connsiteY78" fmla="*/ 2822306 h 4829175"/>
                <a:gd name="connsiteX79" fmla="*/ 171805 w 1743075"/>
                <a:gd name="connsiteY79" fmla="*/ 3010901 h 4829175"/>
                <a:gd name="connsiteX80" fmla="*/ 125132 w 1743075"/>
                <a:gd name="connsiteY80" fmla="*/ 3028999 h 4829175"/>
                <a:gd name="connsiteX81" fmla="*/ 93700 w 1743075"/>
                <a:gd name="connsiteY81" fmla="*/ 3107104 h 4829175"/>
                <a:gd name="connsiteX82" fmla="*/ 27025 w 1743075"/>
                <a:gd name="connsiteY82" fmla="*/ 3277601 h 4829175"/>
                <a:gd name="connsiteX83" fmla="*/ 19405 w 1743075"/>
                <a:gd name="connsiteY83" fmla="*/ 3385234 h 4829175"/>
                <a:gd name="connsiteX84" fmla="*/ 13690 w 1743075"/>
                <a:gd name="connsiteY84" fmla="*/ 3611929 h 4829175"/>
                <a:gd name="connsiteX85" fmla="*/ 23215 w 1743075"/>
                <a:gd name="connsiteY85" fmla="*/ 3724324 h 4829175"/>
                <a:gd name="connsiteX86" fmla="*/ 83222 w 1743075"/>
                <a:gd name="connsiteY86" fmla="*/ 3803381 h 4829175"/>
                <a:gd name="connsiteX87" fmla="*/ 190855 w 1743075"/>
                <a:gd name="connsiteY87" fmla="*/ 3811001 h 4829175"/>
                <a:gd name="connsiteX88" fmla="*/ 237528 w 1743075"/>
                <a:gd name="connsiteY88" fmla="*/ 3805286 h 4829175"/>
                <a:gd name="connsiteX89" fmla="*/ 327062 w 1743075"/>
                <a:gd name="connsiteY89" fmla="*/ 3796714 h 4829175"/>
                <a:gd name="connsiteX90" fmla="*/ 320395 w 1743075"/>
                <a:gd name="connsiteY90" fmla="*/ 4089131 h 4829175"/>
                <a:gd name="connsiteX91" fmla="*/ 314680 w 1743075"/>
                <a:gd name="connsiteY91" fmla="*/ 4139614 h 4829175"/>
                <a:gd name="connsiteX92" fmla="*/ 311823 w 1743075"/>
                <a:gd name="connsiteY92" fmla="*/ 4163426 h 4829175"/>
                <a:gd name="connsiteX93" fmla="*/ 279438 w 1743075"/>
                <a:gd name="connsiteY93" fmla="*/ 4415839 h 4829175"/>
                <a:gd name="connsiteX94" fmla="*/ 317537 w 1743075"/>
                <a:gd name="connsiteY94" fmla="*/ 4444414 h 4829175"/>
                <a:gd name="connsiteX95" fmla="*/ 286105 w 1743075"/>
                <a:gd name="connsiteY95" fmla="*/ 4481561 h 4829175"/>
                <a:gd name="connsiteX96" fmla="*/ 277533 w 1743075"/>
                <a:gd name="connsiteY96" fmla="*/ 4502516 h 4829175"/>
                <a:gd name="connsiteX97" fmla="*/ 260388 w 1743075"/>
                <a:gd name="connsiteY97" fmla="*/ 4569191 h 4829175"/>
                <a:gd name="connsiteX98" fmla="*/ 173710 w 1743075"/>
                <a:gd name="connsiteY98" fmla="*/ 4682539 h 4829175"/>
                <a:gd name="connsiteX99" fmla="*/ 111797 w 1743075"/>
                <a:gd name="connsiteY99" fmla="*/ 4718734 h 4829175"/>
                <a:gd name="connsiteX100" fmla="*/ 79412 w 1743075"/>
                <a:gd name="connsiteY100" fmla="*/ 4791124 h 4829175"/>
                <a:gd name="connsiteX101" fmla="*/ 136563 w 1743075"/>
                <a:gd name="connsiteY101" fmla="*/ 4813031 h 4829175"/>
                <a:gd name="connsiteX102" fmla="*/ 283248 w 1743075"/>
                <a:gd name="connsiteY102" fmla="*/ 4812079 h 4829175"/>
                <a:gd name="connsiteX103" fmla="*/ 358495 w 1743075"/>
                <a:gd name="connsiteY103" fmla="*/ 4777789 h 4829175"/>
                <a:gd name="connsiteX104" fmla="*/ 440410 w 1743075"/>
                <a:gd name="connsiteY104" fmla="*/ 4756834 h 4829175"/>
                <a:gd name="connsiteX105" fmla="*/ 594715 w 1743075"/>
                <a:gd name="connsiteY105" fmla="*/ 4730164 h 4829175"/>
                <a:gd name="connsiteX106" fmla="*/ 611860 w 1743075"/>
                <a:gd name="connsiteY106" fmla="*/ 4528234 h 4829175"/>
                <a:gd name="connsiteX107" fmla="*/ 650913 w 1743075"/>
                <a:gd name="connsiteY107" fmla="*/ 4437746 h 4829175"/>
                <a:gd name="connsiteX108" fmla="*/ 672820 w 1743075"/>
                <a:gd name="connsiteY108" fmla="*/ 4431079 h 4829175"/>
                <a:gd name="connsiteX109" fmla="*/ 716635 w 1743075"/>
                <a:gd name="connsiteY109" fmla="*/ 4253914 h 4829175"/>
                <a:gd name="connsiteX110" fmla="*/ 721398 w 1743075"/>
                <a:gd name="connsiteY110" fmla="*/ 4228196 h 4829175"/>
                <a:gd name="connsiteX111" fmla="*/ 755688 w 1743075"/>
                <a:gd name="connsiteY111" fmla="*/ 3985309 h 4829175"/>
                <a:gd name="connsiteX112" fmla="*/ 762355 w 1743075"/>
                <a:gd name="connsiteY112" fmla="*/ 3962449 h 4829175"/>
                <a:gd name="connsiteX113" fmla="*/ 826173 w 1743075"/>
                <a:gd name="connsiteY113" fmla="*/ 3636694 h 4829175"/>
                <a:gd name="connsiteX114" fmla="*/ 829983 w 1743075"/>
                <a:gd name="connsiteY114" fmla="*/ 3612881 h 4829175"/>
                <a:gd name="connsiteX115" fmla="*/ 836650 w 1743075"/>
                <a:gd name="connsiteY115" fmla="*/ 3565256 h 4829175"/>
                <a:gd name="connsiteX116" fmla="*/ 867130 w 1743075"/>
                <a:gd name="connsiteY116" fmla="*/ 3320464 h 4829175"/>
                <a:gd name="connsiteX117" fmla="*/ 915708 w 1743075"/>
                <a:gd name="connsiteY117" fmla="*/ 2997566 h 4829175"/>
                <a:gd name="connsiteX118" fmla="*/ 936663 w 1743075"/>
                <a:gd name="connsiteY118" fmla="*/ 3032809 h 4829175"/>
                <a:gd name="connsiteX119" fmla="*/ 949998 w 1743075"/>
                <a:gd name="connsiteY119" fmla="*/ 3197591 h 4829175"/>
                <a:gd name="connsiteX120" fmla="*/ 949045 w 1743075"/>
                <a:gd name="connsiteY120" fmla="*/ 3325226 h 4829175"/>
                <a:gd name="connsiteX121" fmla="*/ 980477 w 1743075"/>
                <a:gd name="connsiteY121" fmla="*/ 3579544 h 4829175"/>
                <a:gd name="connsiteX122" fmla="*/ 983335 w 1743075"/>
                <a:gd name="connsiteY122" fmla="*/ 3946256 h 4829175"/>
                <a:gd name="connsiteX123" fmla="*/ 989050 w 1743075"/>
                <a:gd name="connsiteY123" fmla="*/ 4107229 h 4829175"/>
                <a:gd name="connsiteX124" fmla="*/ 976668 w 1743075"/>
                <a:gd name="connsiteY124" fmla="*/ 4243436 h 4829175"/>
                <a:gd name="connsiteX125" fmla="*/ 971905 w 1743075"/>
                <a:gd name="connsiteY125" fmla="*/ 4266296 h 4829175"/>
                <a:gd name="connsiteX126" fmla="*/ 966190 w 1743075"/>
                <a:gd name="connsiteY126" fmla="*/ 4288204 h 4829175"/>
                <a:gd name="connsiteX127" fmla="*/ 961427 w 1743075"/>
                <a:gd name="connsiteY127" fmla="*/ 4595861 h 4829175"/>
                <a:gd name="connsiteX128" fmla="*/ 974763 w 1743075"/>
                <a:gd name="connsiteY128" fmla="*/ 4618721 h 4829175"/>
                <a:gd name="connsiteX129" fmla="*/ 1007148 w 1743075"/>
                <a:gd name="connsiteY129" fmla="*/ 4692064 h 4829175"/>
                <a:gd name="connsiteX130" fmla="*/ 1070013 w 1743075"/>
                <a:gd name="connsiteY130" fmla="*/ 4767311 h 4829175"/>
                <a:gd name="connsiteX131" fmla="*/ 1116685 w 1743075"/>
                <a:gd name="connsiteY131" fmla="*/ 4820651 h 4829175"/>
                <a:gd name="connsiteX132" fmla="*/ 1133830 w 1743075"/>
                <a:gd name="connsiteY132" fmla="*/ 4827319 h 4829175"/>
                <a:gd name="connsiteX133" fmla="*/ 1181455 w 1743075"/>
                <a:gd name="connsiteY133" fmla="*/ 4827319 h 4829175"/>
                <a:gd name="connsiteX134" fmla="*/ 1255750 w 1743075"/>
                <a:gd name="connsiteY134" fmla="*/ 4818746 h 4829175"/>
                <a:gd name="connsiteX135" fmla="*/ 1298613 w 1743075"/>
                <a:gd name="connsiteY135" fmla="*/ 4766359 h 4829175"/>
                <a:gd name="connsiteX136" fmla="*/ 1281468 w 1743075"/>
                <a:gd name="connsiteY136" fmla="*/ 4697779 h 4829175"/>
                <a:gd name="connsiteX137" fmla="*/ 1270038 w 1743075"/>
                <a:gd name="connsiteY137" fmla="*/ 4605386 h 4829175"/>
                <a:gd name="connsiteX138" fmla="*/ 1330998 w 1743075"/>
                <a:gd name="connsiteY138" fmla="*/ 4244389 h 4829175"/>
                <a:gd name="connsiteX139" fmla="*/ 1331950 w 1743075"/>
                <a:gd name="connsiteY139" fmla="*/ 4239626 h 4829175"/>
                <a:gd name="connsiteX140" fmla="*/ 1352905 w 1743075"/>
                <a:gd name="connsiteY140" fmla="*/ 3898631 h 4829175"/>
                <a:gd name="connsiteX141" fmla="*/ 1384338 w 1743075"/>
                <a:gd name="connsiteY141" fmla="*/ 3664316 h 4829175"/>
                <a:gd name="connsiteX142" fmla="*/ 1441488 w 1743075"/>
                <a:gd name="connsiteY142" fmla="*/ 3318559 h 4829175"/>
                <a:gd name="connsiteX143" fmla="*/ 1457680 w 1743075"/>
                <a:gd name="connsiteY143" fmla="*/ 3014711 h 4829175"/>
                <a:gd name="connsiteX144" fmla="*/ 1485303 w 1743075"/>
                <a:gd name="connsiteY144" fmla="*/ 2673716 h 4829175"/>
                <a:gd name="connsiteX145" fmla="*/ 1488160 w 1743075"/>
                <a:gd name="connsiteY145" fmla="*/ 2573704 h 4829175"/>
                <a:gd name="connsiteX146" fmla="*/ 1497685 w 1743075"/>
                <a:gd name="connsiteY146" fmla="*/ 2507981 h 4829175"/>
                <a:gd name="connsiteX147" fmla="*/ 1519593 w 1743075"/>
                <a:gd name="connsiteY147" fmla="*/ 2480359 h 4829175"/>
                <a:gd name="connsiteX148" fmla="*/ 1573885 w 1743075"/>
                <a:gd name="connsiteY148" fmla="*/ 2434639 h 4829175"/>
                <a:gd name="connsiteX149" fmla="*/ 1599603 w 1743075"/>
                <a:gd name="connsiteY149" fmla="*/ 2400349 h 4829175"/>
                <a:gd name="connsiteX150" fmla="*/ 1662468 w 1743075"/>
                <a:gd name="connsiteY150" fmla="*/ 2271761 h 4829175"/>
                <a:gd name="connsiteX151" fmla="*/ 1671040 w 1743075"/>
                <a:gd name="connsiteY151" fmla="*/ 2126029 h 4829175"/>
                <a:gd name="connsiteX152" fmla="*/ 1671993 w 1743075"/>
                <a:gd name="connsiteY152" fmla="*/ 2111741 h 4829175"/>
                <a:gd name="connsiteX153" fmla="*/ 1708188 w 1743075"/>
                <a:gd name="connsiteY153" fmla="*/ 1960294 h 4829175"/>
                <a:gd name="connsiteX154" fmla="*/ 284200 w 1743075"/>
                <a:gd name="connsiteY154" fmla="*/ 2927081 h 4829175"/>
                <a:gd name="connsiteX155" fmla="*/ 321348 w 1743075"/>
                <a:gd name="connsiteY155" fmla="*/ 2824211 h 4829175"/>
                <a:gd name="connsiteX156" fmla="*/ 328968 w 1743075"/>
                <a:gd name="connsiteY156" fmla="*/ 2825164 h 4829175"/>
                <a:gd name="connsiteX157" fmla="*/ 337540 w 1743075"/>
                <a:gd name="connsiteY157" fmla="*/ 2930891 h 4829175"/>
                <a:gd name="connsiteX158" fmla="*/ 284200 w 1743075"/>
                <a:gd name="connsiteY158" fmla="*/ 2927081 h 4829175"/>
                <a:gd name="connsiteX159" fmla="*/ 391833 w 1743075"/>
                <a:gd name="connsiteY159" fmla="*/ 2454641 h 4829175"/>
                <a:gd name="connsiteX160" fmla="*/ 262293 w 1743075"/>
                <a:gd name="connsiteY160" fmla="*/ 2454641 h 4829175"/>
                <a:gd name="connsiteX161" fmla="*/ 288963 w 1743075"/>
                <a:gd name="connsiteY161" fmla="*/ 2388919 h 4829175"/>
                <a:gd name="connsiteX162" fmla="*/ 401358 w 1743075"/>
                <a:gd name="connsiteY162" fmla="*/ 2401301 h 4829175"/>
                <a:gd name="connsiteX163" fmla="*/ 391833 w 1743075"/>
                <a:gd name="connsiteY163" fmla="*/ 2454641 h 4829175"/>
                <a:gd name="connsiteX164" fmla="*/ 422312 w 1743075"/>
                <a:gd name="connsiteY164" fmla="*/ 2628949 h 4829175"/>
                <a:gd name="connsiteX165" fmla="*/ 414693 w 1743075"/>
                <a:gd name="connsiteY165" fmla="*/ 2566084 h 4829175"/>
                <a:gd name="connsiteX166" fmla="*/ 408978 w 1743075"/>
                <a:gd name="connsiteY166" fmla="*/ 2500361 h 4829175"/>
                <a:gd name="connsiteX167" fmla="*/ 410883 w 1743075"/>
                <a:gd name="connsiteY167" fmla="*/ 2468929 h 4829175"/>
                <a:gd name="connsiteX168" fmla="*/ 448030 w 1743075"/>
                <a:gd name="connsiteY168" fmla="*/ 2374631 h 4829175"/>
                <a:gd name="connsiteX169" fmla="*/ 422312 w 1743075"/>
                <a:gd name="connsiteY169" fmla="*/ 2628949 h 4829175"/>
                <a:gd name="connsiteX170" fmla="*/ 814743 w 1743075"/>
                <a:gd name="connsiteY170" fmla="*/ 1037321 h 4829175"/>
                <a:gd name="connsiteX171" fmla="*/ 806170 w 1743075"/>
                <a:gd name="connsiteY171" fmla="*/ 1037321 h 4829175"/>
                <a:gd name="connsiteX172" fmla="*/ 793788 w 1743075"/>
                <a:gd name="connsiteY172" fmla="*/ 857299 h 4829175"/>
                <a:gd name="connsiteX173" fmla="*/ 802360 w 1743075"/>
                <a:gd name="connsiteY173" fmla="*/ 854441 h 4829175"/>
                <a:gd name="connsiteX174" fmla="*/ 849033 w 1743075"/>
                <a:gd name="connsiteY174" fmla="*/ 903971 h 4829175"/>
                <a:gd name="connsiteX175" fmla="*/ 862368 w 1743075"/>
                <a:gd name="connsiteY175" fmla="*/ 883969 h 4829175"/>
                <a:gd name="connsiteX176" fmla="*/ 885227 w 1743075"/>
                <a:gd name="connsiteY176" fmla="*/ 857299 h 4829175"/>
                <a:gd name="connsiteX177" fmla="*/ 891895 w 1743075"/>
                <a:gd name="connsiteY177" fmla="*/ 861109 h 4829175"/>
                <a:gd name="connsiteX178" fmla="*/ 814743 w 1743075"/>
                <a:gd name="connsiteY178" fmla="*/ 1037321 h 4829175"/>
                <a:gd name="connsiteX179" fmla="*/ 860463 w 1743075"/>
                <a:gd name="connsiteY179" fmla="*/ 883969 h 4829175"/>
                <a:gd name="connsiteX180" fmla="*/ 796645 w 1743075"/>
                <a:gd name="connsiteY180" fmla="*/ 786814 h 4829175"/>
                <a:gd name="connsiteX181" fmla="*/ 795693 w 1743075"/>
                <a:gd name="connsiteY181" fmla="*/ 672514 h 4829175"/>
                <a:gd name="connsiteX182" fmla="*/ 901420 w 1743075"/>
                <a:gd name="connsiteY182" fmla="*/ 747761 h 4829175"/>
                <a:gd name="connsiteX183" fmla="*/ 860463 w 1743075"/>
                <a:gd name="connsiteY183" fmla="*/ 883969 h 4829175"/>
                <a:gd name="connsiteX184" fmla="*/ 985240 w 1743075"/>
                <a:gd name="connsiteY184" fmla="*/ 1052561 h 4829175"/>
                <a:gd name="connsiteX185" fmla="*/ 979525 w 1743075"/>
                <a:gd name="connsiteY185" fmla="*/ 1050656 h 4829175"/>
                <a:gd name="connsiteX186" fmla="*/ 970952 w 1743075"/>
                <a:gd name="connsiteY186" fmla="*/ 869681 h 4829175"/>
                <a:gd name="connsiteX187" fmla="*/ 999527 w 1743075"/>
                <a:gd name="connsiteY187" fmla="*/ 913496 h 4829175"/>
                <a:gd name="connsiteX188" fmla="*/ 1044295 w 1743075"/>
                <a:gd name="connsiteY188" fmla="*/ 880159 h 4829175"/>
                <a:gd name="connsiteX189" fmla="*/ 985240 w 1743075"/>
                <a:gd name="connsiteY189" fmla="*/ 1052561 h 4829175"/>
                <a:gd name="connsiteX190" fmla="*/ 1001433 w 1743075"/>
                <a:gd name="connsiteY190" fmla="*/ 888731 h 4829175"/>
                <a:gd name="connsiteX191" fmla="*/ 942377 w 1743075"/>
                <a:gd name="connsiteY191" fmla="*/ 758239 h 4829175"/>
                <a:gd name="connsiteX192" fmla="*/ 1104303 w 1743075"/>
                <a:gd name="connsiteY192" fmla="*/ 632509 h 4829175"/>
                <a:gd name="connsiteX193" fmla="*/ 1001433 w 1743075"/>
                <a:gd name="connsiteY193" fmla="*/ 888731 h 4829175"/>
                <a:gd name="connsiteX194" fmla="*/ 1510068 w 1743075"/>
                <a:gd name="connsiteY194" fmla="*/ 2456546 h 4829175"/>
                <a:gd name="connsiteX195" fmla="*/ 1388148 w 1743075"/>
                <a:gd name="connsiteY195" fmla="*/ 2296526 h 4829175"/>
                <a:gd name="connsiteX196" fmla="*/ 1543405 w 1743075"/>
                <a:gd name="connsiteY196" fmla="*/ 2432734 h 4829175"/>
                <a:gd name="connsiteX197" fmla="*/ 1510068 w 1743075"/>
                <a:gd name="connsiteY197" fmla="*/ 2456546 h 482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743075" h="4829175">
                  <a:moveTo>
                    <a:pt x="1708188" y="1960294"/>
                  </a:moveTo>
                  <a:cubicBezTo>
                    <a:pt x="1708188" y="1871711"/>
                    <a:pt x="1736763" y="1782176"/>
                    <a:pt x="1736763" y="1693594"/>
                  </a:cubicBezTo>
                  <a:cubicBezTo>
                    <a:pt x="1733905" y="1665971"/>
                    <a:pt x="1731048" y="1637396"/>
                    <a:pt x="1727238" y="1609774"/>
                  </a:cubicBezTo>
                  <a:cubicBezTo>
                    <a:pt x="1722475" y="1577389"/>
                    <a:pt x="1708188" y="1544051"/>
                    <a:pt x="1703425" y="1511666"/>
                  </a:cubicBezTo>
                  <a:cubicBezTo>
                    <a:pt x="1700568" y="1495474"/>
                    <a:pt x="1698663" y="1479281"/>
                    <a:pt x="1696757" y="1463089"/>
                  </a:cubicBezTo>
                  <a:cubicBezTo>
                    <a:pt x="1670088" y="1265921"/>
                    <a:pt x="1689138" y="1056371"/>
                    <a:pt x="1622463" y="865871"/>
                  </a:cubicBezTo>
                  <a:cubicBezTo>
                    <a:pt x="1611985" y="852536"/>
                    <a:pt x="1599603" y="842059"/>
                    <a:pt x="1587220" y="831581"/>
                  </a:cubicBezTo>
                  <a:cubicBezTo>
                    <a:pt x="1498638" y="763954"/>
                    <a:pt x="1360525" y="772526"/>
                    <a:pt x="1263370" y="719186"/>
                  </a:cubicBezTo>
                  <a:cubicBezTo>
                    <a:pt x="1247178" y="711566"/>
                    <a:pt x="1230985" y="702994"/>
                    <a:pt x="1215745" y="693469"/>
                  </a:cubicBezTo>
                  <a:cubicBezTo>
                    <a:pt x="1200505" y="683944"/>
                    <a:pt x="1185265" y="674419"/>
                    <a:pt x="1170025" y="662989"/>
                  </a:cubicBezTo>
                  <a:cubicBezTo>
                    <a:pt x="1123353" y="626794"/>
                    <a:pt x="1099540" y="582979"/>
                    <a:pt x="1111923" y="522019"/>
                  </a:cubicBezTo>
                  <a:cubicBezTo>
                    <a:pt x="1115733" y="502016"/>
                    <a:pt x="1113828" y="481061"/>
                    <a:pt x="1116685" y="461059"/>
                  </a:cubicBezTo>
                  <a:cubicBezTo>
                    <a:pt x="1120495" y="438199"/>
                    <a:pt x="1123353" y="413434"/>
                    <a:pt x="1131925" y="392479"/>
                  </a:cubicBezTo>
                  <a:cubicBezTo>
                    <a:pt x="1146213" y="357236"/>
                    <a:pt x="1151928" y="324851"/>
                    <a:pt x="1143355" y="291514"/>
                  </a:cubicBezTo>
                  <a:lnTo>
                    <a:pt x="1142403" y="289609"/>
                  </a:lnTo>
                  <a:cubicBezTo>
                    <a:pt x="1137640" y="269606"/>
                    <a:pt x="1126210" y="271511"/>
                    <a:pt x="1126210" y="271511"/>
                  </a:cubicBezTo>
                  <a:cubicBezTo>
                    <a:pt x="1120495" y="275321"/>
                    <a:pt x="1112875" y="285799"/>
                    <a:pt x="1112875" y="285799"/>
                  </a:cubicBezTo>
                  <a:lnTo>
                    <a:pt x="1113828" y="258176"/>
                  </a:lnTo>
                  <a:lnTo>
                    <a:pt x="1112875" y="224839"/>
                  </a:lnTo>
                  <a:cubicBezTo>
                    <a:pt x="1110970" y="222934"/>
                    <a:pt x="1109065" y="207694"/>
                    <a:pt x="1107160" y="199121"/>
                  </a:cubicBezTo>
                  <a:cubicBezTo>
                    <a:pt x="1106208" y="187691"/>
                    <a:pt x="1104303" y="201026"/>
                    <a:pt x="1103350" y="182929"/>
                  </a:cubicBezTo>
                  <a:cubicBezTo>
                    <a:pt x="1102398" y="179119"/>
                    <a:pt x="1101445" y="179119"/>
                    <a:pt x="1100493" y="166736"/>
                  </a:cubicBezTo>
                  <a:cubicBezTo>
                    <a:pt x="1099540" y="143876"/>
                    <a:pt x="1098588" y="152449"/>
                    <a:pt x="1096683" y="150544"/>
                  </a:cubicBezTo>
                  <a:cubicBezTo>
                    <a:pt x="1095730" y="118159"/>
                    <a:pt x="1093825" y="115301"/>
                    <a:pt x="1091920" y="135304"/>
                  </a:cubicBezTo>
                  <a:cubicBezTo>
                    <a:pt x="1090015" y="129589"/>
                    <a:pt x="1088110" y="125779"/>
                    <a:pt x="1086205" y="116254"/>
                  </a:cubicBezTo>
                  <a:cubicBezTo>
                    <a:pt x="1083348" y="105776"/>
                    <a:pt x="1081443" y="99109"/>
                    <a:pt x="1077633" y="104824"/>
                  </a:cubicBezTo>
                  <a:cubicBezTo>
                    <a:pt x="1073823" y="117206"/>
                    <a:pt x="1070965" y="90536"/>
                    <a:pt x="1067155" y="89584"/>
                  </a:cubicBezTo>
                  <a:cubicBezTo>
                    <a:pt x="1063345" y="94346"/>
                    <a:pt x="1059535" y="50531"/>
                    <a:pt x="1055725" y="76249"/>
                  </a:cubicBezTo>
                  <a:cubicBezTo>
                    <a:pt x="1051915" y="85774"/>
                    <a:pt x="1048105" y="59104"/>
                    <a:pt x="1043343" y="65771"/>
                  </a:cubicBezTo>
                  <a:cubicBezTo>
                    <a:pt x="1039533" y="64819"/>
                    <a:pt x="1034770" y="66724"/>
                    <a:pt x="1030960" y="54341"/>
                  </a:cubicBezTo>
                  <a:cubicBezTo>
                    <a:pt x="1026198" y="52436"/>
                    <a:pt x="1022388" y="38149"/>
                    <a:pt x="1017625" y="41006"/>
                  </a:cubicBezTo>
                  <a:cubicBezTo>
                    <a:pt x="1012863" y="42911"/>
                    <a:pt x="1008100" y="32434"/>
                    <a:pt x="1003338" y="38149"/>
                  </a:cubicBezTo>
                  <a:cubicBezTo>
                    <a:pt x="996670" y="20051"/>
                    <a:pt x="989050" y="36244"/>
                    <a:pt x="981430" y="28624"/>
                  </a:cubicBezTo>
                  <a:cubicBezTo>
                    <a:pt x="973810" y="20051"/>
                    <a:pt x="966190" y="10526"/>
                    <a:pt x="958570" y="21004"/>
                  </a:cubicBezTo>
                  <a:cubicBezTo>
                    <a:pt x="950950" y="6716"/>
                    <a:pt x="943330" y="25766"/>
                    <a:pt x="934758" y="16241"/>
                  </a:cubicBezTo>
                  <a:cubicBezTo>
                    <a:pt x="927138" y="17194"/>
                    <a:pt x="918565" y="9574"/>
                    <a:pt x="910945" y="12431"/>
                  </a:cubicBezTo>
                  <a:cubicBezTo>
                    <a:pt x="902373" y="7669"/>
                    <a:pt x="894752" y="33386"/>
                    <a:pt x="886180" y="9574"/>
                  </a:cubicBezTo>
                  <a:cubicBezTo>
                    <a:pt x="877608" y="9574"/>
                    <a:pt x="869988" y="4811"/>
                    <a:pt x="861415" y="8621"/>
                  </a:cubicBezTo>
                  <a:cubicBezTo>
                    <a:pt x="856652" y="12431"/>
                    <a:pt x="851890" y="21004"/>
                    <a:pt x="847127" y="9574"/>
                  </a:cubicBezTo>
                  <a:cubicBezTo>
                    <a:pt x="842365" y="11479"/>
                    <a:pt x="836650" y="18146"/>
                    <a:pt x="831888" y="13384"/>
                  </a:cubicBezTo>
                  <a:cubicBezTo>
                    <a:pt x="827125" y="17194"/>
                    <a:pt x="822363" y="23861"/>
                    <a:pt x="817600" y="19099"/>
                  </a:cubicBezTo>
                  <a:cubicBezTo>
                    <a:pt x="815695" y="13384"/>
                    <a:pt x="812838" y="10526"/>
                    <a:pt x="810933" y="11479"/>
                  </a:cubicBezTo>
                  <a:cubicBezTo>
                    <a:pt x="809027" y="12431"/>
                    <a:pt x="809027" y="19099"/>
                    <a:pt x="807123" y="29576"/>
                  </a:cubicBezTo>
                  <a:cubicBezTo>
                    <a:pt x="801408" y="35291"/>
                    <a:pt x="795693" y="41006"/>
                    <a:pt x="790930" y="41006"/>
                  </a:cubicBezTo>
                  <a:cubicBezTo>
                    <a:pt x="785215" y="54341"/>
                    <a:pt x="780452" y="61009"/>
                    <a:pt x="774738" y="59104"/>
                  </a:cubicBezTo>
                  <a:cubicBezTo>
                    <a:pt x="769023" y="72439"/>
                    <a:pt x="764260" y="60056"/>
                    <a:pt x="759498" y="76249"/>
                  </a:cubicBezTo>
                  <a:cubicBezTo>
                    <a:pt x="754735" y="65771"/>
                    <a:pt x="749973" y="86726"/>
                    <a:pt x="746163" y="89584"/>
                  </a:cubicBezTo>
                  <a:cubicBezTo>
                    <a:pt x="741400" y="88631"/>
                    <a:pt x="737590" y="105776"/>
                    <a:pt x="733780" y="105776"/>
                  </a:cubicBezTo>
                  <a:cubicBezTo>
                    <a:pt x="729970" y="99109"/>
                    <a:pt x="726160" y="120064"/>
                    <a:pt x="723302" y="122921"/>
                  </a:cubicBezTo>
                  <a:cubicBezTo>
                    <a:pt x="719493" y="142924"/>
                    <a:pt x="716635" y="116254"/>
                    <a:pt x="713777" y="139114"/>
                  </a:cubicBezTo>
                  <a:cubicBezTo>
                    <a:pt x="710920" y="119111"/>
                    <a:pt x="708063" y="152449"/>
                    <a:pt x="706158" y="160069"/>
                  </a:cubicBezTo>
                  <a:cubicBezTo>
                    <a:pt x="705205" y="151496"/>
                    <a:pt x="703300" y="170546"/>
                    <a:pt x="702348" y="175309"/>
                  </a:cubicBezTo>
                  <a:cubicBezTo>
                    <a:pt x="701395" y="180071"/>
                    <a:pt x="700443" y="184834"/>
                    <a:pt x="699490" y="186739"/>
                  </a:cubicBezTo>
                  <a:cubicBezTo>
                    <a:pt x="697585" y="196264"/>
                    <a:pt x="696633" y="205789"/>
                    <a:pt x="696633" y="216266"/>
                  </a:cubicBezTo>
                  <a:cubicBezTo>
                    <a:pt x="696633" y="226744"/>
                    <a:pt x="696633" y="237221"/>
                    <a:pt x="698538" y="247699"/>
                  </a:cubicBezTo>
                  <a:cubicBezTo>
                    <a:pt x="701395" y="267701"/>
                    <a:pt x="700443" y="287704"/>
                    <a:pt x="694727" y="306754"/>
                  </a:cubicBezTo>
                  <a:lnTo>
                    <a:pt x="694727" y="306754"/>
                  </a:lnTo>
                  <a:cubicBezTo>
                    <a:pt x="694727" y="306754"/>
                    <a:pt x="667105" y="301039"/>
                    <a:pt x="662343" y="320089"/>
                  </a:cubicBezTo>
                  <a:cubicBezTo>
                    <a:pt x="662343" y="320089"/>
                    <a:pt x="655675" y="353426"/>
                    <a:pt x="671868" y="384859"/>
                  </a:cubicBezTo>
                  <a:cubicBezTo>
                    <a:pt x="673773" y="390574"/>
                    <a:pt x="677583" y="395336"/>
                    <a:pt x="682345" y="400099"/>
                  </a:cubicBezTo>
                  <a:cubicBezTo>
                    <a:pt x="729970" y="449629"/>
                    <a:pt x="754735" y="513446"/>
                    <a:pt x="769975" y="575359"/>
                  </a:cubicBezTo>
                  <a:cubicBezTo>
                    <a:pt x="789977" y="655369"/>
                    <a:pt x="787120" y="706804"/>
                    <a:pt x="679488" y="741094"/>
                  </a:cubicBezTo>
                  <a:cubicBezTo>
                    <a:pt x="592810" y="769669"/>
                    <a:pt x="497560" y="803006"/>
                    <a:pt x="412787" y="837296"/>
                  </a:cubicBezTo>
                  <a:cubicBezTo>
                    <a:pt x="378498" y="850631"/>
                    <a:pt x="356590" y="877301"/>
                    <a:pt x="355637" y="917306"/>
                  </a:cubicBezTo>
                  <a:cubicBezTo>
                    <a:pt x="354685" y="972551"/>
                    <a:pt x="350875" y="1025891"/>
                    <a:pt x="337540" y="1080184"/>
                  </a:cubicBezTo>
                  <a:cubicBezTo>
                    <a:pt x="322300" y="1141144"/>
                    <a:pt x="331825" y="1204961"/>
                    <a:pt x="323253" y="1267826"/>
                  </a:cubicBezTo>
                  <a:cubicBezTo>
                    <a:pt x="310870" y="1364981"/>
                    <a:pt x="279438" y="1459279"/>
                    <a:pt x="286105" y="1558339"/>
                  </a:cubicBezTo>
                  <a:cubicBezTo>
                    <a:pt x="288010" y="1587866"/>
                    <a:pt x="282295" y="1618346"/>
                    <a:pt x="277533" y="1647874"/>
                  </a:cubicBezTo>
                  <a:cubicBezTo>
                    <a:pt x="273723" y="1668829"/>
                    <a:pt x="263245" y="1688831"/>
                    <a:pt x="256578" y="1709786"/>
                  </a:cubicBezTo>
                  <a:cubicBezTo>
                    <a:pt x="251815" y="1726931"/>
                    <a:pt x="239432" y="1749791"/>
                    <a:pt x="246100" y="1762174"/>
                  </a:cubicBezTo>
                  <a:cubicBezTo>
                    <a:pt x="267055" y="1806941"/>
                    <a:pt x="249910" y="1849804"/>
                    <a:pt x="248005" y="1892666"/>
                  </a:cubicBezTo>
                  <a:cubicBezTo>
                    <a:pt x="247053" y="1908859"/>
                    <a:pt x="243242" y="1924099"/>
                    <a:pt x="242290" y="1940291"/>
                  </a:cubicBezTo>
                  <a:cubicBezTo>
                    <a:pt x="238480" y="2059354"/>
                    <a:pt x="234670" y="2178416"/>
                    <a:pt x="230860" y="2296526"/>
                  </a:cubicBezTo>
                  <a:cubicBezTo>
                    <a:pt x="229907" y="2315576"/>
                    <a:pt x="225145" y="2334626"/>
                    <a:pt x="225145" y="2352724"/>
                  </a:cubicBezTo>
                  <a:cubicBezTo>
                    <a:pt x="225145" y="2382251"/>
                    <a:pt x="222288" y="2414636"/>
                    <a:pt x="231813" y="2441306"/>
                  </a:cubicBezTo>
                  <a:cubicBezTo>
                    <a:pt x="241338" y="2468929"/>
                    <a:pt x="243242" y="2493694"/>
                    <a:pt x="238480" y="2520364"/>
                  </a:cubicBezTo>
                  <a:cubicBezTo>
                    <a:pt x="233717" y="2543224"/>
                    <a:pt x="228003" y="2567036"/>
                    <a:pt x="221335" y="2589896"/>
                  </a:cubicBezTo>
                  <a:cubicBezTo>
                    <a:pt x="212763" y="2617519"/>
                    <a:pt x="217525" y="2640379"/>
                    <a:pt x="228003" y="2667049"/>
                  </a:cubicBezTo>
                  <a:cubicBezTo>
                    <a:pt x="248005" y="2716579"/>
                    <a:pt x="262293" y="2766109"/>
                    <a:pt x="237528" y="2822306"/>
                  </a:cubicBezTo>
                  <a:cubicBezTo>
                    <a:pt x="211810" y="2880409"/>
                    <a:pt x="194665" y="2943274"/>
                    <a:pt x="171805" y="3010901"/>
                  </a:cubicBezTo>
                  <a:cubicBezTo>
                    <a:pt x="160375" y="3015664"/>
                    <a:pt x="142277" y="3022331"/>
                    <a:pt x="125132" y="3028999"/>
                  </a:cubicBezTo>
                  <a:cubicBezTo>
                    <a:pt x="113702" y="3057574"/>
                    <a:pt x="107035" y="3084244"/>
                    <a:pt x="93700" y="3107104"/>
                  </a:cubicBezTo>
                  <a:cubicBezTo>
                    <a:pt x="61315" y="3159491"/>
                    <a:pt x="40360" y="3218546"/>
                    <a:pt x="27025" y="3277601"/>
                  </a:cubicBezTo>
                  <a:cubicBezTo>
                    <a:pt x="19405" y="3312844"/>
                    <a:pt x="28930" y="3349991"/>
                    <a:pt x="19405" y="3385234"/>
                  </a:cubicBezTo>
                  <a:cubicBezTo>
                    <a:pt x="-1550" y="3460481"/>
                    <a:pt x="9880" y="3535729"/>
                    <a:pt x="13690" y="3611929"/>
                  </a:cubicBezTo>
                  <a:cubicBezTo>
                    <a:pt x="15595" y="3650029"/>
                    <a:pt x="14642" y="3687176"/>
                    <a:pt x="23215" y="3724324"/>
                  </a:cubicBezTo>
                  <a:cubicBezTo>
                    <a:pt x="30835" y="3759566"/>
                    <a:pt x="45122" y="3794809"/>
                    <a:pt x="83222" y="3803381"/>
                  </a:cubicBezTo>
                  <a:cubicBezTo>
                    <a:pt x="118465" y="3811001"/>
                    <a:pt x="155613" y="3813859"/>
                    <a:pt x="190855" y="3811001"/>
                  </a:cubicBezTo>
                  <a:cubicBezTo>
                    <a:pt x="206095" y="3810049"/>
                    <a:pt x="222288" y="3807191"/>
                    <a:pt x="237528" y="3805286"/>
                  </a:cubicBezTo>
                  <a:cubicBezTo>
                    <a:pt x="269913" y="3796714"/>
                    <a:pt x="317537" y="3787189"/>
                    <a:pt x="327062" y="3796714"/>
                  </a:cubicBezTo>
                  <a:cubicBezTo>
                    <a:pt x="384212" y="3882439"/>
                    <a:pt x="327062" y="3987214"/>
                    <a:pt x="320395" y="4089131"/>
                  </a:cubicBezTo>
                  <a:cubicBezTo>
                    <a:pt x="318490" y="4106276"/>
                    <a:pt x="316585" y="4122469"/>
                    <a:pt x="314680" y="4139614"/>
                  </a:cubicBezTo>
                  <a:cubicBezTo>
                    <a:pt x="313728" y="4147234"/>
                    <a:pt x="312775" y="4154854"/>
                    <a:pt x="311823" y="4163426"/>
                  </a:cubicBezTo>
                  <a:cubicBezTo>
                    <a:pt x="308013" y="4244389"/>
                    <a:pt x="269913" y="4330114"/>
                    <a:pt x="279438" y="4415839"/>
                  </a:cubicBezTo>
                  <a:cubicBezTo>
                    <a:pt x="279438" y="4434889"/>
                    <a:pt x="298488" y="4444414"/>
                    <a:pt x="317537" y="4444414"/>
                  </a:cubicBezTo>
                  <a:cubicBezTo>
                    <a:pt x="308013" y="4453939"/>
                    <a:pt x="298488" y="4463464"/>
                    <a:pt x="286105" y="4481561"/>
                  </a:cubicBezTo>
                  <a:cubicBezTo>
                    <a:pt x="282295" y="4488229"/>
                    <a:pt x="279438" y="4494896"/>
                    <a:pt x="277533" y="4502516"/>
                  </a:cubicBezTo>
                  <a:cubicBezTo>
                    <a:pt x="269913" y="4523471"/>
                    <a:pt x="266103" y="4546331"/>
                    <a:pt x="260388" y="4569191"/>
                  </a:cubicBezTo>
                  <a:cubicBezTo>
                    <a:pt x="248005" y="4620626"/>
                    <a:pt x="219430" y="4656821"/>
                    <a:pt x="173710" y="4682539"/>
                  </a:cubicBezTo>
                  <a:cubicBezTo>
                    <a:pt x="152755" y="4693969"/>
                    <a:pt x="132752" y="4707304"/>
                    <a:pt x="111797" y="4718734"/>
                  </a:cubicBezTo>
                  <a:cubicBezTo>
                    <a:pt x="85127" y="4733021"/>
                    <a:pt x="71792" y="4753976"/>
                    <a:pt x="79412" y="4791124"/>
                  </a:cubicBezTo>
                  <a:cubicBezTo>
                    <a:pt x="96557" y="4797791"/>
                    <a:pt x="116560" y="4812079"/>
                    <a:pt x="136563" y="4813031"/>
                  </a:cubicBezTo>
                  <a:cubicBezTo>
                    <a:pt x="185140" y="4815889"/>
                    <a:pt x="234670" y="4817794"/>
                    <a:pt x="283248" y="4812079"/>
                  </a:cubicBezTo>
                  <a:cubicBezTo>
                    <a:pt x="309918" y="4809221"/>
                    <a:pt x="338493" y="4794934"/>
                    <a:pt x="358495" y="4777789"/>
                  </a:cubicBezTo>
                  <a:cubicBezTo>
                    <a:pt x="384212" y="4754929"/>
                    <a:pt x="407073" y="4749214"/>
                    <a:pt x="440410" y="4756834"/>
                  </a:cubicBezTo>
                  <a:cubicBezTo>
                    <a:pt x="492798" y="4769216"/>
                    <a:pt x="544233" y="4761596"/>
                    <a:pt x="594715" y="4730164"/>
                  </a:cubicBezTo>
                  <a:cubicBezTo>
                    <a:pt x="600430" y="4663489"/>
                    <a:pt x="610908" y="4595861"/>
                    <a:pt x="611860" y="4528234"/>
                  </a:cubicBezTo>
                  <a:cubicBezTo>
                    <a:pt x="612813" y="4487276"/>
                    <a:pt x="619480" y="4452986"/>
                    <a:pt x="650913" y="4437746"/>
                  </a:cubicBezTo>
                  <a:cubicBezTo>
                    <a:pt x="657580" y="4434889"/>
                    <a:pt x="664248" y="4432031"/>
                    <a:pt x="672820" y="4431079"/>
                  </a:cubicBezTo>
                  <a:cubicBezTo>
                    <a:pt x="692823" y="4372976"/>
                    <a:pt x="704252" y="4312969"/>
                    <a:pt x="716635" y="4253914"/>
                  </a:cubicBezTo>
                  <a:cubicBezTo>
                    <a:pt x="718540" y="4245341"/>
                    <a:pt x="720445" y="4236769"/>
                    <a:pt x="721398" y="4228196"/>
                  </a:cubicBezTo>
                  <a:cubicBezTo>
                    <a:pt x="724255" y="4145329"/>
                    <a:pt x="735685" y="4063414"/>
                    <a:pt x="755688" y="3985309"/>
                  </a:cubicBezTo>
                  <a:cubicBezTo>
                    <a:pt x="757593" y="3977689"/>
                    <a:pt x="759498" y="3970069"/>
                    <a:pt x="762355" y="3962449"/>
                  </a:cubicBezTo>
                  <a:cubicBezTo>
                    <a:pt x="782358" y="3845291"/>
                    <a:pt x="782358" y="3740516"/>
                    <a:pt x="826173" y="3636694"/>
                  </a:cubicBezTo>
                  <a:cubicBezTo>
                    <a:pt x="827125" y="3629074"/>
                    <a:pt x="828077" y="3620501"/>
                    <a:pt x="829983" y="3612881"/>
                  </a:cubicBezTo>
                  <a:cubicBezTo>
                    <a:pt x="831888" y="3596689"/>
                    <a:pt x="834745" y="3580496"/>
                    <a:pt x="836650" y="3565256"/>
                  </a:cubicBezTo>
                  <a:cubicBezTo>
                    <a:pt x="848080" y="3483341"/>
                    <a:pt x="867130" y="3402379"/>
                    <a:pt x="867130" y="3320464"/>
                  </a:cubicBezTo>
                  <a:cubicBezTo>
                    <a:pt x="866177" y="3209974"/>
                    <a:pt x="900468" y="3106151"/>
                    <a:pt x="915708" y="2997566"/>
                  </a:cubicBezTo>
                  <a:cubicBezTo>
                    <a:pt x="926185" y="3008044"/>
                    <a:pt x="932852" y="3019474"/>
                    <a:pt x="936663" y="3032809"/>
                  </a:cubicBezTo>
                  <a:cubicBezTo>
                    <a:pt x="952855" y="3087101"/>
                    <a:pt x="955713" y="3141394"/>
                    <a:pt x="949998" y="3197591"/>
                  </a:cubicBezTo>
                  <a:cubicBezTo>
                    <a:pt x="946188" y="3239501"/>
                    <a:pt x="945235" y="3283316"/>
                    <a:pt x="949045" y="3325226"/>
                  </a:cubicBezTo>
                  <a:cubicBezTo>
                    <a:pt x="957618" y="3409999"/>
                    <a:pt x="976668" y="3494771"/>
                    <a:pt x="980477" y="3579544"/>
                  </a:cubicBezTo>
                  <a:cubicBezTo>
                    <a:pt x="986193" y="3701464"/>
                    <a:pt x="981430" y="3824336"/>
                    <a:pt x="983335" y="3946256"/>
                  </a:cubicBezTo>
                  <a:cubicBezTo>
                    <a:pt x="984288" y="3999596"/>
                    <a:pt x="990002" y="4053889"/>
                    <a:pt x="989050" y="4107229"/>
                  </a:cubicBezTo>
                  <a:cubicBezTo>
                    <a:pt x="988098" y="4152949"/>
                    <a:pt x="985240" y="4198669"/>
                    <a:pt x="976668" y="4243436"/>
                  </a:cubicBezTo>
                  <a:cubicBezTo>
                    <a:pt x="975715" y="4251056"/>
                    <a:pt x="973810" y="4258676"/>
                    <a:pt x="971905" y="4266296"/>
                  </a:cubicBezTo>
                  <a:cubicBezTo>
                    <a:pt x="970000" y="4273916"/>
                    <a:pt x="968095" y="4281536"/>
                    <a:pt x="966190" y="4288204"/>
                  </a:cubicBezTo>
                  <a:cubicBezTo>
                    <a:pt x="971905" y="4389169"/>
                    <a:pt x="943330" y="4493944"/>
                    <a:pt x="961427" y="4595861"/>
                  </a:cubicBezTo>
                  <a:cubicBezTo>
                    <a:pt x="965238" y="4603481"/>
                    <a:pt x="970000" y="4611101"/>
                    <a:pt x="974763" y="4618721"/>
                  </a:cubicBezTo>
                  <a:cubicBezTo>
                    <a:pt x="989050" y="4640629"/>
                    <a:pt x="1005243" y="4666346"/>
                    <a:pt x="1007148" y="4692064"/>
                  </a:cubicBezTo>
                  <a:cubicBezTo>
                    <a:pt x="1010958" y="4733021"/>
                    <a:pt x="1028102" y="4756834"/>
                    <a:pt x="1070013" y="4767311"/>
                  </a:cubicBezTo>
                  <a:cubicBezTo>
                    <a:pt x="1065250" y="4803506"/>
                    <a:pt x="1085253" y="4816841"/>
                    <a:pt x="1116685" y="4820651"/>
                  </a:cubicBezTo>
                  <a:cubicBezTo>
                    <a:pt x="1122400" y="4821604"/>
                    <a:pt x="1128115" y="4825414"/>
                    <a:pt x="1133830" y="4827319"/>
                  </a:cubicBezTo>
                  <a:cubicBezTo>
                    <a:pt x="1150023" y="4827319"/>
                    <a:pt x="1165263" y="4827319"/>
                    <a:pt x="1181455" y="4827319"/>
                  </a:cubicBezTo>
                  <a:cubicBezTo>
                    <a:pt x="1206220" y="4824461"/>
                    <a:pt x="1230985" y="4821604"/>
                    <a:pt x="1255750" y="4818746"/>
                  </a:cubicBezTo>
                  <a:cubicBezTo>
                    <a:pt x="1291945" y="4814936"/>
                    <a:pt x="1303375" y="4802554"/>
                    <a:pt x="1298613" y="4766359"/>
                  </a:cubicBezTo>
                  <a:cubicBezTo>
                    <a:pt x="1295755" y="4743499"/>
                    <a:pt x="1291945" y="4718734"/>
                    <a:pt x="1281468" y="4697779"/>
                  </a:cubicBezTo>
                  <a:cubicBezTo>
                    <a:pt x="1266228" y="4667299"/>
                    <a:pt x="1264323" y="4637771"/>
                    <a:pt x="1270038" y="4605386"/>
                  </a:cubicBezTo>
                  <a:cubicBezTo>
                    <a:pt x="1290993" y="4485371"/>
                    <a:pt x="1310995" y="4365356"/>
                    <a:pt x="1330998" y="4244389"/>
                  </a:cubicBezTo>
                  <a:cubicBezTo>
                    <a:pt x="1330998" y="4242484"/>
                    <a:pt x="1331950" y="4241531"/>
                    <a:pt x="1331950" y="4239626"/>
                  </a:cubicBezTo>
                  <a:cubicBezTo>
                    <a:pt x="1339570" y="4126279"/>
                    <a:pt x="1348143" y="4011979"/>
                    <a:pt x="1352905" y="3898631"/>
                  </a:cubicBezTo>
                  <a:cubicBezTo>
                    <a:pt x="1356715" y="3819574"/>
                    <a:pt x="1364335" y="3742421"/>
                    <a:pt x="1384338" y="3664316"/>
                  </a:cubicBezTo>
                  <a:cubicBezTo>
                    <a:pt x="1412913" y="3550969"/>
                    <a:pt x="1439582" y="3436669"/>
                    <a:pt x="1441488" y="3318559"/>
                  </a:cubicBezTo>
                  <a:cubicBezTo>
                    <a:pt x="1443393" y="3217594"/>
                    <a:pt x="1450060" y="3115676"/>
                    <a:pt x="1457680" y="3014711"/>
                  </a:cubicBezTo>
                  <a:cubicBezTo>
                    <a:pt x="1465300" y="2901364"/>
                    <a:pt x="1476730" y="2788016"/>
                    <a:pt x="1485303" y="2673716"/>
                  </a:cubicBezTo>
                  <a:cubicBezTo>
                    <a:pt x="1488160" y="2640379"/>
                    <a:pt x="1486255" y="2607041"/>
                    <a:pt x="1488160" y="2573704"/>
                  </a:cubicBezTo>
                  <a:cubicBezTo>
                    <a:pt x="1489113" y="2551796"/>
                    <a:pt x="1491970" y="2528936"/>
                    <a:pt x="1497685" y="2507981"/>
                  </a:cubicBezTo>
                  <a:cubicBezTo>
                    <a:pt x="1500543" y="2497504"/>
                    <a:pt x="1511973" y="2480359"/>
                    <a:pt x="1519593" y="2480359"/>
                  </a:cubicBezTo>
                  <a:cubicBezTo>
                    <a:pt x="1552930" y="2480359"/>
                    <a:pt x="1560550" y="2455594"/>
                    <a:pt x="1573885" y="2434639"/>
                  </a:cubicBezTo>
                  <a:cubicBezTo>
                    <a:pt x="1581505" y="2422256"/>
                    <a:pt x="1589125" y="2409874"/>
                    <a:pt x="1599603" y="2400349"/>
                  </a:cubicBezTo>
                  <a:cubicBezTo>
                    <a:pt x="1639607" y="2367011"/>
                    <a:pt x="1656753" y="2322244"/>
                    <a:pt x="1662468" y="2271761"/>
                  </a:cubicBezTo>
                  <a:cubicBezTo>
                    <a:pt x="1668182" y="2223184"/>
                    <a:pt x="1685328" y="2175559"/>
                    <a:pt x="1671040" y="2126029"/>
                  </a:cubicBezTo>
                  <a:cubicBezTo>
                    <a:pt x="1670088" y="2121266"/>
                    <a:pt x="1671040" y="2116504"/>
                    <a:pt x="1671993" y="2111741"/>
                  </a:cubicBezTo>
                  <a:cubicBezTo>
                    <a:pt x="1686280" y="2062211"/>
                    <a:pt x="1697710" y="2010776"/>
                    <a:pt x="1708188" y="1960294"/>
                  </a:cubicBezTo>
                  <a:close/>
                  <a:moveTo>
                    <a:pt x="284200" y="2927081"/>
                  </a:moveTo>
                  <a:cubicBezTo>
                    <a:pt x="297535" y="2890886"/>
                    <a:pt x="308965" y="2857549"/>
                    <a:pt x="321348" y="2824211"/>
                  </a:cubicBezTo>
                  <a:cubicBezTo>
                    <a:pt x="324205" y="2824211"/>
                    <a:pt x="327062" y="2824211"/>
                    <a:pt x="328968" y="2825164"/>
                  </a:cubicBezTo>
                  <a:cubicBezTo>
                    <a:pt x="331825" y="2859454"/>
                    <a:pt x="334683" y="2893744"/>
                    <a:pt x="337540" y="2930891"/>
                  </a:cubicBezTo>
                  <a:cubicBezTo>
                    <a:pt x="318490" y="2928986"/>
                    <a:pt x="303250" y="2928034"/>
                    <a:pt x="284200" y="2927081"/>
                  </a:cubicBezTo>
                  <a:close/>
                  <a:moveTo>
                    <a:pt x="391833" y="2454641"/>
                  </a:moveTo>
                  <a:cubicBezTo>
                    <a:pt x="345160" y="2454641"/>
                    <a:pt x="303250" y="2454641"/>
                    <a:pt x="262293" y="2454641"/>
                  </a:cubicBezTo>
                  <a:cubicBezTo>
                    <a:pt x="246100" y="2407016"/>
                    <a:pt x="249910" y="2400349"/>
                    <a:pt x="288963" y="2388919"/>
                  </a:cubicBezTo>
                  <a:cubicBezTo>
                    <a:pt x="326110" y="2377489"/>
                    <a:pt x="360400" y="2380346"/>
                    <a:pt x="401358" y="2401301"/>
                  </a:cubicBezTo>
                  <a:cubicBezTo>
                    <a:pt x="398500" y="2421304"/>
                    <a:pt x="394690" y="2439401"/>
                    <a:pt x="391833" y="2454641"/>
                  </a:cubicBezTo>
                  <a:close/>
                  <a:moveTo>
                    <a:pt x="422312" y="2628949"/>
                  </a:moveTo>
                  <a:cubicBezTo>
                    <a:pt x="419455" y="2603231"/>
                    <a:pt x="416598" y="2585134"/>
                    <a:pt x="414693" y="2566084"/>
                  </a:cubicBezTo>
                  <a:cubicBezTo>
                    <a:pt x="412787" y="2544176"/>
                    <a:pt x="409930" y="2522269"/>
                    <a:pt x="408978" y="2500361"/>
                  </a:cubicBezTo>
                  <a:cubicBezTo>
                    <a:pt x="408025" y="2489884"/>
                    <a:pt x="405168" y="2473691"/>
                    <a:pt x="410883" y="2468929"/>
                  </a:cubicBezTo>
                  <a:cubicBezTo>
                    <a:pt x="439458" y="2443211"/>
                    <a:pt x="439458" y="2407016"/>
                    <a:pt x="448030" y="2374631"/>
                  </a:cubicBezTo>
                  <a:cubicBezTo>
                    <a:pt x="449935" y="2457499"/>
                    <a:pt x="455650" y="2540366"/>
                    <a:pt x="422312" y="2628949"/>
                  </a:cubicBezTo>
                  <a:close/>
                  <a:moveTo>
                    <a:pt x="814743" y="1037321"/>
                  </a:moveTo>
                  <a:cubicBezTo>
                    <a:pt x="811885" y="1037321"/>
                    <a:pt x="809027" y="1037321"/>
                    <a:pt x="806170" y="1037321"/>
                  </a:cubicBezTo>
                  <a:cubicBezTo>
                    <a:pt x="802360" y="977314"/>
                    <a:pt x="797598" y="917306"/>
                    <a:pt x="793788" y="857299"/>
                  </a:cubicBezTo>
                  <a:cubicBezTo>
                    <a:pt x="796645" y="856346"/>
                    <a:pt x="799502" y="855394"/>
                    <a:pt x="802360" y="854441"/>
                  </a:cubicBezTo>
                  <a:cubicBezTo>
                    <a:pt x="816648" y="869681"/>
                    <a:pt x="831888" y="884921"/>
                    <a:pt x="849033" y="903971"/>
                  </a:cubicBezTo>
                  <a:cubicBezTo>
                    <a:pt x="854748" y="895399"/>
                    <a:pt x="858558" y="889684"/>
                    <a:pt x="862368" y="883969"/>
                  </a:cubicBezTo>
                  <a:cubicBezTo>
                    <a:pt x="869988" y="875396"/>
                    <a:pt x="877608" y="865871"/>
                    <a:pt x="885227" y="857299"/>
                  </a:cubicBezTo>
                  <a:cubicBezTo>
                    <a:pt x="887133" y="858251"/>
                    <a:pt x="889990" y="860156"/>
                    <a:pt x="891895" y="861109"/>
                  </a:cubicBezTo>
                  <a:cubicBezTo>
                    <a:pt x="865225" y="920164"/>
                    <a:pt x="839508" y="978266"/>
                    <a:pt x="814743" y="1037321"/>
                  </a:cubicBezTo>
                  <a:close/>
                  <a:moveTo>
                    <a:pt x="860463" y="883969"/>
                  </a:moveTo>
                  <a:cubicBezTo>
                    <a:pt x="813790" y="868729"/>
                    <a:pt x="803313" y="825866"/>
                    <a:pt x="796645" y="786814"/>
                  </a:cubicBezTo>
                  <a:cubicBezTo>
                    <a:pt x="789977" y="753476"/>
                    <a:pt x="795693" y="718234"/>
                    <a:pt x="795693" y="672514"/>
                  </a:cubicBezTo>
                  <a:cubicBezTo>
                    <a:pt x="837602" y="702041"/>
                    <a:pt x="870940" y="725854"/>
                    <a:pt x="901420" y="747761"/>
                  </a:cubicBezTo>
                  <a:cubicBezTo>
                    <a:pt x="886180" y="796339"/>
                    <a:pt x="873798" y="840154"/>
                    <a:pt x="860463" y="883969"/>
                  </a:cubicBezTo>
                  <a:close/>
                  <a:moveTo>
                    <a:pt x="985240" y="1052561"/>
                  </a:moveTo>
                  <a:cubicBezTo>
                    <a:pt x="983335" y="1051609"/>
                    <a:pt x="981430" y="1051609"/>
                    <a:pt x="979525" y="1050656"/>
                  </a:cubicBezTo>
                  <a:cubicBezTo>
                    <a:pt x="976668" y="989696"/>
                    <a:pt x="973810" y="928736"/>
                    <a:pt x="970952" y="869681"/>
                  </a:cubicBezTo>
                  <a:cubicBezTo>
                    <a:pt x="979525" y="882064"/>
                    <a:pt x="988098" y="896351"/>
                    <a:pt x="999527" y="913496"/>
                  </a:cubicBezTo>
                  <a:cubicBezTo>
                    <a:pt x="1012863" y="903019"/>
                    <a:pt x="1024293" y="895399"/>
                    <a:pt x="1044295" y="880159"/>
                  </a:cubicBezTo>
                  <a:cubicBezTo>
                    <a:pt x="1022388" y="943024"/>
                    <a:pt x="1003338" y="997316"/>
                    <a:pt x="985240" y="1052561"/>
                  </a:cubicBezTo>
                  <a:close/>
                  <a:moveTo>
                    <a:pt x="1001433" y="888731"/>
                  </a:moveTo>
                  <a:cubicBezTo>
                    <a:pt x="982383" y="845869"/>
                    <a:pt x="963333" y="804911"/>
                    <a:pt x="942377" y="758239"/>
                  </a:cubicBezTo>
                  <a:cubicBezTo>
                    <a:pt x="997623" y="715376"/>
                    <a:pt x="1050963" y="674419"/>
                    <a:pt x="1104303" y="632509"/>
                  </a:cubicBezTo>
                  <a:cubicBezTo>
                    <a:pt x="1124305" y="682039"/>
                    <a:pt x="1071918" y="815389"/>
                    <a:pt x="1001433" y="888731"/>
                  </a:cubicBezTo>
                  <a:close/>
                  <a:moveTo>
                    <a:pt x="1510068" y="2456546"/>
                  </a:moveTo>
                  <a:cubicBezTo>
                    <a:pt x="1469110" y="2403206"/>
                    <a:pt x="1430057" y="2352724"/>
                    <a:pt x="1388148" y="2296526"/>
                  </a:cubicBezTo>
                  <a:cubicBezTo>
                    <a:pt x="1473873" y="2307004"/>
                    <a:pt x="1508163" y="2367011"/>
                    <a:pt x="1543405" y="2432734"/>
                  </a:cubicBezTo>
                  <a:cubicBezTo>
                    <a:pt x="1531023" y="2441306"/>
                    <a:pt x="1521498" y="2447974"/>
                    <a:pt x="1510068" y="2456546"/>
                  </a:cubicBezTo>
                  <a:close/>
                </a:path>
              </a:pathLst>
            </a:custGeom>
            <a:solidFill>
              <a:schemeClr val="accent3"/>
            </a:solidFill>
            <a:ln w="9525" cap="flat">
              <a:noFill/>
              <a:prstDash val="solid"/>
              <a:miter/>
            </a:ln>
          </p:spPr>
          <p:txBody>
            <a:bodyPr rtlCol="0" anchor="ctr"/>
            <a:lstStyle/>
            <a:p>
              <a:endParaRPr lang="en-US"/>
            </a:p>
          </p:txBody>
        </p:sp>
        <p:sp>
          <p:nvSpPr>
            <p:cNvPr id="33" name="Graphic 13">
              <a:extLst>
                <a:ext uri="{FF2B5EF4-FFF2-40B4-BE49-F238E27FC236}">
                  <a16:creationId xmlns:a16="http://schemas.microsoft.com/office/drawing/2014/main" id="{6960C9CE-37B9-49FE-B299-DAE4763C59B6}"/>
                </a:ext>
              </a:extLst>
            </p:cNvPr>
            <p:cNvSpPr/>
            <p:nvPr/>
          </p:nvSpPr>
          <p:spPr>
            <a:xfrm>
              <a:off x="9190453" y="1422324"/>
              <a:ext cx="1342780" cy="2912758"/>
            </a:xfrm>
            <a:custGeom>
              <a:avLst/>
              <a:gdLst>
                <a:gd name="connsiteX0" fmla="*/ 885467 w 2209800"/>
                <a:gd name="connsiteY0" fmla="*/ 1710437 h 4572000"/>
                <a:gd name="connsiteX1" fmla="*/ 892135 w 2209800"/>
                <a:gd name="connsiteY1" fmla="*/ 1752347 h 4572000"/>
                <a:gd name="connsiteX2" fmla="*/ 897850 w 2209800"/>
                <a:gd name="connsiteY2" fmla="*/ 1790447 h 4572000"/>
                <a:gd name="connsiteX3" fmla="*/ 904517 w 2209800"/>
                <a:gd name="connsiteY3" fmla="*/ 1932369 h 4572000"/>
                <a:gd name="connsiteX4" fmla="*/ 921662 w 2209800"/>
                <a:gd name="connsiteY4" fmla="*/ 2051432 h 4572000"/>
                <a:gd name="connsiteX5" fmla="*/ 928330 w 2209800"/>
                <a:gd name="connsiteY5" fmla="*/ 2101914 h 4572000"/>
                <a:gd name="connsiteX6" fmla="*/ 946427 w 2209800"/>
                <a:gd name="connsiteY6" fmla="*/ 2244789 h 4572000"/>
                <a:gd name="connsiteX7" fmla="*/ 962620 w 2209800"/>
                <a:gd name="connsiteY7" fmla="*/ 2288604 h 4572000"/>
                <a:gd name="connsiteX8" fmla="*/ 968335 w 2209800"/>
                <a:gd name="connsiteY8" fmla="*/ 2320037 h 4572000"/>
                <a:gd name="connsiteX9" fmla="*/ 973097 w 2209800"/>
                <a:gd name="connsiteY9" fmla="*/ 2427669 h 4572000"/>
                <a:gd name="connsiteX10" fmla="*/ 978812 w 2209800"/>
                <a:gd name="connsiteY10" fmla="*/ 2535302 h 4572000"/>
                <a:gd name="connsiteX11" fmla="*/ 984527 w 2209800"/>
                <a:gd name="connsiteY11" fmla="*/ 2573402 h 4572000"/>
                <a:gd name="connsiteX12" fmla="*/ 1006435 w 2209800"/>
                <a:gd name="connsiteY12" fmla="*/ 2653412 h 4572000"/>
                <a:gd name="connsiteX13" fmla="*/ 1032152 w 2209800"/>
                <a:gd name="connsiteY13" fmla="*/ 2803907 h 4572000"/>
                <a:gd name="connsiteX14" fmla="*/ 1064537 w 2209800"/>
                <a:gd name="connsiteY14" fmla="*/ 2968689 h 4572000"/>
                <a:gd name="connsiteX15" fmla="*/ 1080730 w 2209800"/>
                <a:gd name="connsiteY15" fmla="*/ 3057272 h 4572000"/>
                <a:gd name="connsiteX16" fmla="*/ 1086445 w 2209800"/>
                <a:gd name="connsiteY16" fmla="*/ 3086799 h 4572000"/>
                <a:gd name="connsiteX17" fmla="*/ 1071205 w 2209800"/>
                <a:gd name="connsiteY17" fmla="*/ 3240152 h 4572000"/>
                <a:gd name="connsiteX18" fmla="*/ 1031200 w 2209800"/>
                <a:gd name="connsiteY18" fmla="*/ 3353499 h 4572000"/>
                <a:gd name="connsiteX19" fmla="*/ 980717 w 2209800"/>
                <a:gd name="connsiteY19" fmla="*/ 3465894 h 4572000"/>
                <a:gd name="connsiteX20" fmla="*/ 928330 w 2209800"/>
                <a:gd name="connsiteY20" fmla="*/ 3567812 h 4572000"/>
                <a:gd name="connsiteX21" fmla="*/ 801647 w 2209800"/>
                <a:gd name="connsiteY21" fmla="*/ 3794507 h 4572000"/>
                <a:gd name="connsiteX22" fmla="*/ 793075 w 2209800"/>
                <a:gd name="connsiteY22" fmla="*/ 3816414 h 4572000"/>
                <a:gd name="connsiteX23" fmla="*/ 786407 w 2209800"/>
                <a:gd name="connsiteY23" fmla="*/ 3832607 h 4572000"/>
                <a:gd name="connsiteX24" fmla="*/ 734972 w 2209800"/>
                <a:gd name="connsiteY24" fmla="*/ 3904997 h 4572000"/>
                <a:gd name="connsiteX25" fmla="*/ 683537 w 2209800"/>
                <a:gd name="connsiteY25" fmla="*/ 3978339 h 4572000"/>
                <a:gd name="connsiteX26" fmla="*/ 614005 w 2209800"/>
                <a:gd name="connsiteY26" fmla="*/ 4091687 h 4572000"/>
                <a:gd name="connsiteX27" fmla="*/ 609242 w 2209800"/>
                <a:gd name="connsiteY27" fmla="*/ 4165982 h 4572000"/>
                <a:gd name="connsiteX28" fmla="*/ 646390 w 2209800"/>
                <a:gd name="connsiteY28" fmla="*/ 4245040 h 4572000"/>
                <a:gd name="connsiteX29" fmla="*/ 675917 w 2209800"/>
                <a:gd name="connsiteY29" fmla="*/ 4280282 h 4572000"/>
                <a:gd name="connsiteX30" fmla="*/ 686395 w 2209800"/>
                <a:gd name="connsiteY30" fmla="*/ 4306952 h 4572000"/>
                <a:gd name="connsiteX31" fmla="*/ 692110 w 2209800"/>
                <a:gd name="connsiteY31" fmla="*/ 4324097 h 4572000"/>
                <a:gd name="connsiteX32" fmla="*/ 793075 w 2209800"/>
                <a:gd name="connsiteY32" fmla="*/ 4383152 h 4572000"/>
                <a:gd name="connsiteX33" fmla="*/ 821650 w 2209800"/>
                <a:gd name="connsiteY33" fmla="*/ 4398392 h 4572000"/>
                <a:gd name="connsiteX34" fmla="*/ 854035 w 2209800"/>
                <a:gd name="connsiteY34" fmla="*/ 4415537 h 4572000"/>
                <a:gd name="connsiteX35" fmla="*/ 868322 w 2209800"/>
                <a:gd name="connsiteY35" fmla="*/ 4425062 h 4572000"/>
                <a:gd name="connsiteX36" fmla="*/ 887372 w 2209800"/>
                <a:gd name="connsiteY36" fmla="*/ 4444112 h 4572000"/>
                <a:gd name="connsiteX37" fmla="*/ 898802 w 2209800"/>
                <a:gd name="connsiteY37" fmla="*/ 4479355 h 4572000"/>
                <a:gd name="connsiteX38" fmla="*/ 890230 w 2209800"/>
                <a:gd name="connsiteY38" fmla="*/ 4500309 h 4572000"/>
                <a:gd name="connsiteX39" fmla="*/ 854035 w 2209800"/>
                <a:gd name="connsiteY39" fmla="*/ 4511740 h 4572000"/>
                <a:gd name="connsiteX40" fmla="*/ 772120 w 2209800"/>
                <a:gd name="connsiteY40" fmla="*/ 4520312 h 4572000"/>
                <a:gd name="connsiteX41" fmla="*/ 739735 w 2209800"/>
                <a:gd name="connsiteY41" fmla="*/ 4525074 h 4572000"/>
                <a:gd name="connsiteX42" fmla="*/ 699730 w 2209800"/>
                <a:gd name="connsiteY42" fmla="*/ 4525074 h 4572000"/>
                <a:gd name="connsiteX43" fmla="*/ 545425 w 2209800"/>
                <a:gd name="connsiteY43" fmla="*/ 4504119 h 4572000"/>
                <a:gd name="connsiteX44" fmla="*/ 506372 w 2209800"/>
                <a:gd name="connsiteY44" fmla="*/ 4501262 h 4572000"/>
                <a:gd name="connsiteX45" fmla="*/ 495895 w 2209800"/>
                <a:gd name="connsiteY45" fmla="*/ 4508882 h 4572000"/>
                <a:gd name="connsiteX46" fmla="*/ 470177 w 2209800"/>
                <a:gd name="connsiteY46" fmla="*/ 4525074 h 4572000"/>
                <a:gd name="connsiteX47" fmla="*/ 388262 w 2209800"/>
                <a:gd name="connsiteY47" fmla="*/ 4525074 h 4572000"/>
                <a:gd name="connsiteX48" fmla="*/ 358735 w 2209800"/>
                <a:gd name="connsiteY48" fmla="*/ 4523169 h 4572000"/>
                <a:gd name="connsiteX49" fmla="*/ 353020 w 2209800"/>
                <a:gd name="connsiteY49" fmla="*/ 4547934 h 4572000"/>
                <a:gd name="connsiteX50" fmla="*/ 316825 w 2209800"/>
                <a:gd name="connsiteY50" fmla="*/ 4568890 h 4572000"/>
                <a:gd name="connsiteX51" fmla="*/ 287297 w 2209800"/>
                <a:gd name="connsiteY51" fmla="*/ 4562222 h 4572000"/>
                <a:gd name="connsiteX52" fmla="*/ 175855 w 2209800"/>
                <a:gd name="connsiteY52" fmla="*/ 4508882 h 4572000"/>
                <a:gd name="connsiteX53" fmla="*/ 85367 w 2209800"/>
                <a:gd name="connsiteY53" fmla="*/ 4374580 h 4572000"/>
                <a:gd name="connsiteX54" fmla="*/ 74890 w 2209800"/>
                <a:gd name="connsiteY54" fmla="*/ 4325049 h 4572000"/>
                <a:gd name="connsiteX55" fmla="*/ 81557 w 2209800"/>
                <a:gd name="connsiteY55" fmla="*/ 4298380 h 4572000"/>
                <a:gd name="connsiteX56" fmla="*/ 84415 w 2209800"/>
                <a:gd name="connsiteY56" fmla="*/ 4290759 h 4572000"/>
                <a:gd name="connsiteX57" fmla="*/ 72032 w 2209800"/>
                <a:gd name="connsiteY57" fmla="*/ 4205034 h 4572000"/>
                <a:gd name="connsiteX58" fmla="*/ 46315 w 2209800"/>
                <a:gd name="connsiteY58" fmla="*/ 4178364 h 4572000"/>
                <a:gd name="connsiteX59" fmla="*/ 37742 w 2209800"/>
                <a:gd name="connsiteY59" fmla="*/ 4167887 h 4572000"/>
                <a:gd name="connsiteX60" fmla="*/ 12977 w 2209800"/>
                <a:gd name="connsiteY60" fmla="*/ 4050729 h 4572000"/>
                <a:gd name="connsiteX61" fmla="*/ 7262 w 2209800"/>
                <a:gd name="connsiteY61" fmla="*/ 4008819 h 4572000"/>
                <a:gd name="connsiteX62" fmla="*/ 22502 w 2209800"/>
                <a:gd name="connsiteY62" fmla="*/ 3985959 h 4572000"/>
                <a:gd name="connsiteX63" fmla="*/ 53935 w 2209800"/>
                <a:gd name="connsiteY63" fmla="*/ 3975482 h 4572000"/>
                <a:gd name="connsiteX64" fmla="*/ 62507 w 2209800"/>
                <a:gd name="connsiteY64" fmla="*/ 3974529 h 4572000"/>
                <a:gd name="connsiteX65" fmla="*/ 120610 w 2209800"/>
                <a:gd name="connsiteY65" fmla="*/ 3955479 h 4572000"/>
                <a:gd name="connsiteX66" fmla="*/ 182522 w 2209800"/>
                <a:gd name="connsiteY66" fmla="*/ 3945954 h 4572000"/>
                <a:gd name="connsiteX67" fmla="*/ 207287 w 2209800"/>
                <a:gd name="connsiteY67" fmla="*/ 3932619 h 4572000"/>
                <a:gd name="connsiteX68" fmla="*/ 233005 w 2209800"/>
                <a:gd name="connsiteY68" fmla="*/ 3907854 h 4572000"/>
                <a:gd name="connsiteX69" fmla="*/ 228242 w 2209800"/>
                <a:gd name="connsiteY69" fmla="*/ 3892614 h 4572000"/>
                <a:gd name="connsiteX70" fmla="*/ 219670 w 2209800"/>
                <a:gd name="connsiteY70" fmla="*/ 3876422 h 4572000"/>
                <a:gd name="connsiteX71" fmla="*/ 228242 w 2209800"/>
                <a:gd name="connsiteY71" fmla="*/ 3838322 h 4572000"/>
                <a:gd name="connsiteX72" fmla="*/ 231100 w 2209800"/>
                <a:gd name="connsiteY72" fmla="*/ 3817367 h 4572000"/>
                <a:gd name="connsiteX73" fmla="*/ 232052 w 2209800"/>
                <a:gd name="connsiteY73" fmla="*/ 3781172 h 4572000"/>
                <a:gd name="connsiteX74" fmla="*/ 227290 w 2209800"/>
                <a:gd name="connsiteY74" fmla="*/ 3730689 h 4572000"/>
                <a:gd name="connsiteX75" fmla="*/ 221575 w 2209800"/>
                <a:gd name="connsiteY75" fmla="*/ 3612579 h 4572000"/>
                <a:gd name="connsiteX76" fmla="*/ 220622 w 2209800"/>
                <a:gd name="connsiteY76" fmla="*/ 3493517 h 4572000"/>
                <a:gd name="connsiteX77" fmla="*/ 215860 w 2209800"/>
                <a:gd name="connsiteY77" fmla="*/ 3317304 h 4572000"/>
                <a:gd name="connsiteX78" fmla="*/ 201572 w 2209800"/>
                <a:gd name="connsiteY78" fmla="*/ 3209672 h 4572000"/>
                <a:gd name="connsiteX79" fmla="*/ 183475 w 2209800"/>
                <a:gd name="connsiteY79" fmla="*/ 3084894 h 4572000"/>
                <a:gd name="connsiteX80" fmla="*/ 172997 w 2209800"/>
                <a:gd name="connsiteY80" fmla="*/ 2980119 h 4572000"/>
                <a:gd name="connsiteX81" fmla="*/ 172045 w 2209800"/>
                <a:gd name="connsiteY81" fmla="*/ 2974404 h 4572000"/>
                <a:gd name="connsiteX82" fmla="*/ 165377 w 2209800"/>
                <a:gd name="connsiteY82" fmla="*/ 2844864 h 4572000"/>
                <a:gd name="connsiteX83" fmla="*/ 154900 w 2209800"/>
                <a:gd name="connsiteY83" fmla="*/ 2724849 h 4572000"/>
                <a:gd name="connsiteX84" fmla="*/ 154900 w 2209800"/>
                <a:gd name="connsiteY84" fmla="*/ 2719134 h 4572000"/>
                <a:gd name="connsiteX85" fmla="*/ 148232 w 2209800"/>
                <a:gd name="connsiteY85" fmla="*/ 2607692 h 4572000"/>
                <a:gd name="connsiteX86" fmla="*/ 143470 w 2209800"/>
                <a:gd name="connsiteY86" fmla="*/ 2587689 h 4572000"/>
                <a:gd name="connsiteX87" fmla="*/ 105370 w 2209800"/>
                <a:gd name="connsiteY87" fmla="*/ 2455292 h 4572000"/>
                <a:gd name="connsiteX88" fmla="*/ 96797 w 2209800"/>
                <a:gd name="connsiteY88" fmla="*/ 2437194 h 4572000"/>
                <a:gd name="connsiteX89" fmla="*/ 75842 w 2209800"/>
                <a:gd name="connsiteY89" fmla="*/ 2390522 h 4572000"/>
                <a:gd name="connsiteX90" fmla="*/ 63460 w 2209800"/>
                <a:gd name="connsiteY90" fmla="*/ 2282889 h 4572000"/>
                <a:gd name="connsiteX91" fmla="*/ 62507 w 2209800"/>
                <a:gd name="connsiteY91" fmla="*/ 2242884 h 4572000"/>
                <a:gd name="connsiteX92" fmla="*/ 57745 w 2209800"/>
                <a:gd name="connsiteY92" fmla="*/ 2176209 h 4572000"/>
                <a:gd name="connsiteX93" fmla="*/ 58697 w 2209800"/>
                <a:gd name="connsiteY93" fmla="*/ 2160969 h 4572000"/>
                <a:gd name="connsiteX94" fmla="*/ 61555 w 2209800"/>
                <a:gd name="connsiteY94" fmla="*/ 2131442 h 4572000"/>
                <a:gd name="connsiteX95" fmla="*/ 91082 w 2209800"/>
                <a:gd name="connsiteY95" fmla="*/ 1947609 h 4572000"/>
                <a:gd name="connsiteX96" fmla="*/ 154900 w 2209800"/>
                <a:gd name="connsiteY96" fmla="*/ 1763777 h 4572000"/>
                <a:gd name="connsiteX97" fmla="*/ 158710 w 2209800"/>
                <a:gd name="connsiteY97" fmla="*/ 1719009 h 4572000"/>
                <a:gd name="connsiteX98" fmla="*/ 103465 w 2209800"/>
                <a:gd name="connsiteY98" fmla="*/ 1514222 h 4572000"/>
                <a:gd name="connsiteX99" fmla="*/ 73937 w 2209800"/>
                <a:gd name="connsiteY99" fmla="*/ 1451357 h 4572000"/>
                <a:gd name="connsiteX100" fmla="*/ 50125 w 2209800"/>
                <a:gd name="connsiteY100" fmla="*/ 1349439 h 4572000"/>
                <a:gd name="connsiteX101" fmla="*/ 30122 w 2209800"/>
                <a:gd name="connsiteY101" fmla="*/ 1281812 h 4572000"/>
                <a:gd name="connsiteX102" fmla="*/ 13930 w 2209800"/>
                <a:gd name="connsiteY102" fmla="*/ 1237044 h 4572000"/>
                <a:gd name="connsiteX103" fmla="*/ 8215 w 2209800"/>
                <a:gd name="connsiteY103" fmla="*/ 1079882 h 4572000"/>
                <a:gd name="connsiteX104" fmla="*/ 18692 w 2209800"/>
                <a:gd name="connsiteY104" fmla="*/ 997014 h 4572000"/>
                <a:gd name="connsiteX105" fmla="*/ 25360 w 2209800"/>
                <a:gd name="connsiteY105" fmla="*/ 942722 h 4572000"/>
                <a:gd name="connsiteX106" fmla="*/ 77747 w 2209800"/>
                <a:gd name="connsiteY106" fmla="*/ 799847 h 4572000"/>
                <a:gd name="connsiteX107" fmla="*/ 106322 w 2209800"/>
                <a:gd name="connsiteY107" fmla="*/ 736982 h 4572000"/>
                <a:gd name="connsiteX108" fmla="*/ 116800 w 2209800"/>
                <a:gd name="connsiteY108" fmla="*/ 715074 h 4572000"/>
                <a:gd name="connsiteX109" fmla="*/ 146327 w 2209800"/>
                <a:gd name="connsiteY109" fmla="*/ 616967 h 4572000"/>
                <a:gd name="connsiteX110" fmla="*/ 185380 w 2209800"/>
                <a:gd name="connsiteY110" fmla="*/ 563627 h 4572000"/>
                <a:gd name="connsiteX111" fmla="*/ 196810 w 2209800"/>
                <a:gd name="connsiteY111" fmla="*/ 560769 h 4572000"/>
                <a:gd name="connsiteX112" fmla="*/ 233957 w 2209800"/>
                <a:gd name="connsiteY112" fmla="*/ 543624 h 4572000"/>
                <a:gd name="connsiteX113" fmla="*/ 250150 w 2209800"/>
                <a:gd name="connsiteY113" fmla="*/ 486474 h 4572000"/>
                <a:gd name="connsiteX114" fmla="*/ 241577 w 2209800"/>
                <a:gd name="connsiteY114" fmla="*/ 438849 h 4572000"/>
                <a:gd name="connsiteX115" fmla="*/ 238720 w 2209800"/>
                <a:gd name="connsiteY115" fmla="*/ 424562 h 4572000"/>
                <a:gd name="connsiteX116" fmla="*/ 227290 w 2209800"/>
                <a:gd name="connsiteY116" fmla="*/ 350267 h 4572000"/>
                <a:gd name="connsiteX117" fmla="*/ 226337 w 2209800"/>
                <a:gd name="connsiteY117" fmla="*/ 341694 h 4572000"/>
                <a:gd name="connsiteX118" fmla="*/ 231100 w 2209800"/>
                <a:gd name="connsiteY118" fmla="*/ 283592 h 4572000"/>
                <a:gd name="connsiteX119" fmla="*/ 250150 w 2209800"/>
                <a:gd name="connsiteY119" fmla="*/ 201677 h 4572000"/>
                <a:gd name="connsiteX120" fmla="*/ 271105 w 2209800"/>
                <a:gd name="connsiteY120" fmla="*/ 155957 h 4572000"/>
                <a:gd name="connsiteX121" fmla="*/ 303490 w 2209800"/>
                <a:gd name="connsiteY121" fmla="*/ 101664 h 4572000"/>
                <a:gd name="connsiteX122" fmla="*/ 358735 w 2209800"/>
                <a:gd name="connsiteY122" fmla="*/ 38799 h 4572000"/>
                <a:gd name="connsiteX123" fmla="*/ 440650 w 2209800"/>
                <a:gd name="connsiteY123" fmla="*/ 13082 h 4572000"/>
                <a:gd name="connsiteX124" fmla="*/ 503515 w 2209800"/>
                <a:gd name="connsiteY124" fmla="*/ 8319 h 4572000"/>
                <a:gd name="connsiteX125" fmla="*/ 534947 w 2209800"/>
                <a:gd name="connsiteY125" fmla="*/ 21654 h 4572000"/>
                <a:gd name="connsiteX126" fmla="*/ 548282 w 2209800"/>
                <a:gd name="connsiteY126" fmla="*/ 24512 h 4572000"/>
                <a:gd name="connsiteX127" fmla="*/ 572095 w 2209800"/>
                <a:gd name="connsiteY127" fmla="*/ 26417 h 4572000"/>
                <a:gd name="connsiteX128" fmla="*/ 628292 w 2209800"/>
                <a:gd name="connsiteY128" fmla="*/ 46419 h 4572000"/>
                <a:gd name="connsiteX129" fmla="*/ 684490 w 2209800"/>
                <a:gd name="connsiteY129" fmla="*/ 67374 h 4572000"/>
                <a:gd name="connsiteX130" fmla="*/ 709255 w 2209800"/>
                <a:gd name="connsiteY130" fmla="*/ 85472 h 4572000"/>
                <a:gd name="connsiteX131" fmla="*/ 738782 w 2209800"/>
                <a:gd name="connsiteY131" fmla="*/ 103569 h 4572000"/>
                <a:gd name="connsiteX132" fmla="*/ 759737 w 2209800"/>
                <a:gd name="connsiteY132" fmla="*/ 131192 h 4572000"/>
                <a:gd name="connsiteX133" fmla="*/ 771167 w 2209800"/>
                <a:gd name="connsiteY133" fmla="*/ 139764 h 4572000"/>
                <a:gd name="connsiteX134" fmla="*/ 832127 w 2209800"/>
                <a:gd name="connsiteY134" fmla="*/ 195009 h 4572000"/>
                <a:gd name="connsiteX135" fmla="*/ 832127 w 2209800"/>
                <a:gd name="connsiteY135" fmla="*/ 215964 h 4572000"/>
                <a:gd name="connsiteX136" fmla="*/ 829270 w 2209800"/>
                <a:gd name="connsiteY136" fmla="*/ 235967 h 4572000"/>
                <a:gd name="connsiteX137" fmla="*/ 837842 w 2209800"/>
                <a:gd name="connsiteY137" fmla="*/ 255017 h 4572000"/>
                <a:gd name="connsiteX138" fmla="*/ 823555 w 2209800"/>
                <a:gd name="connsiteY138" fmla="*/ 266447 h 4572000"/>
                <a:gd name="connsiteX139" fmla="*/ 814030 w 2209800"/>
                <a:gd name="connsiteY139" fmla="*/ 267399 h 4572000"/>
                <a:gd name="connsiteX140" fmla="*/ 773072 w 2209800"/>
                <a:gd name="connsiteY140" fmla="*/ 283592 h 4572000"/>
                <a:gd name="connsiteX141" fmla="*/ 768310 w 2209800"/>
                <a:gd name="connsiteY141" fmla="*/ 287402 h 4572000"/>
                <a:gd name="connsiteX142" fmla="*/ 761642 w 2209800"/>
                <a:gd name="connsiteY142" fmla="*/ 322644 h 4572000"/>
                <a:gd name="connsiteX143" fmla="*/ 746402 w 2209800"/>
                <a:gd name="connsiteY143" fmla="*/ 404559 h 4572000"/>
                <a:gd name="connsiteX144" fmla="*/ 750212 w 2209800"/>
                <a:gd name="connsiteY144" fmla="*/ 420752 h 4572000"/>
                <a:gd name="connsiteX145" fmla="*/ 777835 w 2209800"/>
                <a:gd name="connsiteY145" fmla="*/ 487427 h 4572000"/>
                <a:gd name="connsiteX146" fmla="*/ 775930 w 2209800"/>
                <a:gd name="connsiteY146" fmla="*/ 519812 h 4572000"/>
                <a:gd name="connsiteX147" fmla="*/ 753070 w 2209800"/>
                <a:gd name="connsiteY147" fmla="*/ 536004 h 4572000"/>
                <a:gd name="connsiteX148" fmla="*/ 715922 w 2209800"/>
                <a:gd name="connsiteY148" fmla="*/ 566484 h 4572000"/>
                <a:gd name="connsiteX149" fmla="*/ 714017 w 2209800"/>
                <a:gd name="connsiteY149" fmla="*/ 574104 h 4572000"/>
                <a:gd name="connsiteX150" fmla="*/ 691157 w 2209800"/>
                <a:gd name="connsiteY150" fmla="*/ 606489 h 4572000"/>
                <a:gd name="connsiteX151" fmla="*/ 670202 w 2209800"/>
                <a:gd name="connsiteY151" fmla="*/ 643637 h 4572000"/>
                <a:gd name="connsiteX152" fmla="*/ 618767 w 2209800"/>
                <a:gd name="connsiteY152" fmla="*/ 695072 h 4572000"/>
                <a:gd name="connsiteX153" fmla="*/ 560665 w 2209800"/>
                <a:gd name="connsiteY153" fmla="*/ 677927 h 4572000"/>
                <a:gd name="connsiteX154" fmla="*/ 522565 w 2209800"/>
                <a:gd name="connsiteY154" fmla="*/ 659829 h 4572000"/>
                <a:gd name="connsiteX155" fmla="*/ 514945 w 2209800"/>
                <a:gd name="connsiteY155" fmla="*/ 661734 h 4572000"/>
                <a:gd name="connsiteX156" fmla="*/ 514945 w 2209800"/>
                <a:gd name="connsiteY156" fmla="*/ 669354 h 4572000"/>
                <a:gd name="connsiteX157" fmla="*/ 527327 w 2209800"/>
                <a:gd name="connsiteY157" fmla="*/ 686499 h 4572000"/>
                <a:gd name="connsiteX158" fmla="*/ 607337 w 2209800"/>
                <a:gd name="connsiteY158" fmla="*/ 783654 h 4572000"/>
                <a:gd name="connsiteX159" fmla="*/ 614957 w 2209800"/>
                <a:gd name="connsiteY159" fmla="*/ 799847 h 4572000"/>
                <a:gd name="connsiteX160" fmla="*/ 647342 w 2209800"/>
                <a:gd name="connsiteY160" fmla="*/ 859854 h 4572000"/>
                <a:gd name="connsiteX161" fmla="*/ 662582 w 2209800"/>
                <a:gd name="connsiteY161" fmla="*/ 895097 h 4572000"/>
                <a:gd name="connsiteX162" fmla="*/ 693062 w 2209800"/>
                <a:gd name="connsiteY162" fmla="*/ 953199 h 4572000"/>
                <a:gd name="connsiteX163" fmla="*/ 737830 w 2209800"/>
                <a:gd name="connsiteY163" fmla="*/ 1010349 h 4572000"/>
                <a:gd name="connsiteX164" fmla="*/ 745450 w 2209800"/>
                <a:gd name="connsiteY164" fmla="*/ 1040829 h 4572000"/>
                <a:gd name="connsiteX165" fmla="*/ 765452 w 2209800"/>
                <a:gd name="connsiteY165" fmla="*/ 1063689 h 4572000"/>
                <a:gd name="connsiteX166" fmla="*/ 781645 w 2209800"/>
                <a:gd name="connsiteY166" fmla="*/ 1062737 h 4572000"/>
                <a:gd name="connsiteX167" fmla="*/ 850225 w 2209800"/>
                <a:gd name="connsiteY167" fmla="*/ 1014159 h 4572000"/>
                <a:gd name="connsiteX168" fmla="*/ 875942 w 2209800"/>
                <a:gd name="connsiteY168" fmla="*/ 993204 h 4572000"/>
                <a:gd name="connsiteX169" fmla="*/ 914995 w 2209800"/>
                <a:gd name="connsiteY169" fmla="*/ 959867 h 4572000"/>
                <a:gd name="connsiteX170" fmla="*/ 980717 w 2209800"/>
                <a:gd name="connsiteY170" fmla="*/ 896049 h 4572000"/>
                <a:gd name="connsiteX171" fmla="*/ 1082635 w 2209800"/>
                <a:gd name="connsiteY171" fmla="*/ 800799 h 4572000"/>
                <a:gd name="connsiteX172" fmla="*/ 1120735 w 2209800"/>
                <a:gd name="connsiteY172" fmla="*/ 755079 h 4572000"/>
                <a:gd name="connsiteX173" fmla="*/ 1155977 w 2209800"/>
                <a:gd name="connsiteY173" fmla="*/ 665544 h 4572000"/>
                <a:gd name="connsiteX174" fmla="*/ 1169312 w 2209800"/>
                <a:gd name="connsiteY174" fmla="*/ 635064 h 4572000"/>
                <a:gd name="connsiteX175" fmla="*/ 1189315 w 2209800"/>
                <a:gd name="connsiteY175" fmla="*/ 613157 h 4572000"/>
                <a:gd name="connsiteX176" fmla="*/ 1292185 w 2209800"/>
                <a:gd name="connsiteY176" fmla="*/ 570294 h 4572000"/>
                <a:gd name="connsiteX177" fmla="*/ 1308377 w 2209800"/>
                <a:gd name="connsiteY177" fmla="*/ 568389 h 4572000"/>
                <a:gd name="connsiteX178" fmla="*/ 1314092 w 2209800"/>
                <a:gd name="connsiteY178" fmla="*/ 552197 h 4572000"/>
                <a:gd name="connsiteX179" fmla="*/ 1339810 w 2209800"/>
                <a:gd name="connsiteY179" fmla="*/ 415989 h 4572000"/>
                <a:gd name="connsiteX180" fmla="*/ 1362670 w 2209800"/>
                <a:gd name="connsiteY180" fmla="*/ 295022 h 4572000"/>
                <a:gd name="connsiteX181" fmla="*/ 1376957 w 2209800"/>
                <a:gd name="connsiteY181" fmla="*/ 199772 h 4572000"/>
                <a:gd name="connsiteX182" fmla="*/ 1420772 w 2209800"/>
                <a:gd name="connsiteY182" fmla="*/ 168339 h 4572000"/>
                <a:gd name="connsiteX183" fmla="*/ 1502687 w 2209800"/>
                <a:gd name="connsiteY183" fmla="*/ 196914 h 4572000"/>
                <a:gd name="connsiteX184" fmla="*/ 1726525 w 2209800"/>
                <a:gd name="connsiteY184" fmla="*/ 326454 h 4572000"/>
                <a:gd name="connsiteX185" fmla="*/ 1907500 w 2209800"/>
                <a:gd name="connsiteY185" fmla="*/ 446469 h 4572000"/>
                <a:gd name="connsiteX186" fmla="*/ 2032277 w 2209800"/>
                <a:gd name="connsiteY186" fmla="*/ 540767 h 4572000"/>
                <a:gd name="connsiteX187" fmla="*/ 2127527 w 2209800"/>
                <a:gd name="connsiteY187" fmla="*/ 624587 h 4572000"/>
                <a:gd name="connsiteX188" fmla="*/ 2143720 w 2209800"/>
                <a:gd name="connsiteY188" fmla="*/ 656972 h 4572000"/>
                <a:gd name="connsiteX189" fmla="*/ 2154197 w 2209800"/>
                <a:gd name="connsiteY189" fmla="*/ 681737 h 4572000"/>
                <a:gd name="connsiteX190" fmla="*/ 2201822 w 2209800"/>
                <a:gd name="connsiteY190" fmla="*/ 776987 h 4572000"/>
                <a:gd name="connsiteX191" fmla="*/ 2191345 w 2209800"/>
                <a:gd name="connsiteY191" fmla="*/ 810324 h 4572000"/>
                <a:gd name="connsiteX192" fmla="*/ 2128480 w 2209800"/>
                <a:gd name="connsiteY192" fmla="*/ 838899 h 4572000"/>
                <a:gd name="connsiteX193" fmla="*/ 1975127 w 2209800"/>
                <a:gd name="connsiteY193" fmla="*/ 909384 h 4572000"/>
                <a:gd name="connsiteX194" fmla="*/ 1919882 w 2209800"/>
                <a:gd name="connsiteY194" fmla="*/ 954152 h 4572000"/>
                <a:gd name="connsiteX195" fmla="*/ 1789390 w 2209800"/>
                <a:gd name="connsiteY195" fmla="*/ 1127507 h 4572000"/>
                <a:gd name="connsiteX196" fmla="*/ 1718905 w 2209800"/>
                <a:gd name="connsiteY196" fmla="*/ 1210374 h 4572000"/>
                <a:gd name="connsiteX197" fmla="*/ 1712237 w 2209800"/>
                <a:gd name="connsiteY197" fmla="*/ 1233234 h 4572000"/>
                <a:gd name="connsiteX198" fmla="*/ 1712237 w 2209800"/>
                <a:gd name="connsiteY198" fmla="*/ 1248474 h 4572000"/>
                <a:gd name="connsiteX199" fmla="*/ 1689377 w 2209800"/>
                <a:gd name="connsiteY199" fmla="*/ 1266572 h 4572000"/>
                <a:gd name="connsiteX200" fmla="*/ 1677947 w 2209800"/>
                <a:gd name="connsiteY200" fmla="*/ 1277049 h 4572000"/>
                <a:gd name="connsiteX201" fmla="*/ 1679852 w 2209800"/>
                <a:gd name="connsiteY201" fmla="*/ 1324674 h 4572000"/>
                <a:gd name="connsiteX202" fmla="*/ 1683662 w 2209800"/>
                <a:gd name="connsiteY202" fmla="*/ 1338009 h 4572000"/>
                <a:gd name="connsiteX203" fmla="*/ 1676042 w 2209800"/>
                <a:gd name="connsiteY203" fmla="*/ 1374204 h 4572000"/>
                <a:gd name="connsiteX204" fmla="*/ 1663660 w 2209800"/>
                <a:gd name="connsiteY204" fmla="*/ 1398969 h 4572000"/>
                <a:gd name="connsiteX205" fmla="*/ 1620797 w 2209800"/>
                <a:gd name="connsiteY205" fmla="*/ 1477074 h 4572000"/>
                <a:gd name="connsiteX206" fmla="*/ 1596032 w 2209800"/>
                <a:gd name="connsiteY206" fmla="*/ 1509459 h 4572000"/>
                <a:gd name="connsiteX207" fmla="*/ 1565552 w 2209800"/>
                <a:gd name="connsiteY207" fmla="*/ 1588517 h 4572000"/>
                <a:gd name="connsiteX208" fmla="*/ 1510307 w 2209800"/>
                <a:gd name="connsiteY208" fmla="*/ 1754252 h 4572000"/>
                <a:gd name="connsiteX209" fmla="*/ 1486495 w 2209800"/>
                <a:gd name="connsiteY209" fmla="*/ 1843787 h 4572000"/>
                <a:gd name="connsiteX210" fmla="*/ 1451252 w 2209800"/>
                <a:gd name="connsiteY210" fmla="*/ 1860932 h 4572000"/>
                <a:gd name="connsiteX211" fmla="*/ 1342667 w 2209800"/>
                <a:gd name="connsiteY211" fmla="*/ 1806639 h 4572000"/>
                <a:gd name="connsiteX212" fmla="*/ 1325522 w 2209800"/>
                <a:gd name="connsiteY212" fmla="*/ 1794257 h 4572000"/>
                <a:gd name="connsiteX213" fmla="*/ 1321712 w 2209800"/>
                <a:gd name="connsiteY213" fmla="*/ 1768539 h 4572000"/>
                <a:gd name="connsiteX214" fmla="*/ 1360765 w 2209800"/>
                <a:gd name="connsiteY214" fmla="*/ 1689482 h 4572000"/>
                <a:gd name="connsiteX215" fmla="*/ 1358860 w 2209800"/>
                <a:gd name="connsiteY215" fmla="*/ 1681862 h 4572000"/>
                <a:gd name="connsiteX216" fmla="*/ 1353145 w 2209800"/>
                <a:gd name="connsiteY216" fmla="*/ 1683767 h 4572000"/>
                <a:gd name="connsiteX217" fmla="*/ 1352192 w 2209800"/>
                <a:gd name="connsiteY217" fmla="*/ 1686624 h 4572000"/>
                <a:gd name="connsiteX218" fmla="*/ 1284565 w 2209800"/>
                <a:gd name="connsiteY218" fmla="*/ 1725677 h 4572000"/>
                <a:gd name="connsiteX219" fmla="*/ 1127402 w 2209800"/>
                <a:gd name="connsiteY219" fmla="*/ 1719009 h 4572000"/>
                <a:gd name="connsiteX220" fmla="*/ 1075015 w 2209800"/>
                <a:gd name="connsiteY220" fmla="*/ 1708532 h 4572000"/>
                <a:gd name="connsiteX221" fmla="*/ 979765 w 2209800"/>
                <a:gd name="connsiteY221" fmla="*/ 1695197 h 4572000"/>
                <a:gd name="connsiteX222" fmla="*/ 947380 w 2209800"/>
                <a:gd name="connsiteY222" fmla="*/ 1689482 h 4572000"/>
                <a:gd name="connsiteX223" fmla="*/ 935950 w 2209800"/>
                <a:gd name="connsiteY223" fmla="*/ 1688529 h 4572000"/>
                <a:gd name="connsiteX224" fmla="*/ 904517 w 2209800"/>
                <a:gd name="connsiteY224" fmla="*/ 1689482 h 4572000"/>
                <a:gd name="connsiteX225" fmla="*/ 885467 w 2209800"/>
                <a:gd name="connsiteY225" fmla="*/ 1710437 h 4572000"/>
                <a:gd name="connsiteX226" fmla="*/ 1225510 w 2209800"/>
                <a:gd name="connsiteY226" fmla="*/ 1051307 h 4572000"/>
                <a:gd name="connsiteX227" fmla="*/ 1219795 w 2209800"/>
                <a:gd name="connsiteY227" fmla="*/ 1039877 h 4572000"/>
                <a:gd name="connsiteX228" fmla="*/ 1209317 w 2209800"/>
                <a:gd name="connsiteY228" fmla="*/ 1047497 h 4572000"/>
                <a:gd name="connsiteX229" fmla="*/ 1189315 w 2209800"/>
                <a:gd name="connsiteY229" fmla="*/ 1070357 h 4572000"/>
                <a:gd name="connsiteX230" fmla="*/ 1111210 w 2209800"/>
                <a:gd name="connsiteY230" fmla="*/ 1141794 h 4572000"/>
                <a:gd name="connsiteX231" fmla="*/ 983575 w 2209800"/>
                <a:gd name="connsiteY231" fmla="*/ 1257047 h 4572000"/>
                <a:gd name="connsiteX232" fmla="*/ 883562 w 2209800"/>
                <a:gd name="connsiteY232" fmla="*/ 1344677 h 4572000"/>
                <a:gd name="connsiteX233" fmla="*/ 867370 w 2209800"/>
                <a:gd name="connsiteY233" fmla="*/ 1358964 h 4572000"/>
                <a:gd name="connsiteX234" fmla="*/ 869275 w 2209800"/>
                <a:gd name="connsiteY234" fmla="*/ 1381824 h 4572000"/>
                <a:gd name="connsiteX235" fmla="*/ 900707 w 2209800"/>
                <a:gd name="connsiteY235" fmla="*/ 1388492 h 4572000"/>
                <a:gd name="connsiteX236" fmla="*/ 959762 w 2209800"/>
                <a:gd name="connsiteY236" fmla="*/ 1378014 h 4572000"/>
                <a:gd name="connsiteX237" fmla="*/ 977860 w 2209800"/>
                <a:gd name="connsiteY237" fmla="*/ 1378014 h 4572000"/>
                <a:gd name="connsiteX238" fmla="*/ 1017865 w 2209800"/>
                <a:gd name="connsiteY238" fmla="*/ 1390397 h 4572000"/>
                <a:gd name="connsiteX239" fmla="*/ 1092160 w 2209800"/>
                <a:gd name="connsiteY239" fmla="*/ 1401827 h 4572000"/>
                <a:gd name="connsiteX240" fmla="*/ 1178837 w 2209800"/>
                <a:gd name="connsiteY240" fmla="*/ 1394207 h 4572000"/>
                <a:gd name="connsiteX241" fmla="*/ 1212175 w 2209800"/>
                <a:gd name="connsiteY241" fmla="*/ 1358964 h 4572000"/>
                <a:gd name="connsiteX242" fmla="*/ 1218842 w 2209800"/>
                <a:gd name="connsiteY242" fmla="*/ 1131317 h 4572000"/>
                <a:gd name="connsiteX243" fmla="*/ 1225510 w 2209800"/>
                <a:gd name="connsiteY243" fmla="*/ 1051307 h 4572000"/>
                <a:gd name="connsiteX244" fmla="*/ 574000 w 2209800"/>
                <a:gd name="connsiteY244" fmla="*/ 3282062 h 4572000"/>
                <a:gd name="connsiteX245" fmla="*/ 576857 w 2209800"/>
                <a:gd name="connsiteY245" fmla="*/ 3288729 h 4572000"/>
                <a:gd name="connsiteX246" fmla="*/ 579715 w 2209800"/>
                <a:gd name="connsiteY246" fmla="*/ 3280157 h 4572000"/>
                <a:gd name="connsiteX247" fmla="*/ 599717 w 2209800"/>
                <a:gd name="connsiteY247" fmla="*/ 3233484 h 4572000"/>
                <a:gd name="connsiteX248" fmla="*/ 619720 w 2209800"/>
                <a:gd name="connsiteY248" fmla="*/ 3218244 h 4572000"/>
                <a:gd name="connsiteX249" fmla="*/ 634007 w 2209800"/>
                <a:gd name="connsiteY249" fmla="*/ 3211577 h 4572000"/>
                <a:gd name="connsiteX250" fmla="*/ 652105 w 2209800"/>
                <a:gd name="connsiteY250" fmla="*/ 3183954 h 4572000"/>
                <a:gd name="connsiteX251" fmla="*/ 644485 w 2209800"/>
                <a:gd name="connsiteY251" fmla="*/ 3169667 h 4572000"/>
                <a:gd name="connsiteX252" fmla="*/ 619720 w 2209800"/>
                <a:gd name="connsiteY252" fmla="*/ 3131567 h 4572000"/>
                <a:gd name="connsiteX253" fmla="*/ 620672 w 2209800"/>
                <a:gd name="connsiteY253" fmla="*/ 3102992 h 4572000"/>
                <a:gd name="connsiteX254" fmla="*/ 602575 w 2209800"/>
                <a:gd name="connsiteY254" fmla="*/ 3070607 h 4572000"/>
                <a:gd name="connsiteX255" fmla="*/ 597812 w 2209800"/>
                <a:gd name="connsiteY255" fmla="*/ 3094419 h 4572000"/>
                <a:gd name="connsiteX256" fmla="*/ 593050 w 2209800"/>
                <a:gd name="connsiteY256" fmla="*/ 3129662 h 4572000"/>
                <a:gd name="connsiteX257" fmla="*/ 581620 w 2209800"/>
                <a:gd name="connsiteY257" fmla="*/ 3231579 h 4572000"/>
                <a:gd name="connsiteX258" fmla="*/ 574000 w 2209800"/>
                <a:gd name="connsiteY258" fmla="*/ 3282062 h 4572000"/>
                <a:gd name="connsiteX259" fmla="*/ 337780 w 2209800"/>
                <a:gd name="connsiteY259" fmla="*/ 4482212 h 4572000"/>
                <a:gd name="connsiteX260" fmla="*/ 329207 w 2209800"/>
                <a:gd name="connsiteY260" fmla="*/ 4370769 h 4572000"/>
                <a:gd name="connsiteX261" fmla="*/ 316825 w 2209800"/>
                <a:gd name="connsiteY261" fmla="*/ 4340290 h 4572000"/>
                <a:gd name="connsiteX262" fmla="*/ 308252 w 2209800"/>
                <a:gd name="connsiteY262" fmla="*/ 4340290 h 4572000"/>
                <a:gd name="connsiteX263" fmla="*/ 292060 w 2209800"/>
                <a:gd name="connsiteY263" fmla="*/ 4368865 h 4572000"/>
                <a:gd name="connsiteX264" fmla="*/ 289202 w 2209800"/>
                <a:gd name="connsiteY264" fmla="*/ 4401249 h 4572000"/>
                <a:gd name="connsiteX265" fmla="*/ 326350 w 2209800"/>
                <a:gd name="connsiteY265" fmla="*/ 4486974 h 4572000"/>
                <a:gd name="connsiteX266" fmla="*/ 333970 w 2209800"/>
                <a:gd name="connsiteY266" fmla="*/ 4495547 h 4572000"/>
                <a:gd name="connsiteX267" fmla="*/ 336827 w 2209800"/>
                <a:gd name="connsiteY267" fmla="*/ 4485069 h 4572000"/>
                <a:gd name="connsiteX268" fmla="*/ 337780 w 2209800"/>
                <a:gd name="connsiteY268" fmla="*/ 4482212 h 4572000"/>
                <a:gd name="connsiteX269" fmla="*/ 1225510 w 2209800"/>
                <a:gd name="connsiteY269" fmla="*/ 903669 h 4572000"/>
                <a:gd name="connsiteX270" fmla="*/ 1225510 w 2209800"/>
                <a:gd name="connsiteY270" fmla="*/ 903669 h 4572000"/>
                <a:gd name="connsiteX271" fmla="*/ 1225510 w 2209800"/>
                <a:gd name="connsiteY271" fmla="*/ 891287 h 4572000"/>
                <a:gd name="connsiteX272" fmla="*/ 1222652 w 2209800"/>
                <a:gd name="connsiteY272" fmla="*/ 862712 h 4572000"/>
                <a:gd name="connsiteX273" fmla="*/ 1194077 w 2209800"/>
                <a:gd name="connsiteY273" fmla="*/ 877952 h 4572000"/>
                <a:gd name="connsiteX274" fmla="*/ 1189315 w 2209800"/>
                <a:gd name="connsiteY274" fmla="*/ 881762 h 4572000"/>
                <a:gd name="connsiteX275" fmla="*/ 1187410 w 2209800"/>
                <a:gd name="connsiteY275" fmla="*/ 901764 h 4572000"/>
                <a:gd name="connsiteX276" fmla="*/ 1215985 w 2209800"/>
                <a:gd name="connsiteY276" fmla="*/ 936054 h 4572000"/>
                <a:gd name="connsiteX277" fmla="*/ 1222652 w 2209800"/>
                <a:gd name="connsiteY277" fmla="*/ 941769 h 4572000"/>
                <a:gd name="connsiteX278" fmla="*/ 1224557 w 2209800"/>
                <a:gd name="connsiteY278" fmla="*/ 933197 h 4572000"/>
                <a:gd name="connsiteX279" fmla="*/ 1225510 w 2209800"/>
                <a:gd name="connsiteY279" fmla="*/ 903669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2209800" h="4572000">
                  <a:moveTo>
                    <a:pt x="885467" y="1710437"/>
                  </a:moveTo>
                  <a:cubicBezTo>
                    <a:pt x="887372" y="1721867"/>
                    <a:pt x="890230" y="1737107"/>
                    <a:pt x="892135" y="1752347"/>
                  </a:cubicBezTo>
                  <a:cubicBezTo>
                    <a:pt x="894040" y="1764729"/>
                    <a:pt x="896897" y="1778064"/>
                    <a:pt x="897850" y="1790447"/>
                  </a:cubicBezTo>
                  <a:cubicBezTo>
                    <a:pt x="900707" y="1838072"/>
                    <a:pt x="899755" y="1885697"/>
                    <a:pt x="904517" y="1932369"/>
                  </a:cubicBezTo>
                  <a:cubicBezTo>
                    <a:pt x="908327" y="1972374"/>
                    <a:pt x="915947" y="2011427"/>
                    <a:pt x="921662" y="2051432"/>
                  </a:cubicBezTo>
                  <a:cubicBezTo>
                    <a:pt x="924520" y="2068577"/>
                    <a:pt x="926425" y="2084769"/>
                    <a:pt x="928330" y="2101914"/>
                  </a:cubicBezTo>
                  <a:cubicBezTo>
                    <a:pt x="934045" y="2149539"/>
                    <a:pt x="938807" y="2197164"/>
                    <a:pt x="946427" y="2244789"/>
                  </a:cubicBezTo>
                  <a:cubicBezTo>
                    <a:pt x="949285" y="2260029"/>
                    <a:pt x="949285" y="2277174"/>
                    <a:pt x="962620" y="2288604"/>
                  </a:cubicBezTo>
                  <a:cubicBezTo>
                    <a:pt x="972145" y="2297177"/>
                    <a:pt x="970240" y="2308607"/>
                    <a:pt x="968335" y="2320037"/>
                  </a:cubicBezTo>
                  <a:cubicBezTo>
                    <a:pt x="962620" y="2356232"/>
                    <a:pt x="961667" y="2391474"/>
                    <a:pt x="973097" y="2427669"/>
                  </a:cubicBezTo>
                  <a:cubicBezTo>
                    <a:pt x="983575" y="2461959"/>
                    <a:pt x="987385" y="2498154"/>
                    <a:pt x="978812" y="2535302"/>
                  </a:cubicBezTo>
                  <a:cubicBezTo>
                    <a:pt x="975955" y="2546732"/>
                    <a:pt x="977860" y="2562924"/>
                    <a:pt x="984527" y="2573402"/>
                  </a:cubicBezTo>
                  <a:cubicBezTo>
                    <a:pt x="1000720" y="2598167"/>
                    <a:pt x="1001672" y="2626742"/>
                    <a:pt x="1006435" y="2653412"/>
                  </a:cubicBezTo>
                  <a:cubicBezTo>
                    <a:pt x="1015960" y="2703894"/>
                    <a:pt x="1022627" y="2754377"/>
                    <a:pt x="1032152" y="2803907"/>
                  </a:cubicBezTo>
                  <a:cubicBezTo>
                    <a:pt x="1042630" y="2859152"/>
                    <a:pt x="1054060" y="2913444"/>
                    <a:pt x="1064537" y="2968689"/>
                  </a:cubicBezTo>
                  <a:cubicBezTo>
                    <a:pt x="1070252" y="2998217"/>
                    <a:pt x="1075015" y="3027744"/>
                    <a:pt x="1080730" y="3057272"/>
                  </a:cubicBezTo>
                  <a:cubicBezTo>
                    <a:pt x="1082635" y="3066797"/>
                    <a:pt x="1084540" y="3077274"/>
                    <a:pt x="1086445" y="3086799"/>
                  </a:cubicBezTo>
                  <a:cubicBezTo>
                    <a:pt x="1098827" y="3140139"/>
                    <a:pt x="1092160" y="3189669"/>
                    <a:pt x="1071205" y="3240152"/>
                  </a:cubicBezTo>
                  <a:cubicBezTo>
                    <a:pt x="1055965" y="3277299"/>
                    <a:pt x="1045487" y="3316352"/>
                    <a:pt x="1031200" y="3353499"/>
                  </a:cubicBezTo>
                  <a:cubicBezTo>
                    <a:pt x="1015960" y="3391599"/>
                    <a:pt x="1002625" y="3430652"/>
                    <a:pt x="980717" y="3465894"/>
                  </a:cubicBezTo>
                  <a:cubicBezTo>
                    <a:pt x="960715" y="3498279"/>
                    <a:pt x="946427" y="3534474"/>
                    <a:pt x="928330" y="3567812"/>
                  </a:cubicBezTo>
                  <a:cubicBezTo>
                    <a:pt x="888325" y="3644964"/>
                    <a:pt x="846415" y="3720212"/>
                    <a:pt x="801647" y="3794507"/>
                  </a:cubicBezTo>
                  <a:cubicBezTo>
                    <a:pt x="797837" y="3801174"/>
                    <a:pt x="795932" y="3808794"/>
                    <a:pt x="793075" y="3816414"/>
                  </a:cubicBezTo>
                  <a:cubicBezTo>
                    <a:pt x="791170" y="3822129"/>
                    <a:pt x="789265" y="3827844"/>
                    <a:pt x="786407" y="3832607"/>
                  </a:cubicBezTo>
                  <a:cubicBezTo>
                    <a:pt x="773072" y="3859277"/>
                    <a:pt x="754975" y="3882137"/>
                    <a:pt x="734972" y="3904997"/>
                  </a:cubicBezTo>
                  <a:cubicBezTo>
                    <a:pt x="714970" y="3926904"/>
                    <a:pt x="698777" y="3953574"/>
                    <a:pt x="683537" y="3978339"/>
                  </a:cubicBezTo>
                  <a:cubicBezTo>
                    <a:pt x="659725" y="4015487"/>
                    <a:pt x="637817" y="4054539"/>
                    <a:pt x="614005" y="4091687"/>
                  </a:cubicBezTo>
                  <a:cubicBezTo>
                    <a:pt x="598765" y="4116452"/>
                    <a:pt x="592097" y="4138359"/>
                    <a:pt x="609242" y="4165982"/>
                  </a:cubicBezTo>
                  <a:cubicBezTo>
                    <a:pt x="624482" y="4190747"/>
                    <a:pt x="635912" y="4218369"/>
                    <a:pt x="646390" y="4245040"/>
                  </a:cubicBezTo>
                  <a:cubicBezTo>
                    <a:pt x="653057" y="4260280"/>
                    <a:pt x="660677" y="4273615"/>
                    <a:pt x="675917" y="4280282"/>
                  </a:cubicBezTo>
                  <a:cubicBezTo>
                    <a:pt x="688300" y="4285997"/>
                    <a:pt x="692110" y="4294569"/>
                    <a:pt x="686395" y="4306952"/>
                  </a:cubicBezTo>
                  <a:cubicBezTo>
                    <a:pt x="683537" y="4313619"/>
                    <a:pt x="683537" y="4318382"/>
                    <a:pt x="692110" y="4324097"/>
                  </a:cubicBezTo>
                  <a:cubicBezTo>
                    <a:pt x="724495" y="4346005"/>
                    <a:pt x="754975" y="4370769"/>
                    <a:pt x="793075" y="4383152"/>
                  </a:cubicBezTo>
                  <a:cubicBezTo>
                    <a:pt x="803552" y="4386962"/>
                    <a:pt x="814030" y="4391724"/>
                    <a:pt x="821650" y="4398392"/>
                  </a:cubicBezTo>
                  <a:cubicBezTo>
                    <a:pt x="831175" y="4406965"/>
                    <a:pt x="838795" y="4416490"/>
                    <a:pt x="854035" y="4415537"/>
                  </a:cubicBezTo>
                  <a:cubicBezTo>
                    <a:pt x="858797" y="4415537"/>
                    <a:pt x="864512" y="4421252"/>
                    <a:pt x="868322" y="4425062"/>
                  </a:cubicBezTo>
                  <a:cubicBezTo>
                    <a:pt x="874990" y="4430777"/>
                    <a:pt x="880705" y="4439349"/>
                    <a:pt x="887372" y="4444112"/>
                  </a:cubicBezTo>
                  <a:cubicBezTo>
                    <a:pt x="901660" y="4452684"/>
                    <a:pt x="906422" y="4463162"/>
                    <a:pt x="898802" y="4479355"/>
                  </a:cubicBezTo>
                  <a:cubicBezTo>
                    <a:pt x="895945" y="4486022"/>
                    <a:pt x="900707" y="4496499"/>
                    <a:pt x="890230" y="4500309"/>
                  </a:cubicBezTo>
                  <a:cubicBezTo>
                    <a:pt x="877847" y="4505072"/>
                    <a:pt x="864512" y="4513644"/>
                    <a:pt x="854035" y="4511740"/>
                  </a:cubicBezTo>
                  <a:cubicBezTo>
                    <a:pt x="825460" y="4506024"/>
                    <a:pt x="798790" y="4518407"/>
                    <a:pt x="772120" y="4520312"/>
                  </a:cubicBezTo>
                  <a:cubicBezTo>
                    <a:pt x="761642" y="4521265"/>
                    <a:pt x="750212" y="4524122"/>
                    <a:pt x="739735" y="4525074"/>
                  </a:cubicBezTo>
                  <a:cubicBezTo>
                    <a:pt x="726400" y="4526027"/>
                    <a:pt x="713065" y="4524122"/>
                    <a:pt x="699730" y="4525074"/>
                  </a:cubicBezTo>
                  <a:cubicBezTo>
                    <a:pt x="646390" y="4528884"/>
                    <a:pt x="595907" y="4516502"/>
                    <a:pt x="545425" y="4504119"/>
                  </a:cubicBezTo>
                  <a:cubicBezTo>
                    <a:pt x="533042" y="4501262"/>
                    <a:pt x="519707" y="4501262"/>
                    <a:pt x="506372" y="4501262"/>
                  </a:cubicBezTo>
                  <a:cubicBezTo>
                    <a:pt x="502562" y="4501262"/>
                    <a:pt x="496847" y="4506024"/>
                    <a:pt x="495895" y="4508882"/>
                  </a:cubicBezTo>
                  <a:cubicBezTo>
                    <a:pt x="492085" y="4523169"/>
                    <a:pt x="482560" y="4525074"/>
                    <a:pt x="470177" y="4525074"/>
                  </a:cubicBezTo>
                  <a:cubicBezTo>
                    <a:pt x="442555" y="4525074"/>
                    <a:pt x="414932" y="4525074"/>
                    <a:pt x="388262" y="4525074"/>
                  </a:cubicBezTo>
                  <a:cubicBezTo>
                    <a:pt x="378737" y="4525074"/>
                    <a:pt x="367307" y="4520312"/>
                    <a:pt x="358735" y="4523169"/>
                  </a:cubicBezTo>
                  <a:cubicBezTo>
                    <a:pt x="354925" y="4525074"/>
                    <a:pt x="355877" y="4539362"/>
                    <a:pt x="353020" y="4547934"/>
                  </a:cubicBezTo>
                  <a:cubicBezTo>
                    <a:pt x="346352" y="4566984"/>
                    <a:pt x="337780" y="4571747"/>
                    <a:pt x="316825" y="4568890"/>
                  </a:cubicBezTo>
                  <a:cubicBezTo>
                    <a:pt x="307300" y="4567937"/>
                    <a:pt x="296822" y="4566032"/>
                    <a:pt x="287297" y="4562222"/>
                  </a:cubicBezTo>
                  <a:cubicBezTo>
                    <a:pt x="249197" y="4546982"/>
                    <a:pt x="210145" y="4533647"/>
                    <a:pt x="175855" y="4508882"/>
                  </a:cubicBezTo>
                  <a:cubicBezTo>
                    <a:pt x="128230" y="4475544"/>
                    <a:pt x="100607" y="4429824"/>
                    <a:pt x="85367" y="4374580"/>
                  </a:cubicBezTo>
                  <a:cubicBezTo>
                    <a:pt x="80605" y="4358387"/>
                    <a:pt x="76795" y="4341242"/>
                    <a:pt x="74890" y="4325049"/>
                  </a:cubicBezTo>
                  <a:cubicBezTo>
                    <a:pt x="73937" y="4315524"/>
                    <a:pt x="69175" y="4305047"/>
                    <a:pt x="81557" y="4298380"/>
                  </a:cubicBezTo>
                  <a:cubicBezTo>
                    <a:pt x="83462" y="4297427"/>
                    <a:pt x="84415" y="4292665"/>
                    <a:pt x="84415" y="4290759"/>
                  </a:cubicBezTo>
                  <a:cubicBezTo>
                    <a:pt x="80605" y="4262184"/>
                    <a:pt x="78700" y="4232657"/>
                    <a:pt x="72032" y="4205034"/>
                  </a:cubicBezTo>
                  <a:cubicBezTo>
                    <a:pt x="69175" y="4194557"/>
                    <a:pt x="54887" y="4186937"/>
                    <a:pt x="46315" y="4178364"/>
                  </a:cubicBezTo>
                  <a:cubicBezTo>
                    <a:pt x="43457" y="4175507"/>
                    <a:pt x="37742" y="4171697"/>
                    <a:pt x="37742" y="4167887"/>
                  </a:cubicBezTo>
                  <a:cubicBezTo>
                    <a:pt x="29170" y="4128834"/>
                    <a:pt x="20597" y="4089782"/>
                    <a:pt x="12977" y="4050729"/>
                  </a:cubicBezTo>
                  <a:cubicBezTo>
                    <a:pt x="10120" y="4037394"/>
                    <a:pt x="8215" y="4023107"/>
                    <a:pt x="7262" y="4008819"/>
                  </a:cubicBezTo>
                  <a:cubicBezTo>
                    <a:pt x="6310" y="3997389"/>
                    <a:pt x="11072" y="3989769"/>
                    <a:pt x="22502" y="3985959"/>
                  </a:cubicBezTo>
                  <a:cubicBezTo>
                    <a:pt x="32980" y="3983102"/>
                    <a:pt x="43457" y="3978339"/>
                    <a:pt x="53935" y="3975482"/>
                  </a:cubicBezTo>
                  <a:cubicBezTo>
                    <a:pt x="56792" y="3974529"/>
                    <a:pt x="61555" y="3976434"/>
                    <a:pt x="62507" y="3974529"/>
                  </a:cubicBezTo>
                  <a:cubicBezTo>
                    <a:pt x="77747" y="3954527"/>
                    <a:pt x="101560" y="3962147"/>
                    <a:pt x="120610" y="3955479"/>
                  </a:cubicBezTo>
                  <a:cubicBezTo>
                    <a:pt x="141565" y="3947859"/>
                    <a:pt x="161567" y="3945002"/>
                    <a:pt x="182522" y="3945954"/>
                  </a:cubicBezTo>
                  <a:cubicBezTo>
                    <a:pt x="193952" y="3946907"/>
                    <a:pt x="200620" y="3942144"/>
                    <a:pt x="207287" y="3932619"/>
                  </a:cubicBezTo>
                  <a:cubicBezTo>
                    <a:pt x="213955" y="3923094"/>
                    <a:pt x="224432" y="3916427"/>
                    <a:pt x="233005" y="3907854"/>
                  </a:cubicBezTo>
                  <a:cubicBezTo>
                    <a:pt x="240625" y="3898329"/>
                    <a:pt x="239672" y="3894519"/>
                    <a:pt x="228242" y="3892614"/>
                  </a:cubicBezTo>
                  <a:cubicBezTo>
                    <a:pt x="217765" y="3890709"/>
                    <a:pt x="213002" y="3886899"/>
                    <a:pt x="219670" y="3876422"/>
                  </a:cubicBezTo>
                  <a:cubicBezTo>
                    <a:pt x="227290" y="3864992"/>
                    <a:pt x="228242" y="3851657"/>
                    <a:pt x="228242" y="3838322"/>
                  </a:cubicBezTo>
                  <a:cubicBezTo>
                    <a:pt x="228242" y="3831654"/>
                    <a:pt x="230147" y="3824034"/>
                    <a:pt x="231100" y="3817367"/>
                  </a:cubicBezTo>
                  <a:cubicBezTo>
                    <a:pt x="232052" y="3804984"/>
                    <a:pt x="235862" y="3791649"/>
                    <a:pt x="232052" y="3781172"/>
                  </a:cubicBezTo>
                  <a:cubicBezTo>
                    <a:pt x="226337" y="3764027"/>
                    <a:pt x="227290" y="3746882"/>
                    <a:pt x="227290" y="3730689"/>
                  </a:cubicBezTo>
                  <a:cubicBezTo>
                    <a:pt x="225385" y="3691637"/>
                    <a:pt x="222527" y="3652584"/>
                    <a:pt x="221575" y="3612579"/>
                  </a:cubicBezTo>
                  <a:cubicBezTo>
                    <a:pt x="220622" y="3572574"/>
                    <a:pt x="225385" y="3532569"/>
                    <a:pt x="220622" y="3493517"/>
                  </a:cubicBezTo>
                  <a:cubicBezTo>
                    <a:pt x="213955" y="3434462"/>
                    <a:pt x="219670" y="3376359"/>
                    <a:pt x="215860" y="3317304"/>
                  </a:cubicBezTo>
                  <a:cubicBezTo>
                    <a:pt x="213955" y="3281109"/>
                    <a:pt x="208240" y="3245867"/>
                    <a:pt x="201572" y="3209672"/>
                  </a:cubicBezTo>
                  <a:cubicBezTo>
                    <a:pt x="193952" y="3168714"/>
                    <a:pt x="187285" y="3126804"/>
                    <a:pt x="183475" y="3084894"/>
                  </a:cubicBezTo>
                  <a:cubicBezTo>
                    <a:pt x="180617" y="3049652"/>
                    <a:pt x="184427" y="3014409"/>
                    <a:pt x="172997" y="2980119"/>
                  </a:cubicBezTo>
                  <a:cubicBezTo>
                    <a:pt x="172045" y="2978214"/>
                    <a:pt x="172045" y="2976309"/>
                    <a:pt x="172045" y="2974404"/>
                  </a:cubicBezTo>
                  <a:cubicBezTo>
                    <a:pt x="170140" y="2931542"/>
                    <a:pt x="168235" y="2887727"/>
                    <a:pt x="165377" y="2844864"/>
                  </a:cubicBezTo>
                  <a:cubicBezTo>
                    <a:pt x="162520" y="2804859"/>
                    <a:pt x="158710" y="2764854"/>
                    <a:pt x="154900" y="2724849"/>
                  </a:cubicBezTo>
                  <a:cubicBezTo>
                    <a:pt x="154900" y="2722944"/>
                    <a:pt x="154900" y="2721039"/>
                    <a:pt x="154900" y="2719134"/>
                  </a:cubicBezTo>
                  <a:cubicBezTo>
                    <a:pt x="152995" y="2681987"/>
                    <a:pt x="150137" y="2644839"/>
                    <a:pt x="148232" y="2607692"/>
                  </a:cubicBezTo>
                  <a:cubicBezTo>
                    <a:pt x="147280" y="2601024"/>
                    <a:pt x="145375" y="2594357"/>
                    <a:pt x="143470" y="2587689"/>
                  </a:cubicBezTo>
                  <a:cubicBezTo>
                    <a:pt x="131087" y="2543874"/>
                    <a:pt x="118705" y="2499107"/>
                    <a:pt x="105370" y="2455292"/>
                  </a:cubicBezTo>
                  <a:cubicBezTo>
                    <a:pt x="103465" y="2448624"/>
                    <a:pt x="101560" y="2439099"/>
                    <a:pt x="96797" y="2437194"/>
                  </a:cubicBezTo>
                  <a:cubicBezTo>
                    <a:pt x="75842" y="2426717"/>
                    <a:pt x="77747" y="2406714"/>
                    <a:pt x="75842" y="2390522"/>
                  </a:cubicBezTo>
                  <a:cubicBezTo>
                    <a:pt x="72985" y="2354327"/>
                    <a:pt x="70127" y="2318132"/>
                    <a:pt x="63460" y="2282889"/>
                  </a:cubicBezTo>
                  <a:cubicBezTo>
                    <a:pt x="60602" y="2270507"/>
                    <a:pt x="63460" y="2256219"/>
                    <a:pt x="62507" y="2242884"/>
                  </a:cubicBezTo>
                  <a:cubicBezTo>
                    <a:pt x="61555" y="2220977"/>
                    <a:pt x="66317" y="2198117"/>
                    <a:pt x="57745" y="2176209"/>
                  </a:cubicBezTo>
                  <a:cubicBezTo>
                    <a:pt x="55840" y="2172399"/>
                    <a:pt x="58697" y="2166684"/>
                    <a:pt x="58697" y="2160969"/>
                  </a:cubicBezTo>
                  <a:cubicBezTo>
                    <a:pt x="59650" y="2151444"/>
                    <a:pt x="62507" y="2140967"/>
                    <a:pt x="61555" y="2131442"/>
                  </a:cubicBezTo>
                  <a:cubicBezTo>
                    <a:pt x="61555" y="2068577"/>
                    <a:pt x="75842" y="2008569"/>
                    <a:pt x="91082" y="1947609"/>
                  </a:cubicBezTo>
                  <a:cubicBezTo>
                    <a:pt x="107275" y="1884744"/>
                    <a:pt x="132992" y="1824737"/>
                    <a:pt x="154900" y="1763777"/>
                  </a:cubicBezTo>
                  <a:cubicBezTo>
                    <a:pt x="159662" y="1750442"/>
                    <a:pt x="159662" y="1734249"/>
                    <a:pt x="158710" y="1719009"/>
                  </a:cubicBezTo>
                  <a:cubicBezTo>
                    <a:pt x="152042" y="1647572"/>
                    <a:pt x="126325" y="1580897"/>
                    <a:pt x="103465" y="1514222"/>
                  </a:cubicBezTo>
                  <a:cubicBezTo>
                    <a:pt x="95845" y="1492314"/>
                    <a:pt x="84415" y="1472312"/>
                    <a:pt x="73937" y="1451357"/>
                  </a:cubicBezTo>
                  <a:cubicBezTo>
                    <a:pt x="57745" y="1418972"/>
                    <a:pt x="47267" y="1385634"/>
                    <a:pt x="50125" y="1349439"/>
                  </a:cubicBezTo>
                  <a:cubicBezTo>
                    <a:pt x="52030" y="1324674"/>
                    <a:pt x="45362" y="1302767"/>
                    <a:pt x="30122" y="1281812"/>
                  </a:cubicBezTo>
                  <a:cubicBezTo>
                    <a:pt x="21550" y="1269429"/>
                    <a:pt x="14882" y="1252284"/>
                    <a:pt x="13930" y="1237044"/>
                  </a:cubicBezTo>
                  <a:cubicBezTo>
                    <a:pt x="10120" y="1184657"/>
                    <a:pt x="8215" y="1132269"/>
                    <a:pt x="8215" y="1079882"/>
                  </a:cubicBezTo>
                  <a:cubicBezTo>
                    <a:pt x="8215" y="1052259"/>
                    <a:pt x="14882" y="1024637"/>
                    <a:pt x="18692" y="997014"/>
                  </a:cubicBezTo>
                  <a:cubicBezTo>
                    <a:pt x="20597" y="978917"/>
                    <a:pt x="23455" y="960819"/>
                    <a:pt x="25360" y="942722"/>
                  </a:cubicBezTo>
                  <a:cubicBezTo>
                    <a:pt x="31075" y="890334"/>
                    <a:pt x="52982" y="844614"/>
                    <a:pt x="77747" y="799847"/>
                  </a:cubicBezTo>
                  <a:cubicBezTo>
                    <a:pt x="89177" y="779844"/>
                    <a:pt x="102512" y="760794"/>
                    <a:pt x="106322" y="736982"/>
                  </a:cubicBezTo>
                  <a:cubicBezTo>
                    <a:pt x="107275" y="729362"/>
                    <a:pt x="111085" y="720789"/>
                    <a:pt x="116800" y="715074"/>
                  </a:cubicBezTo>
                  <a:cubicBezTo>
                    <a:pt x="142517" y="686499"/>
                    <a:pt x="140612" y="650304"/>
                    <a:pt x="146327" y="616967"/>
                  </a:cubicBezTo>
                  <a:cubicBezTo>
                    <a:pt x="151090" y="591249"/>
                    <a:pt x="163472" y="575057"/>
                    <a:pt x="185380" y="563627"/>
                  </a:cubicBezTo>
                  <a:cubicBezTo>
                    <a:pt x="189190" y="561722"/>
                    <a:pt x="193952" y="562674"/>
                    <a:pt x="196810" y="560769"/>
                  </a:cubicBezTo>
                  <a:cubicBezTo>
                    <a:pt x="208240" y="553149"/>
                    <a:pt x="227290" y="559817"/>
                    <a:pt x="233957" y="543624"/>
                  </a:cubicBezTo>
                  <a:cubicBezTo>
                    <a:pt x="241577" y="525527"/>
                    <a:pt x="252055" y="508382"/>
                    <a:pt x="250150" y="486474"/>
                  </a:cubicBezTo>
                  <a:cubicBezTo>
                    <a:pt x="248245" y="470282"/>
                    <a:pt x="251102" y="454089"/>
                    <a:pt x="241577" y="438849"/>
                  </a:cubicBezTo>
                  <a:cubicBezTo>
                    <a:pt x="238720" y="435039"/>
                    <a:pt x="239672" y="429324"/>
                    <a:pt x="238720" y="424562"/>
                  </a:cubicBezTo>
                  <a:cubicBezTo>
                    <a:pt x="234910" y="399797"/>
                    <a:pt x="231100" y="375032"/>
                    <a:pt x="227290" y="350267"/>
                  </a:cubicBezTo>
                  <a:cubicBezTo>
                    <a:pt x="227290" y="347409"/>
                    <a:pt x="225385" y="343599"/>
                    <a:pt x="226337" y="341694"/>
                  </a:cubicBezTo>
                  <a:cubicBezTo>
                    <a:pt x="232052" y="322644"/>
                    <a:pt x="225385" y="302642"/>
                    <a:pt x="231100" y="283592"/>
                  </a:cubicBezTo>
                  <a:cubicBezTo>
                    <a:pt x="238720" y="256922"/>
                    <a:pt x="244435" y="229299"/>
                    <a:pt x="250150" y="201677"/>
                  </a:cubicBezTo>
                  <a:cubicBezTo>
                    <a:pt x="253960" y="184532"/>
                    <a:pt x="259675" y="168339"/>
                    <a:pt x="271105" y="155957"/>
                  </a:cubicBezTo>
                  <a:cubicBezTo>
                    <a:pt x="285392" y="139764"/>
                    <a:pt x="294917" y="120714"/>
                    <a:pt x="303490" y="101664"/>
                  </a:cubicBezTo>
                  <a:cubicBezTo>
                    <a:pt x="315872" y="74994"/>
                    <a:pt x="336827" y="55944"/>
                    <a:pt x="358735" y="38799"/>
                  </a:cubicBezTo>
                  <a:cubicBezTo>
                    <a:pt x="382547" y="20702"/>
                    <a:pt x="411122" y="14987"/>
                    <a:pt x="440650" y="13082"/>
                  </a:cubicBezTo>
                  <a:cubicBezTo>
                    <a:pt x="461605" y="12129"/>
                    <a:pt x="482560" y="14987"/>
                    <a:pt x="503515" y="8319"/>
                  </a:cubicBezTo>
                  <a:cubicBezTo>
                    <a:pt x="515897" y="4509"/>
                    <a:pt x="528280" y="10224"/>
                    <a:pt x="534947" y="21654"/>
                  </a:cubicBezTo>
                  <a:cubicBezTo>
                    <a:pt x="539710" y="26417"/>
                    <a:pt x="541615" y="26417"/>
                    <a:pt x="548282" y="24512"/>
                  </a:cubicBezTo>
                  <a:cubicBezTo>
                    <a:pt x="555902" y="22607"/>
                    <a:pt x="565427" y="23559"/>
                    <a:pt x="572095" y="26417"/>
                  </a:cubicBezTo>
                  <a:cubicBezTo>
                    <a:pt x="590192" y="34989"/>
                    <a:pt x="610195" y="34989"/>
                    <a:pt x="628292" y="46419"/>
                  </a:cubicBezTo>
                  <a:cubicBezTo>
                    <a:pt x="644485" y="56897"/>
                    <a:pt x="666392" y="59754"/>
                    <a:pt x="684490" y="67374"/>
                  </a:cubicBezTo>
                  <a:cubicBezTo>
                    <a:pt x="694015" y="72137"/>
                    <a:pt x="701635" y="78804"/>
                    <a:pt x="709255" y="85472"/>
                  </a:cubicBezTo>
                  <a:cubicBezTo>
                    <a:pt x="717827" y="94044"/>
                    <a:pt x="726400" y="100712"/>
                    <a:pt x="738782" y="103569"/>
                  </a:cubicBezTo>
                  <a:cubicBezTo>
                    <a:pt x="750212" y="106427"/>
                    <a:pt x="751165" y="109284"/>
                    <a:pt x="759737" y="131192"/>
                  </a:cubicBezTo>
                  <a:cubicBezTo>
                    <a:pt x="761642" y="135002"/>
                    <a:pt x="766405" y="138812"/>
                    <a:pt x="771167" y="139764"/>
                  </a:cubicBezTo>
                  <a:cubicBezTo>
                    <a:pt x="800695" y="148337"/>
                    <a:pt x="812125" y="176912"/>
                    <a:pt x="832127" y="195009"/>
                  </a:cubicBezTo>
                  <a:cubicBezTo>
                    <a:pt x="835937" y="198819"/>
                    <a:pt x="835937" y="214059"/>
                    <a:pt x="832127" y="215964"/>
                  </a:cubicBezTo>
                  <a:cubicBezTo>
                    <a:pt x="820697" y="222632"/>
                    <a:pt x="826412" y="228347"/>
                    <a:pt x="829270" y="235967"/>
                  </a:cubicBezTo>
                  <a:cubicBezTo>
                    <a:pt x="832127" y="242634"/>
                    <a:pt x="835937" y="248349"/>
                    <a:pt x="837842" y="255017"/>
                  </a:cubicBezTo>
                  <a:cubicBezTo>
                    <a:pt x="840700" y="263589"/>
                    <a:pt x="834032" y="269304"/>
                    <a:pt x="823555" y="266447"/>
                  </a:cubicBezTo>
                  <a:cubicBezTo>
                    <a:pt x="820697" y="265494"/>
                    <a:pt x="816887" y="265494"/>
                    <a:pt x="814030" y="267399"/>
                  </a:cubicBezTo>
                  <a:cubicBezTo>
                    <a:pt x="800695" y="273114"/>
                    <a:pt x="790217" y="285497"/>
                    <a:pt x="773072" y="283592"/>
                  </a:cubicBezTo>
                  <a:cubicBezTo>
                    <a:pt x="771167" y="283592"/>
                    <a:pt x="768310" y="285497"/>
                    <a:pt x="768310" y="287402"/>
                  </a:cubicBezTo>
                  <a:cubicBezTo>
                    <a:pt x="765452" y="298832"/>
                    <a:pt x="762595" y="311214"/>
                    <a:pt x="761642" y="322644"/>
                  </a:cubicBezTo>
                  <a:cubicBezTo>
                    <a:pt x="757832" y="350267"/>
                    <a:pt x="761642" y="378842"/>
                    <a:pt x="746402" y="404559"/>
                  </a:cubicBezTo>
                  <a:cubicBezTo>
                    <a:pt x="744497" y="408369"/>
                    <a:pt x="748307" y="415989"/>
                    <a:pt x="750212" y="420752"/>
                  </a:cubicBezTo>
                  <a:cubicBezTo>
                    <a:pt x="758785" y="442659"/>
                    <a:pt x="768310" y="465519"/>
                    <a:pt x="777835" y="487427"/>
                  </a:cubicBezTo>
                  <a:cubicBezTo>
                    <a:pt x="782597" y="497904"/>
                    <a:pt x="781645" y="508382"/>
                    <a:pt x="775930" y="519812"/>
                  </a:cubicBezTo>
                  <a:cubicBezTo>
                    <a:pt x="771167" y="530289"/>
                    <a:pt x="764500" y="536957"/>
                    <a:pt x="753070" y="536004"/>
                  </a:cubicBezTo>
                  <a:cubicBezTo>
                    <a:pt x="731162" y="534099"/>
                    <a:pt x="719732" y="545529"/>
                    <a:pt x="715922" y="566484"/>
                  </a:cubicBezTo>
                  <a:cubicBezTo>
                    <a:pt x="715922" y="569342"/>
                    <a:pt x="714970" y="574104"/>
                    <a:pt x="714017" y="574104"/>
                  </a:cubicBezTo>
                  <a:cubicBezTo>
                    <a:pt x="696872" y="577914"/>
                    <a:pt x="705445" y="598869"/>
                    <a:pt x="691157" y="606489"/>
                  </a:cubicBezTo>
                  <a:cubicBezTo>
                    <a:pt x="677822" y="613157"/>
                    <a:pt x="670202" y="626492"/>
                    <a:pt x="670202" y="643637"/>
                  </a:cubicBezTo>
                  <a:cubicBezTo>
                    <a:pt x="670202" y="675069"/>
                    <a:pt x="651152" y="693167"/>
                    <a:pt x="618767" y="695072"/>
                  </a:cubicBezTo>
                  <a:cubicBezTo>
                    <a:pt x="597812" y="696024"/>
                    <a:pt x="577810" y="693167"/>
                    <a:pt x="560665" y="677927"/>
                  </a:cubicBezTo>
                  <a:cubicBezTo>
                    <a:pt x="550187" y="668402"/>
                    <a:pt x="535900" y="665544"/>
                    <a:pt x="522565" y="659829"/>
                  </a:cubicBezTo>
                  <a:cubicBezTo>
                    <a:pt x="520660" y="658877"/>
                    <a:pt x="515897" y="659829"/>
                    <a:pt x="514945" y="661734"/>
                  </a:cubicBezTo>
                  <a:cubicBezTo>
                    <a:pt x="513040" y="663639"/>
                    <a:pt x="513040" y="667449"/>
                    <a:pt x="514945" y="669354"/>
                  </a:cubicBezTo>
                  <a:cubicBezTo>
                    <a:pt x="518755" y="675069"/>
                    <a:pt x="522565" y="682689"/>
                    <a:pt x="527327" y="686499"/>
                  </a:cubicBezTo>
                  <a:cubicBezTo>
                    <a:pt x="563522" y="711264"/>
                    <a:pt x="584477" y="748412"/>
                    <a:pt x="607337" y="783654"/>
                  </a:cubicBezTo>
                  <a:cubicBezTo>
                    <a:pt x="610195" y="788417"/>
                    <a:pt x="613052" y="794132"/>
                    <a:pt x="614957" y="799847"/>
                  </a:cubicBezTo>
                  <a:cubicBezTo>
                    <a:pt x="620672" y="822707"/>
                    <a:pt x="632102" y="841757"/>
                    <a:pt x="647342" y="859854"/>
                  </a:cubicBezTo>
                  <a:cubicBezTo>
                    <a:pt x="654962" y="869379"/>
                    <a:pt x="660677" y="882714"/>
                    <a:pt x="662582" y="895097"/>
                  </a:cubicBezTo>
                  <a:cubicBezTo>
                    <a:pt x="665440" y="918909"/>
                    <a:pt x="679727" y="935102"/>
                    <a:pt x="693062" y="953199"/>
                  </a:cubicBezTo>
                  <a:cubicBezTo>
                    <a:pt x="707350" y="972249"/>
                    <a:pt x="723542" y="991299"/>
                    <a:pt x="737830" y="1010349"/>
                  </a:cubicBezTo>
                  <a:cubicBezTo>
                    <a:pt x="744497" y="1018922"/>
                    <a:pt x="750212" y="1026542"/>
                    <a:pt x="745450" y="1040829"/>
                  </a:cubicBezTo>
                  <a:cubicBezTo>
                    <a:pt x="741640" y="1053212"/>
                    <a:pt x="755927" y="1057974"/>
                    <a:pt x="765452" y="1063689"/>
                  </a:cubicBezTo>
                  <a:cubicBezTo>
                    <a:pt x="771167" y="1067499"/>
                    <a:pt x="775930" y="1066547"/>
                    <a:pt x="781645" y="1062737"/>
                  </a:cubicBezTo>
                  <a:cubicBezTo>
                    <a:pt x="804505" y="1046544"/>
                    <a:pt x="827365" y="1030352"/>
                    <a:pt x="850225" y="1014159"/>
                  </a:cubicBezTo>
                  <a:cubicBezTo>
                    <a:pt x="858797" y="1007492"/>
                    <a:pt x="867370" y="1000824"/>
                    <a:pt x="875942" y="993204"/>
                  </a:cubicBezTo>
                  <a:cubicBezTo>
                    <a:pt x="889277" y="981774"/>
                    <a:pt x="901660" y="970344"/>
                    <a:pt x="914995" y="959867"/>
                  </a:cubicBezTo>
                  <a:cubicBezTo>
                    <a:pt x="939760" y="940817"/>
                    <a:pt x="960715" y="919862"/>
                    <a:pt x="980717" y="896049"/>
                  </a:cubicBezTo>
                  <a:cubicBezTo>
                    <a:pt x="1010245" y="860807"/>
                    <a:pt x="1047392" y="831279"/>
                    <a:pt x="1082635" y="800799"/>
                  </a:cubicBezTo>
                  <a:cubicBezTo>
                    <a:pt x="1098827" y="787464"/>
                    <a:pt x="1113115" y="775082"/>
                    <a:pt x="1120735" y="755079"/>
                  </a:cubicBezTo>
                  <a:cubicBezTo>
                    <a:pt x="1132165" y="725552"/>
                    <a:pt x="1144547" y="695072"/>
                    <a:pt x="1155977" y="665544"/>
                  </a:cubicBezTo>
                  <a:cubicBezTo>
                    <a:pt x="1159787" y="655067"/>
                    <a:pt x="1163597" y="644589"/>
                    <a:pt x="1169312" y="635064"/>
                  </a:cubicBezTo>
                  <a:cubicBezTo>
                    <a:pt x="1174075" y="626492"/>
                    <a:pt x="1180742" y="616967"/>
                    <a:pt x="1189315" y="613157"/>
                  </a:cubicBezTo>
                  <a:cubicBezTo>
                    <a:pt x="1222652" y="597917"/>
                    <a:pt x="1257895" y="584582"/>
                    <a:pt x="1292185" y="570294"/>
                  </a:cubicBezTo>
                  <a:cubicBezTo>
                    <a:pt x="1296947" y="568389"/>
                    <a:pt x="1304567" y="571247"/>
                    <a:pt x="1308377" y="568389"/>
                  </a:cubicBezTo>
                  <a:cubicBezTo>
                    <a:pt x="1312187" y="564579"/>
                    <a:pt x="1313140" y="557912"/>
                    <a:pt x="1314092" y="552197"/>
                  </a:cubicBezTo>
                  <a:cubicBezTo>
                    <a:pt x="1322665" y="507429"/>
                    <a:pt x="1331237" y="461709"/>
                    <a:pt x="1339810" y="415989"/>
                  </a:cubicBezTo>
                  <a:cubicBezTo>
                    <a:pt x="1347430" y="375984"/>
                    <a:pt x="1356002" y="335979"/>
                    <a:pt x="1362670" y="295022"/>
                  </a:cubicBezTo>
                  <a:cubicBezTo>
                    <a:pt x="1368385" y="263589"/>
                    <a:pt x="1372195" y="231204"/>
                    <a:pt x="1376957" y="199772"/>
                  </a:cubicBezTo>
                  <a:cubicBezTo>
                    <a:pt x="1380767" y="174054"/>
                    <a:pt x="1396007" y="163577"/>
                    <a:pt x="1420772" y="168339"/>
                  </a:cubicBezTo>
                  <a:cubicBezTo>
                    <a:pt x="1450300" y="173102"/>
                    <a:pt x="1476017" y="185484"/>
                    <a:pt x="1502687" y="196914"/>
                  </a:cubicBezTo>
                  <a:cubicBezTo>
                    <a:pt x="1581745" y="231204"/>
                    <a:pt x="1654135" y="278829"/>
                    <a:pt x="1726525" y="326454"/>
                  </a:cubicBezTo>
                  <a:cubicBezTo>
                    <a:pt x="1786532" y="366459"/>
                    <a:pt x="1847492" y="406464"/>
                    <a:pt x="1907500" y="446469"/>
                  </a:cubicBezTo>
                  <a:cubicBezTo>
                    <a:pt x="1951315" y="475997"/>
                    <a:pt x="1992272" y="507429"/>
                    <a:pt x="2032277" y="540767"/>
                  </a:cubicBezTo>
                  <a:cubicBezTo>
                    <a:pt x="2064662" y="567437"/>
                    <a:pt x="2098952" y="593154"/>
                    <a:pt x="2127527" y="624587"/>
                  </a:cubicBezTo>
                  <a:cubicBezTo>
                    <a:pt x="2136100" y="633159"/>
                    <a:pt x="2147530" y="639827"/>
                    <a:pt x="2143720" y="656972"/>
                  </a:cubicBezTo>
                  <a:cubicBezTo>
                    <a:pt x="2141815" y="663639"/>
                    <a:pt x="2150387" y="673164"/>
                    <a:pt x="2154197" y="681737"/>
                  </a:cubicBezTo>
                  <a:cubicBezTo>
                    <a:pt x="2169437" y="713169"/>
                    <a:pt x="2185630" y="744602"/>
                    <a:pt x="2201822" y="776987"/>
                  </a:cubicBezTo>
                  <a:cubicBezTo>
                    <a:pt x="2211347" y="796989"/>
                    <a:pt x="2210395" y="800799"/>
                    <a:pt x="2191345" y="810324"/>
                  </a:cubicBezTo>
                  <a:cubicBezTo>
                    <a:pt x="2170390" y="820802"/>
                    <a:pt x="2149435" y="829374"/>
                    <a:pt x="2128480" y="838899"/>
                  </a:cubicBezTo>
                  <a:cubicBezTo>
                    <a:pt x="2077045" y="862712"/>
                    <a:pt x="2025610" y="885572"/>
                    <a:pt x="1975127" y="909384"/>
                  </a:cubicBezTo>
                  <a:cubicBezTo>
                    <a:pt x="1953220" y="919862"/>
                    <a:pt x="1935122" y="933197"/>
                    <a:pt x="1919882" y="954152"/>
                  </a:cubicBezTo>
                  <a:cubicBezTo>
                    <a:pt x="1877972" y="1013207"/>
                    <a:pt x="1833205" y="1070357"/>
                    <a:pt x="1789390" y="1127507"/>
                  </a:cubicBezTo>
                  <a:cubicBezTo>
                    <a:pt x="1767482" y="1156082"/>
                    <a:pt x="1742717" y="1182752"/>
                    <a:pt x="1718905" y="1210374"/>
                  </a:cubicBezTo>
                  <a:cubicBezTo>
                    <a:pt x="1713190" y="1217042"/>
                    <a:pt x="1705570" y="1222757"/>
                    <a:pt x="1712237" y="1233234"/>
                  </a:cubicBezTo>
                  <a:cubicBezTo>
                    <a:pt x="1714142" y="1237044"/>
                    <a:pt x="1713190" y="1242759"/>
                    <a:pt x="1712237" y="1248474"/>
                  </a:cubicBezTo>
                  <a:cubicBezTo>
                    <a:pt x="1711285" y="1265619"/>
                    <a:pt x="1707475" y="1268477"/>
                    <a:pt x="1689377" y="1266572"/>
                  </a:cubicBezTo>
                  <a:cubicBezTo>
                    <a:pt x="1679852" y="1265619"/>
                    <a:pt x="1675090" y="1269429"/>
                    <a:pt x="1677947" y="1277049"/>
                  </a:cubicBezTo>
                  <a:cubicBezTo>
                    <a:pt x="1685567" y="1293242"/>
                    <a:pt x="1695092" y="1307529"/>
                    <a:pt x="1679852" y="1324674"/>
                  </a:cubicBezTo>
                  <a:cubicBezTo>
                    <a:pt x="1677947" y="1326579"/>
                    <a:pt x="1681757" y="1333247"/>
                    <a:pt x="1683662" y="1338009"/>
                  </a:cubicBezTo>
                  <a:cubicBezTo>
                    <a:pt x="1691282" y="1358964"/>
                    <a:pt x="1692235" y="1362774"/>
                    <a:pt x="1676042" y="1374204"/>
                  </a:cubicBezTo>
                  <a:cubicBezTo>
                    <a:pt x="1665565" y="1380872"/>
                    <a:pt x="1663660" y="1388492"/>
                    <a:pt x="1663660" y="1398969"/>
                  </a:cubicBezTo>
                  <a:cubicBezTo>
                    <a:pt x="1663660" y="1433259"/>
                    <a:pt x="1649372" y="1457072"/>
                    <a:pt x="1620797" y="1477074"/>
                  </a:cubicBezTo>
                  <a:cubicBezTo>
                    <a:pt x="1610320" y="1484694"/>
                    <a:pt x="1601747" y="1497077"/>
                    <a:pt x="1596032" y="1509459"/>
                  </a:cubicBezTo>
                  <a:cubicBezTo>
                    <a:pt x="1584602" y="1535177"/>
                    <a:pt x="1574125" y="1561847"/>
                    <a:pt x="1565552" y="1588517"/>
                  </a:cubicBezTo>
                  <a:cubicBezTo>
                    <a:pt x="1546502" y="1643762"/>
                    <a:pt x="1528405" y="1699007"/>
                    <a:pt x="1510307" y="1754252"/>
                  </a:cubicBezTo>
                  <a:cubicBezTo>
                    <a:pt x="1500782" y="1783779"/>
                    <a:pt x="1494115" y="1814259"/>
                    <a:pt x="1486495" y="1843787"/>
                  </a:cubicBezTo>
                  <a:cubicBezTo>
                    <a:pt x="1481732" y="1862837"/>
                    <a:pt x="1469350" y="1869504"/>
                    <a:pt x="1451252" y="1860932"/>
                  </a:cubicBezTo>
                  <a:cubicBezTo>
                    <a:pt x="1415057" y="1843787"/>
                    <a:pt x="1378862" y="1824737"/>
                    <a:pt x="1342667" y="1806639"/>
                  </a:cubicBezTo>
                  <a:cubicBezTo>
                    <a:pt x="1336952" y="1803782"/>
                    <a:pt x="1331237" y="1799019"/>
                    <a:pt x="1325522" y="1794257"/>
                  </a:cubicBezTo>
                  <a:cubicBezTo>
                    <a:pt x="1315045" y="1786637"/>
                    <a:pt x="1315997" y="1779017"/>
                    <a:pt x="1321712" y="1768539"/>
                  </a:cubicBezTo>
                  <a:cubicBezTo>
                    <a:pt x="1335047" y="1742822"/>
                    <a:pt x="1348382" y="1716152"/>
                    <a:pt x="1360765" y="1689482"/>
                  </a:cubicBezTo>
                  <a:cubicBezTo>
                    <a:pt x="1361717" y="1687577"/>
                    <a:pt x="1359812" y="1684719"/>
                    <a:pt x="1358860" y="1681862"/>
                  </a:cubicBezTo>
                  <a:cubicBezTo>
                    <a:pt x="1356955" y="1682814"/>
                    <a:pt x="1355050" y="1682814"/>
                    <a:pt x="1353145" y="1683767"/>
                  </a:cubicBezTo>
                  <a:cubicBezTo>
                    <a:pt x="1352192" y="1683767"/>
                    <a:pt x="1352192" y="1685672"/>
                    <a:pt x="1352192" y="1686624"/>
                  </a:cubicBezTo>
                  <a:cubicBezTo>
                    <a:pt x="1330285" y="1726629"/>
                    <a:pt x="1329332" y="1728534"/>
                    <a:pt x="1284565" y="1725677"/>
                  </a:cubicBezTo>
                  <a:cubicBezTo>
                    <a:pt x="1232177" y="1722819"/>
                    <a:pt x="1179790" y="1719009"/>
                    <a:pt x="1127402" y="1719009"/>
                  </a:cubicBezTo>
                  <a:cubicBezTo>
                    <a:pt x="1110257" y="1719009"/>
                    <a:pt x="1092160" y="1711389"/>
                    <a:pt x="1075015" y="1708532"/>
                  </a:cubicBezTo>
                  <a:cubicBezTo>
                    <a:pt x="1043582" y="1703769"/>
                    <a:pt x="1011197" y="1699959"/>
                    <a:pt x="979765" y="1695197"/>
                  </a:cubicBezTo>
                  <a:cubicBezTo>
                    <a:pt x="969287" y="1693292"/>
                    <a:pt x="957857" y="1691387"/>
                    <a:pt x="947380" y="1689482"/>
                  </a:cubicBezTo>
                  <a:cubicBezTo>
                    <a:pt x="943570" y="1688529"/>
                    <a:pt x="938807" y="1686624"/>
                    <a:pt x="935950" y="1688529"/>
                  </a:cubicBezTo>
                  <a:cubicBezTo>
                    <a:pt x="925472" y="1694244"/>
                    <a:pt x="914995" y="1691387"/>
                    <a:pt x="904517" y="1689482"/>
                  </a:cubicBezTo>
                  <a:cubicBezTo>
                    <a:pt x="888325" y="1687577"/>
                    <a:pt x="885467" y="1690434"/>
                    <a:pt x="885467" y="1710437"/>
                  </a:cubicBezTo>
                  <a:close/>
                  <a:moveTo>
                    <a:pt x="1225510" y="1051307"/>
                  </a:moveTo>
                  <a:cubicBezTo>
                    <a:pt x="1223605" y="1048449"/>
                    <a:pt x="1221700" y="1043687"/>
                    <a:pt x="1219795" y="1039877"/>
                  </a:cubicBezTo>
                  <a:cubicBezTo>
                    <a:pt x="1215985" y="1042734"/>
                    <a:pt x="1212175" y="1044639"/>
                    <a:pt x="1209317" y="1047497"/>
                  </a:cubicBezTo>
                  <a:cubicBezTo>
                    <a:pt x="1202650" y="1055117"/>
                    <a:pt x="1196935" y="1063689"/>
                    <a:pt x="1189315" y="1070357"/>
                  </a:cubicBezTo>
                  <a:cubicBezTo>
                    <a:pt x="1163597" y="1094169"/>
                    <a:pt x="1137880" y="1117982"/>
                    <a:pt x="1111210" y="1141794"/>
                  </a:cubicBezTo>
                  <a:cubicBezTo>
                    <a:pt x="1068347" y="1180847"/>
                    <a:pt x="1026437" y="1218947"/>
                    <a:pt x="983575" y="1257047"/>
                  </a:cubicBezTo>
                  <a:cubicBezTo>
                    <a:pt x="950237" y="1286574"/>
                    <a:pt x="916900" y="1315149"/>
                    <a:pt x="883562" y="1344677"/>
                  </a:cubicBezTo>
                  <a:cubicBezTo>
                    <a:pt x="877847" y="1349439"/>
                    <a:pt x="873085" y="1354202"/>
                    <a:pt x="867370" y="1358964"/>
                  </a:cubicBezTo>
                  <a:cubicBezTo>
                    <a:pt x="851177" y="1372299"/>
                    <a:pt x="850225" y="1373252"/>
                    <a:pt x="869275" y="1381824"/>
                  </a:cubicBezTo>
                  <a:cubicBezTo>
                    <a:pt x="878800" y="1385634"/>
                    <a:pt x="890230" y="1389444"/>
                    <a:pt x="900707" y="1388492"/>
                  </a:cubicBezTo>
                  <a:cubicBezTo>
                    <a:pt x="920710" y="1386587"/>
                    <a:pt x="939760" y="1380872"/>
                    <a:pt x="959762" y="1378014"/>
                  </a:cubicBezTo>
                  <a:cubicBezTo>
                    <a:pt x="965477" y="1377062"/>
                    <a:pt x="972145" y="1377062"/>
                    <a:pt x="977860" y="1378014"/>
                  </a:cubicBezTo>
                  <a:cubicBezTo>
                    <a:pt x="991195" y="1381824"/>
                    <a:pt x="1005482" y="1383729"/>
                    <a:pt x="1017865" y="1390397"/>
                  </a:cubicBezTo>
                  <a:cubicBezTo>
                    <a:pt x="1041677" y="1402779"/>
                    <a:pt x="1064537" y="1407542"/>
                    <a:pt x="1092160" y="1401827"/>
                  </a:cubicBezTo>
                  <a:cubicBezTo>
                    <a:pt x="1120735" y="1396112"/>
                    <a:pt x="1150262" y="1398969"/>
                    <a:pt x="1178837" y="1394207"/>
                  </a:cubicBezTo>
                  <a:cubicBezTo>
                    <a:pt x="1206460" y="1388492"/>
                    <a:pt x="1212175" y="1390397"/>
                    <a:pt x="1212175" y="1358964"/>
                  </a:cubicBezTo>
                  <a:cubicBezTo>
                    <a:pt x="1214080" y="1282764"/>
                    <a:pt x="1215985" y="1207517"/>
                    <a:pt x="1218842" y="1131317"/>
                  </a:cubicBezTo>
                  <a:cubicBezTo>
                    <a:pt x="1220747" y="1105599"/>
                    <a:pt x="1215985" y="1078929"/>
                    <a:pt x="1225510" y="1051307"/>
                  </a:cubicBezTo>
                  <a:close/>
                  <a:moveTo>
                    <a:pt x="574000" y="3282062"/>
                  </a:moveTo>
                  <a:cubicBezTo>
                    <a:pt x="574000" y="3283014"/>
                    <a:pt x="575905" y="3285872"/>
                    <a:pt x="576857" y="3288729"/>
                  </a:cubicBezTo>
                  <a:cubicBezTo>
                    <a:pt x="577810" y="3285872"/>
                    <a:pt x="577810" y="3283014"/>
                    <a:pt x="579715" y="3280157"/>
                  </a:cubicBezTo>
                  <a:cubicBezTo>
                    <a:pt x="586382" y="3263964"/>
                    <a:pt x="593050" y="3248724"/>
                    <a:pt x="599717" y="3233484"/>
                  </a:cubicBezTo>
                  <a:cubicBezTo>
                    <a:pt x="603527" y="3224912"/>
                    <a:pt x="608290" y="3218244"/>
                    <a:pt x="619720" y="3218244"/>
                  </a:cubicBezTo>
                  <a:cubicBezTo>
                    <a:pt x="624482" y="3218244"/>
                    <a:pt x="631150" y="3215387"/>
                    <a:pt x="634007" y="3211577"/>
                  </a:cubicBezTo>
                  <a:cubicBezTo>
                    <a:pt x="640675" y="3203004"/>
                    <a:pt x="647342" y="3194432"/>
                    <a:pt x="652105" y="3183954"/>
                  </a:cubicBezTo>
                  <a:cubicBezTo>
                    <a:pt x="654010" y="3179192"/>
                    <a:pt x="651152" y="3173477"/>
                    <a:pt x="644485" y="3169667"/>
                  </a:cubicBezTo>
                  <a:cubicBezTo>
                    <a:pt x="630197" y="3162047"/>
                    <a:pt x="621625" y="3150617"/>
                    <a:pt x="619720" y="3131567"/>
                  </a:cubicBezTo>
                  <a:cubicBezTo>
                    <a:pt x="618767" y="3122042"/>
                    <a:pt x="617815" y="3112517"/>
                    <a:pt x="620672" y="3102992"/>
                  </a:cubicBezTo>
                  <a:cubicBezTo>
                    <a:pt x="622577" y="3097277"/>
                    <a:pt x="607337" y="3071559"/>
                    <a:pt x="602575" y="3070607"/>
                  </a:cubicBezTo>
                  <a:cubicBezTo>
                    <a:pt x="600670" y="3078227"/>
                    <a:pt x="599717" y="3086799"/>
                    <a:pt x="597812" y="3094419"/>
                  </a:cubicBezTo>
                  <a:cubicBezTo>
                    <a:pt x="595907" y="3105849"/>
                    <a:pt x="593050" y="3118232"/>
                    <a:pt x="593050" y="3129662"/>
                  </a:cubicBezTo>
                  <a:cubicBezTo>
                    <a:pt x="593050" y="3163952"/>
                    <a:pt x="588287" y="3197289"/>
                    <a:pt x="581620" y="3231579"/>
                  </a:cubicBezTo>
                  <a:cubicBezTo>
                    <a:pt x="577810" y="3247772"/>
                    <a:pt x="576857" y="3263964"/>
                    <a:pt x="574000" y="3282062"/>
                  </a:cubicBezTo>
                  <a:close/>
                  <a:moveTo>
                    <a:pt x="337780" y="4482212"/>
                  </a:moveTo>
                  <a:cubicBezTo>
                    <a:pt x="334922" y="4442207"/>
                    <a:pt x="333017" y="4406965"/>
                    <a:pt x="329207" y="4370769"/>
                  </a:cubicBezTo>
                  <a:cubicBezTo>
                    <a:pt x="328255" y="4360292"/>
                    <a:pt x="321587" y="4349815"/>
                    <a:pt x="316825" y="4340290"/>
                  </a:cubicBezTo>
                  <a:cubicBezTo>
                    <a:pt x="315872" y="4339337"/>
                    <a:pt x="309205" y="4339337"/>
                    <a:pt x="308252" y="4340290"/>
                  </a:cubicBezTo>
                  <a:cubicBezTo>
                    <a:pt x="302537" y="4349815"/>
                    <a:pt x="299680" y="4361244"/>
                    <a:pt x="292060" y="4368865"/>
                  </a:cubicBezTo>
                  <a:cubicBezTo>
                    <a:pt x="281582" y="4380294"/>
                    <a:pt x="284440" y="4390772"/>
                    <a:pt x="289202" y="4401249"/>
                  </a:cubicBezTo>
                  <a:cubicBezTo>
                    <a:pt x="301585" y="4429824"/>
                    <a:pt x="313015" y="4458399"/>
                    <a:pt x="326350" y="4486974"/>
                  </a:cubicBezTo>
                  <a:cubicBezTo>
                    <a:pt x="328255" y="4490784"/>
                    <a:pt x="331112" y="4492690"/>
                    <a:pt x="333970" y="4495547"/>
                  </a:cubicBezTo>
                  <a:cubicBezTo>
                    <a:pt x="334922" y="4491737"/>
                    <a:pt x="335875" y="4487927"/>
                    <a:pt x="336827" y="4485069"/>
                  </a:cubicBezTo>
                  <a:cubicBezTo>
                    <a:pt x="336827" y="4484117"/>
                    <a:pt x="337780" y="4481259"/>
                    <a:pt x="337780" y="4482212"/>
                  </a:cubicBezTo>
                  <a:close/>
                  <a:moveTo>
                    <a:pt x="1225510" y="903669"/>
                  </a:moveTo>
                  <a:cubicBezTo>
                    <a:pt x="1225510" y="903669"/>
                    <a:pt x="1225510" y="903669"/>
                    <a:pt x="1225510" y="903669"/>
                  </a:cubicBezTo>
                  <a:cubicBezTo>
                    <a:pt x="1225510" y="899859"/>
                    <a:pt x="1225510" y="896049"/>
                    <a:pt x="1225510" y="891287"/>
                  </a:cubicBezTo>
                  <a:cubicBezTo>
                    <a:pt x="1224557" y="881762"/>
                    <a:pt x="1223605" y="872237"/>
                    <a:pt x="1222652" y="862712"/>
                  </a:cubicBezTo>
                  <a:cubicBezTo>
                    <a:pt x="1213127" y="867474"/>
                    <a:pt x="1203602" y="873189"/>
                    <a:pt x="1194077" y="877952"/>
                  </a:cubicBezTo>
                  <a:cubicBezTo>
                    <a:pt x="1192172" y="878904"/>
                    <a:pt x="1191220" y="880809"/>
                    <a:pt x="1189315" y="881762"/>
                  </a:cubicBezTo>
                  <a:cubicBezTo>
                    <a:pt x="1177885" y="891287"/>
                    <a:pt x="1178837" y="891287"/>
                    <a:pt x="1187410" y="901764"/>
                  </a:cubicBezTo>
                  <a:cubicBezTo>
                    <a:pt x="1196935" y="913194"/>
                    <a:pt x="1206460" y="924624"/>
                    <a:pt x="1215985" y="936054"/>
                  </a:cubicBezTo>
                  <a:cubicBezTo>
                    <a:pt x="1217890" y="937959"/>
                    <a:pt x="1220747" y="939864"/>
                    <a:pt x="1222652" y="941769"/>
                  </a:cubicBezTo>
                  <a:cubicBezTo>
                    <a:pt x="1223605" y="938912"/>
                    <a:pt x="1224557" y="936054"/>
                    <a:pt x="1224557" y="933197"/>
                  </a:cubicBezTo>
                  <a:cubicBezTo>
                    <a:pt x="1225510" y="923672"/>
                    <a:pt x="1225510" y="914147"/>
                    <a:pt x="1225510" y="903669"/>
                  </a:cubicBezTo>
                  <a:close/>
                </a:path>
              </a:pathLst>
            </a:custGeom>
            <a:solidFill>
              <a:schemeClr val="accent3"/>
            </a:solidFill>
            <a:ln w="9525" cap="flat">
              <a:noFill/>
              <a:prstDash val="solid"/>
              <a:miter/>
            </a:ln>
          </p:spPr>
          <p:txBody>
            <a:bodyPr rtlCol="0" anchor="ctr"/>
            <a:lstStyle/>
            <a:p>
              <a:endParaRPr lang="en-US"/>
            </a:p>
          </p:txBody>
        </p:sp>
        <p:sp>
          <p:nvSpPr>
            <p:cNvPr id="34" name="Graphic 12">
              <a:extLst>
                <a:ext uri="{FF2B5EF4-FFF2-40B4-BE49-F238E27FC236}">
                  <a16:creationId xmlns:a16="http://schemas.microsoft.com/office/drawing/2014/main" id="{E1F281DC-62AD-45F9-B067-B62E0F84D6AF}"/>
                </a:ext>
              </a:extLst>
            </p:cNvPr>
            <p:cNvSpPr/>
            <p:nvPr/>
          </p:nvSpPr>
          <p:spPr>
            <a:xfrm>
              <a:off x="2311956" y="1489075"/>
              <a:ext cx="1152966" cy="2846007"/>
            </a:xfrm>
            <a:custGeom>
              <a:avLst/>
              <a:gdLst>
                <a:gd name="connsiteX0" fmla="*/ 10001 w 1809750"/>
                <a:gd name="connsiteY0" fmla="*/ 4380249 h 4467225"/>
                <a:gd name="connsiteX1" fmla="*/ 33814 w 1809750"/>
                <a:gd name="connsiteY1" fmla="*/ 4357389 h 4467225"/>
                <a:gd name="connsiteX2" fmla="*/ 68104 w 1809750"/>
                <a:gd name="connsiteY2" fmla="*/ 4343101 h 4467225"/>
                <a:gd name="connsiteX3" fmla="*/ 128111 w 1809750"/>
                <a:gd name="connsiteY3" fmla="*/ 4262139 h 4467225"/>
                <a:gd name="connsiteX4" fmla="*/ 157639 w 1809750"/>
                <a:gd name="connsiteY4" fmla="*/ 4100214 h 4467225"/>
                <a:gd name="connsiteX5" fmla="*/ 220504 w 1809750"/>
                <a:gd name="connsiteY5" fmla="*/ 3863994 h 4467225"/>
                <a:gd name="connsiteX6" fmla="*/ 242411 w 1809750"/>
                <a:gd name="connsiteY6" fmla="*/ 3805891 h 4467225"/>
                <a:gd name="connsiteX7" fmla="*/ 268129 w 1809750"/>
                <a:gd name="connsiteY7" fmla="*/ 3699211 h 4467225"/>
                <a:gd name="connsiteX8" fmla="*/ 328136 w 1809750"/>
                <a:gd name="connsiteY8" fmla="*/ 3422034 h 4467225"/>
                <a:gd name="connsiteX9" fmla="*/ 327184 w 1809750"/>
                <a:gd name="connsiteY9" fmla="*/ 3396316 h 4467225"/>
                <a:gd name="connsiteX10" fmla="*/ 328136 w 1809750"/>
                <a:gd name="connsiteY10" fmla="*/ 3382029 h 4467225"/>
                <a:gd name="connsiteX11" fmla="*/ 370999 w 1809750"/>
                <a:gd name="connsiteY11" fmla="*/ 3260109 h 4467225"/>
                <a:gd name="connsiteX12" fmla="*/ 386239 w 1809750"/>
                <a:gd name="connsiteY12" fmla="*/ 3223914 h 4467225"/>
                <a:gd name="connsiteX13" fmla="*/ 406241 w 1809750"/>
                <a:gd name="connsiteY13" fmla="*/ 3121996 h 4467225"/>
                <a:gd name="connsiteX14" fmla="*/ 423386 w 1809750"/>
                <a:gd name="connsiteY14" fmla="*/ 3035319 h 4467225"/>
                <a:gd name="connsiteX15" fmla="*/ 434816 w 1809750"/>
                <a:gd name="connsiteY15" fmla="*/ 2983884 h 4467225"/>
                <a:gd name="connsiteX16" fmla="*/ 461486 w 1809750"/>
                <a:gd name="connsiteY16" fmla="*/ 2818149 h 4467225"/>
                <a:gd name="connsiteX17" fmla="*/ 471011 w 1809750"/>
                <a:gd name="connsiteY17" fmla="*/ 2784811 h 4467225"/>
                <a:gd name="connsiteX18" fmla="*/ 476726 w 1809750"/>
                <a:gd name="connsiteY18" fmla="*/ 2732424 h 4467225"/>
                <a:gd name="connsiteX19" fmla="*/ 495776 w 1809750"/>
                <a:gd name="connsiteY19" fmla="*/ 2643841 h 4467225"/>
                <a:gd name="connsiteX20" fmla="*/ 503396 w 1809750"/>
                <a:gd name="connsiteY20" fmla="*/ 2624791 h 4467225"/>
                <a:gd name="connsiteX21" fmla="*/ 504349 w 1809750"/>
                <a:gd name="connsiteY21" fmla="*/ 2537161 h 4467225"/>
                <a:gd name="connsiteX22" fmla="*/ 511016 w 1809750"/>
                <a:gd name="connsiteY22" fmla="*/ 2502871 h 4467225"/>
                <a:gd name="connsiteX23" fmla="*/ 538639 w 1809750"/>
                <a:gd name="connsiteY23" fmla="*/ 2290464 h 4467225"/>
                <a:gd name="connsiteX24" fmla="*/ 539591 w 1809750"/>
                <a:gd name="connsiteY24" fmla="*/ 2259984 h 4467225"/>
                <a:gd name="connsiteX25" fmla="*/ 559594 w 1809750"/>
                <a:gd name="connsiteY25" fmla="*/ 2226646 h 4467225"/>
                <a:gd name="connsiteX26" fmla="*/ 558641 w 1809750"/>
                <a:gd name="connsiteY26" fmla="*/ 2183784 h 4467225"/>
                <a:gd name="connsiteX27" fmla="*/ 561499 w 1809750"/>
                <a:gd name="connsiteY27" fmla="*/ 2168544 h 4467225"/>
                <a:gd name="connsiteX28" fmla="*/ 554831 w 1809750"/>
                <a:gd name="connsiteY28" fmla="*/ 2102821 h 4467225"/>
                <a:gd name="connsiteX29" fmla="*/ 529114 w 1809750"/>
                <a:gd name="connsiteY29" fmla="*/ 2085676 h 4467225"/>
                <a:gd name="connsiteX30" fmla="*/ 493871 w 1809750"/>
                <a:gd name="connsiteY30" fmla="*/ 2092344 h 4467225"/>
                <a:gd name="connsiteX31" fmla="*/ 492919 w 1809750"/>
                <a:gd name="connsiteY31" fmla="*/ 2084724 h 4467225"/>
                <a:gd name="connsiteX32" fmla="*/ 520541 w 1809750"/>
                <a:gd name="connsiteY32" fmla="*/ 2079961 h 4467225"/>
                <a:gd name="connsiteX33" fmla="*/ 520541 w 1809750"/>
                <a:gd name="connsiteY33" fmla="*/ 2075199 h 4467225"/>
                <a:gd name="connsiteX34" fmla="*/ 474821 w 1809750"/>
                <a:gd name="connsiteY34" fmla="*/ 2063769 h 4467225"/>
                <a:gd name="connsiteX35" fmla="*/ 488156 w 1809750"/>
                <a:gd name="connsiteY35" fmla="*/ 2009476 h 4467225"/>
                <a:gd name="connsiteX36" fmla="*/ 579596 w 1809750"/>
                <a:gd name="connsiteY36" fmla="*/ 1892319 h 4467225"/>
                <a:gd name="connsiteX37" fmla="*/ 533876 w 1809750"/>
                <a:gd name="connsiteY37" fmla="*/ 1886604 h 4467225"/>
                <a:gd name="connsiteX38" fmla="*/ 513874 w 1809750"/>
                <a:gd name="connsiteY38" fmla="*/ 1897081 h 4467225"/>
                <a:gd name="connsiteX39" fmla="*/ 461486 w 1809750"/>
                <a:gd name="connsiteY39" fmla="*/ 1948516 h 4467225"/>
                <a:gd name="connsiteX40" fmla="*/ 420529 w 1809750"/>
                <a:gd name="connsiteY40" fmla="*/ 2017096 h 4467225"/>
                <a:gd name="connsiteX41" fmla="*/ 432911 w 1809750"/>
                <a:gd name="connsiteY41" fmla="*/ 2049481 h 4467225"/>
                <a:gd name="connsiteX42" fmla="*/ 444341 w 1809750"/>
                <a:gd name="connsiteY42" fmla="*/ 2054244 h 4467225"/>
                <a:gd name="connsiteX43" fmla="*/ 410051 w 1809750"/>
                <a:gd name="connsiteY43" fmla="*/ 2059959 h 4467225"/>
                <a:gd name="connsiteX44" fmla="*/ 412909 w 1809750"/>
                <a:gd name="connsiteY44" fmla="*/ 2079961 h 4467225"/>
                <a:gd name="connsiteX45" fmla="*/ 409099 w 1809750"/>
                <a:gd name="connsiteY45" fmla="*/ 2084724 h 4467225"/>
                <a:gd name="connsiteX46" fmla="*/ 387191 w 1809750"/>
                <a:gd name="connsiteY46" fmla="*/ 2069484 h 4467225"/>
                <a:gd name="connsiteX47" fmla="*/ 366236 w 1809750"/>
                <a:gd name="connsiteY47" fmla="*/ 2029479 h 4467225"/>
                <a:gd name="connsiteX48" fmla="*/ 348139 w 1809750"/>
                <a:gd name="connsiteY48" fmla="*/ 2004714 h 4467225"/>
                <a:gd name="connsiteX49" fmla="*/ 322421 w 1809750"/>
                <a:gd name="connsiteY49" fmla="*/ 1957089 h 4467225"/>
                <a:gd name="connsiteX50" fmla="*/ 289084 w 1809750"/>
                <a:gd name="connsiteY50" fmla="*/ 1910416 h 4467225"/>
                <a:gd name="connsiteX51" fmla="*/ 259556 w 1809750"/>
                <a:gd name="connsiteY51" fmla="*/ 1877079 h 4467225"/>
                <a:gd name="connsiteX52" fmla="*/ 264319 w 1809750"/>
                <a:gd name="connsiteY52" fmla="*/ 1872316 h 4467225"/>
                <a:gd name="connsiteX53" fmla="*/ 278606 w 1809750"/>
                <a:gd name="connsiteY53" fmla="*/ 1881841 h 4467225"/>
                <a:gd name="connsiteX54" fmla="*/ 149066 w 1809750"/>
                <a:gd name="connsiteY54" fmla="*/ 1581804 h 4467225"/>
                <a:gd name="connsiteX55" fmla="*/ 109061 w 1809750"/>
                <a:gd name="connsiteY55" fmla="*/ 1461789 h 4467225"/>
                <a:gd name="connsiteX56" fmla="*/ 106204 w 1809750"/>
                <a:gd name="connsiteY56" fmla="*/ 1429404 h 4467225"/>
                <a:gd name="connsiteX57" fmla="*/ 111919 w 1809750"/>
                <a:gd name="connsiteY57" fmla="*/ 1353204 h 4467225"/>
                <a:gd name="connsiteX58" fmla="*/ 133826 w 1809750"/>
                <a:gd name="connsiteY58" fmla="*/ 1303674 h 4467225"/>
                <a:gd name="connsiteX59" fmla="*/ 206216 w 1809750"/>
                <a:gd name="connsiteY59" fmla="*/ 1160799 h 4467225"/>
                <a:gd name="connsiteX60" fmla="*/ 220504 w 1809750"/>
                <a:gd name="connsiteY60" fmla="*/ 1133176 h 4467225"/>
                <a:gd name="connsiteX61" fmla="*/ 246221 w 1809750"/>
                <a:gd name="connsiteY61" fmla="*/ 1089361 h 4467225"/>
                <a:gd name="connsiteX62" fmla="*/ 299561 w 1809750"/>
                <a:gd name="connsiteY62" fmla="*/ 986491 h 4467225"/>
                <a:gd name="connsiteX63" fmla="*/ 347186 w 1809750"/>
                <a:gd name="connsiteY63" fmla="*/ 891241 h 4467225"/>
                <a:gd name="connsiteX64" fmla="*/ 365284 w 1809750"/>
                <a:gd name="connsiteY64" fmla="*/ 840759 h 4467225"/>
                <a:gd name="connsiteX65" fmla="*/ 372904 w 1809750"/>
                <a:gd name="connsiteY65" fmla="*/ 817899 h 4467225"/>
                <a:gd name="connsiteX66" fmla="*/ 407194 w 1809750"/>
                <a:gd name="connsiteY66" fmla="*/ 750271 h 4467225"/>
                <a:gd name="connsiteX67" fmla="*/ 456724 w 1809750"/>
                <a:gd name="connsiteY67" fmla="*/ 719791 h 4467225"/>
                <a:gd name="connsiteX68" fmla="*/ 571024 w 1809750"/>
                <a:gd name="connsiteY68" fmla="*/ 684549 h 4467225"/>
                <a:gd name="connsiteX69" fmla="*/ 671036 w 1809750"/>
                <a:gd name="connsiteY69" fmla="*/ 632161 h 4467225"/>
                <a:gd name="connsiteX70" fmla="*/ 683419 w 1809750"/>
                <a:gd name="connsiteY70" fmla="*/ 614064 h 4467225"/>
                <a:gd name="connsiteX71" fmla="*/ 693896 w 1809750"/>
                <a:gd name="connsiteY71" fmla="*/ 548341 h 4467225"/>
                <a:gd name="connsiteX72" fmla="*/ 699611 w 1809750"/>
                <a:gd name="connsiteY72" fmla="*/ 438804 h 4467225"/>
                <a:gd name="connsiteX73" fmla="*/ 694849 w 1809750"/>
                <a:gd name="connsiteY73" fmla="*/ 383559 h 4467225"/>
                <a:gd name="connsiteX74" fmla="*/ 717709 w 1809750"/>
                <a:gd name="connsiteY74" fmla="*/ 281641 h 4467225"/>
                <a:gd name="connsiteX75" fmla="*/ 747236 w 1809750"/>
                <a:gd name="connsiteY75" fmla="*/ 187344 h 4467225"/>
                <a:gd name="connsiteX76" fmla="*/ 762476 w 1809750"/>
                <a:gd name="connsiteY76" fmla="*/ 163531 h 4467225"/>
                <a:gd name="connsiteX77" fmla="*/ 824389 w 1809750"/>
                <a:gd name="connsiteY77" fmla="*/ 91141 h 4467225"/>
                <a:gd name="connsiteX78" fmla="*/ 857726 w 1809750"/>
                <a:gd name="connsiteY78" fmla="*/ 42564 h 4467225"/>
                <a:gd name="connsiteX79" fmla="*/ 879634 w 1809750"/>
                <a:gd name="connsiteY79" fmla="*/ 35896 h 4467225"/>
                <a:gd name="connsiteX80" fmla="*/ 904399 w 1809750"/>
                <a:gd name="connsiteY80" fmla="*/ 30181 h 4467225"/>
                <a:gd name="connsiteX81" fmla="*/ 982504 w 1809750"/>
                <a:gd name="connsiteY81" fmla="*/ 11131 h 4467225"/>
                <a:gd name="connsiteX82" fmla="*/ 1059656 w 1809750"/>
                <a:gd name="connsiteY82" fmla="*/ 31134 h 4467225"/>
                <a:gd name="connsiteX83" fmla="*/ 1208246 w 1809750"/>
                <a:gd name="connsiteY83" fmla="*/ 231159 h 4467225"/>
                <a:gd name="connsiteX84" fmla="*/ 1225391 w 1809750"/>
                <a:gd name="connsiteY84" fmla="*/ 466426 h 4467225"/>
                <a:gd name="connsiteX85" fmla="*/ 1224439 w 1809750"/>
                <a:gd name="connsiteY85" fmla="*/ 476904 h 4467225"/>
                <a:gd name="connsiteX86" fmla="*/ 1233011 w 1809750"/>
                <a:gd name="connsiteY86" fmla="*/ 670261 h 4467225"/>
                <a:gd name="connsiteX87" fmla="*/ 1278731 w 1809750"/>
                <a:gd name="connsiteY87" fmla="*/ 721696 h 4467225"/>
                <a:gd name="connsiteX88" fmla="*/ 1348264 w 1809750"/>
                <a:gd name="connsiteY88" fmla="*/ 732174 h 4467225"/>
                <a:gd name="connsiteX89" fmla="*/ 1381601 w 1809750"/>
                <a:gd name="connsiteY89" fmla="*/ 755986 h 4467225"/>
                <a:gd name="connsiteX90" fmla="*/ 1409224 w 1809750"/>
                <a:gd name="connsiteY90" fmla="*/ 801706 h 4467225"/>
                <a:gd name="connsiteX91" fmla="*/ 1417796 w 1809750"/>
                <a:gd name="connsiteY91" fmla="*/ 820756 h 4467225"/>
                <a:gd name="connsiteX92" fmla="*/ 1447324 w 1809750"/>
                <a:gd name="connsiteY92" fmla="*/ 879811 h 4467225"/>
                <a:gd name="connsiteX93" fmla="*/ 1549241 w 1809750"/>
                <a:gd name="connsiteY93" fmla="*/ 1010304 h 4467225"/>
                <a:gd name="connsiteX94" fmla="*/ 1579721 w 1809750"/>
                <a:gd name="connsiteY94" fmla="*/ 1043641 h 4467225"/>
                <a:gd name="connsiteX95" fmla="*/ 1634014 w 1809750"/>
                <a:gd name="connsiteY95" fmla="*/ 1114126 h 4467225"/>
                <a:gd name="connsiteX96" fmla="*/ 1742599 w 1809750"/>
                <a:gd name="connsiteY96" fmla="*/ 1255096 h 4467225"/>
                <a:gd name="connsiteX97" fmla="*/ 1774031 w 1809750"/>
                <a:gd name="connsiteY97" fmla="*/ 1312246 h 4467225"/>
                <a:gd name="connsiteX98" fmla="*/ 1797844 w 1809750"/>
                <a:gd name="connsiteY98" fmla="*/ 1354156 h 4467225"/>
                <a:gd name="connsiteX99" fmla="*/ 1806416 w 1809750"/>
                <a:gd name="connsiteY99" fmla="*/ 1372254 h 4467225"/>
                <a:gd name="connsiteX100" fmla="*/ 1801654 w 1809750"/>
                <a:gd name="connsiteY100" fmla="*/ 1457026 h 4467225"/>
                <a:gd name="connsiteX101" fmla="*/ 1762601 w 1809750"/>
                <a:gd name="connsiteY101" fmla="*/ 1607521 h 4467225"/>
                <a:gd name="connsiteX102" fmla="*/ 1740694 w 1809750"/>
                <a:gd name="connsiteY102" fmla="*/ 1665624 h 4467225"/>
                <a:gd name="connsiteX103" fmla="*/ 1700689 w 1809750"/>
                <a:gd name="connsiteY103" fmla="*/ 1787544 h 4467225"/>
                <a:gd name="connsiteX104" fmla="*/ 1698784 w 1809750"/>
                <a:gd name="connsiteY104" fmla="*/ 1793259 h 4467225"/>
                <a:gd name="connsiteX105" fmla="*/ 1686401 w 1809750"/>
                <a:gd name="connsiteY105" fmla="*/ 1869459 h 4467225"/>
                <a:gd name="connsiteX106" fmla="*/ 1653064 w 1809750"/>
                <a:gd name="connsiteY106" fmla="*/ 1898034 h 4467225"/>
                <a:gd name="connsiteX107" fmla="*/ 1609249 w 1809750"/>
                <a:gd name="connsiteY107" fmla="*/ 2004714 h 4467225"/>
                <a:gd name="connsiteX108" fmla="*/ 1568291 w 1809750"/>
                <a:gd name="connsiteY108" fmla="*/ 2011381 h 4467225"/>
                <a:gd name="connsiteX109" fmla="*/ 1535906 w 1809750"/>
                <a:gd name="connsiteY109" fmla="*/ 1998046 h 4467225"/>
                <a:gd name="connsiteX110" fmla="*/ 1582579 w 1809750"/>
                <a:gd name="connsiteY110" fmla="*/ 1964709 h 4467225"/>
                <a:gd name="connsiteX111" fmla="*/ 1499711 w 1809750"/>
                <a:gd name="connsiteY111" fmla="*/ 1878984 h 4467225"/>
                <a:gd name="connsiteX112" fmla="*/ 1486376 w 1809750"/>
                <a:gd name="connsiteY112" fmla="*/ 1865649 h 4467225"/>
                <a:gd name="connsiteX113" fmla="*/ 1426369 w 1809750"/>
                <a:gd name="connsiteY113" fmla="*/ 1834216 h 4467225"/>
                <a:gd name="connsiteX114" fmla="*/ 1479709 w 1809750"/>
                <a:gd name="connsiteY114" fmla="*/ 1908511 h 4467225"/>
                <a:gd name="connsiteX115" fmla="*/ 1511141 w 1809750"/>
                <a:gd name="connsiteY115" fmla="*/ 1983759 h 4467225"/>
                <a:gd name="connsiteX116" fmla="*/ 1507331 w 1809750"/>
                <a:gd name="connsiteY116" fmla="*/ 2011381 h 4467225"/>
                <a:gd name="connsiteX117" fmla="*/ 1484471 w 1809750"/>
                <a:gd name="connsiteY117" fmla="*/ 2006619 h 4467225"/>
                <a:gd name="connsiteX118" fmla="*/ 1446371 w 1809750"/>
                <a:gd name="connsiteY118" fmla="*/ 2034241 h 4467225"/>
                <a:gd name="connsiteX119" fmla="*/ 1463516 w 1809750"/>
                <a:gd name="connsiteY119" fmla="*/ 2120919 h 4467225"/>
                <a:gd name="connsiteX120" fmla="*/ 1468279 w 1809750"/>
                <a:gd name="connsiteY120" fmla="*/ 2202834 h 4467225"/>
                <a:gd name="connsiteX121" fmla="*/ 1472089 w 1809750"/>
                <a:gd name="connsiteY121" fmla="*/ 2251411 h 4467225"/>
                <a:gd name="connsiteX122" fmla="*/ 1468279 w 1809750"/>
                <a:gd name="connsiteY122" fmla="*/ 2393334 h 4467225"/>
                <a:gd name="connsiteX123" fmla="*/ 1453991 w 1809750"/>
                <a:gd name="connsiteY123" fmla="*/ 2605741 h 4467225"/>
                <a:gd name="connsiteX124" fmla="*/ 1438751 w 1809750"/>
                <a:gd name="connsiteY124" fmla="*/ 2816244 h 4467225"/>
                <a:gd name="connsiteX125" fmla="*/ 1432084 w 1809750"/>
                <a:gd name="connsiteY125" fmla="*/ 2962929 h 4467225"/>
                <a:gd name="connsiteX126" fmla="*/ 1424464 w 1809750"/>
                <a:gd name="connsiteY126" fmla="*/ 3218199 h 4467225"/>
                <a:gd name="connsiteX127" fmla="*/ 1418749 w 1809750"/>
                <a:gd name="connsiteY127" fmla="*/ 3379171 h 4467225"/>
                <a:gd name="connsiteX128" fmla="*/ 1428274 w 1809750"/>
                <a:gd name="connsiteY128" fmla="*/ 3838276 h 4467225"/>
                <a:gd name="connsiteX129" fmla="*/ 1414939 w 1809750"/>
                <a:gd name="connsiteY129" fmla="*/ 4017346 h 4467225"/>
                <a:gd name="connsiteX130" fmla="*/ 1406366 w 1809750"/>
                <a:gd name="connsiteY130" fmla="*/ 4130694 h 4467225"/>
                <a:gd name="connsiteX131" fmla="*/ 1394936 w 1809750"/>
                <a:gd name="connsiteY131" fmla="*/ 4244041 h 4467225"/>
                <a:gd name="connsiteX132" fmla="*/ 1393031 w 1809750"/>
                <a:gd name="connsiteY132" fmla="*/ 4272616 h 4467225"/>
                <a:gd name="connsiteX133" fmla="*/ 1384459 w 1809750"/>
                <a:gd name="connsiteY133" fmla="*/ 4389774 h 4467225"/>
                <a:gd name="connsiteX134" fmla="*/ 1368266 w 1809750"/>
                <a:gd name="connsiteY134" fmla="*/ 4402156 h 4467225"/>
                <a:gd name="connsiteX135" fmla="*/ 1309211 w 1809750"/>
                <a:gd name="connsiteY135" fmla="*/ 4403109 h 4467225"/>
                <a:gd name="connsiteX136" fmla="*/ 1240631 w 1809750"/>
                <a:gd name="connsiteY136" fmla="*/ 4461211 h 4467225"/>
                <a:gd name="connsiteX137" fmla="*/ 1121569 w 1809750"/>
                <a:gd name="connsiteY137" fmla="*/ 4468831 h 4467225"/>
                <a:gd name="connsiteX138" fmla="*/ 1091089 w 1809750"/>
                <a:gd name="connsiteY138" fmla="*/ 4445971 h 4467225"/>
                <a:gd name="connsiteX139" fmla="*/ 1068229 w 1809750"/>
                <a:gd name="connsiteY139" fmla="*/ 4360246 h 4467225"/>
                <a:gd name="connsiteX140" fmla="*/ 1052989 w 1809750"/>
                <a:gd name="connsiteY140" fmla="*/ 4259281 h 4467225"/>
                <a:gd name="connsiteX141" fmla="*/ 1070134 w 1809750"/>
                <a:gd name="connsiteY141" fmla="*/ 4195464 h 4467225"/>
                <a:gd name="connsiteX142" fmla="*/ 1084421 w 1809750"/>
                <a:gd name="connsiteY142" fmla="*/ 4105929 h 4467225"/>
                <a:gd name="connsiteX143" fmla="*/ 1085374 w 1809750"/>
                <a:gd name="connsiteY143" fmla="*/ 3964959 h 4467225"/>
                <a:gd name="connsiteX144" fmla="*/ 1090136 w 1809750"/>
                <a:gd name="connsiteY144" fmla="*/ 3763981 h 4467225"/>
                <a:gd name="connsiteX145" fmla="*/ 1090136 w 1809750"/>
                <a:gd name="connsiteY145" fmla="*/ 3575386 h 4467225"/>
                <a:gd name="connsiteX146" fmla="*/ 1091089 w 1809750"/>
                <a:gd name="connsiteY146" fmla="*/ 3440131 h 4467225"/>
                <a:gd name="connsiteX147" fmla="*/ 1084421 w 1809750"/>
                <a:gd name="connsiteY147" fmla="*/ 3398221 h 4467225"/>
                <a:gd name="connsiteX148" fmla="*/ 1083469 w 1809750"/>
                <a:gd name="connsiteY148" fmla="*/ 3383934 h 4467225"/>
                <a:gd name="connsiteX149" fmla="*/ 1088231 w 1809750"/>
                <a:gd name="connsiteY149" fmla="*/ 3122949 h 4467225"/>
                <a:gd name="connsiteX150" fmla="*/ 1075849 w 1809750"/>
                <a:gd name="connsiteY150" fmla="*/ 2908636 h 4467225"/>
                <a:gd name="connsiteX151" fmla="*/ 1047274 w 1809750"/>
                <a:gd name="connsiteY151" fmla="*/ 2654319 h 4467225"/>
                <a:gd name="connsiteX152" fmla="*/ 1026319 w 1809750"/>
                <a:gd name="connsiteY152" fmla="*/ 2539066 h 4467225"/>
                <a:gd name="connsiteX153" fmla="*/ 1023461 w 1809750"/>
                <a:gd name="connsiteY153" fmla="*/ 2510491 h 4467225"/>
                <a:gd name="connsiteX154" fmla="*/ 1015841 w 1809750"/>
                <a:gd name="connsiteY154" fmla="*/ 2488584 h 4467225"/>
                <a:gd name="connsiteX155" fmla="*/ 1009174 w 1809750"/>
                <a:gd name="connsiteY155" fmla="*/ 2457151 h 4467225"/>
                <a:gd name="connsiteX156" fmla="*/ 1002506 w 1809750"/>
                <a:gd name="connsiteY156" fmla="*/ 2400001 h 4467225"/>
                <a:gd name="connsiteX157" fmla="*/ 977741 w 1809750"/>
                <a:gd name="connsiteY157" fmla="*/ 2420956 h 4467225"/>
                <a:gd name="connsiteX158" fmla="*/ 898684 w 1809750"/>
                <a:gd name="connsiteY158" fmla="*/ 2683846 h 4467225"/>
                <a:gd name="connsiteX159" fmla="*/ 799624 w 1809750"/>
                <a:gd name="connsiteY159" fmla="*/ 3000076 h 4467225"/>
                <a:gd name="connsiteX160" fmla="*/ 741521 w 1809750"/>
                <a:gd name="connsiteY160" fmla="*/ 3304876 h 4467225"/>
                <a:gd name="connsiteX161" fmla="*/ 736759 w 1809750"/>
                <a:gd name="connsiteY161" fmla="*/ 3384886 h 4467225"/>
                <a:gd name="connsiteX162" fmla="*/ 725329 w 1809750"/>
                <a:gd name="connsiteY162" fmla="*/ 3419176 h 4467225"/>
                <a:gd name="connsiteX163" fmla="*/ 705326 w 1809750"/>
                <a:gd name="connsiteY163" fmla="*/ 3529666 h 4467225"/>
                <a:gd name="connsiteX164" fmla="*/ 679609 w 1809750"/>
                <a:gd name="connsiteY164" fmla="*/ 3662064 h 4467225"/>
                <a:gd name="connsiteX165" fmla="*/ 654844 w 1809750"/>
                <a:gd name="connsiteY165" fmla="*/ 3813511 h 4467225"/>
                <a:gd name="connsiteX166" fmla="*/ 628174 w 1809750"/>
                <a:gd name="connsiteY166" fmla="*/ 3989724 h 4467225"/>
                <a:gd name="connsiteX167" fmla="*/ 611981 w 1809750"/>
                <a:gd name="connsiteY167" fmla="*/ 4096404 h 4467225"/>
                <a:gd name="connsiteX168" fmla="*/ 595789 w 1809750"/>
                <a:gd name="connsiteY168" fmla="*/ 4204989 h 4467225"/>
                <a:gd name="connsiteX169" fmla="*/ 572929 w 1809750"/>
                <a:gd name="connsiteY169" fmla="*/ 4360246 h 4467225"/>
                <a:gd name="connsiteX170" fmla="*/ 571976 w 1809750"/>
                <a:gd name="connsiteY170" fmla="*/ 4365961 h 4467225"/>
                <a:gd name="connsiteX171" fmla="*/ 536734 w 1809750"/>
                <a:gd name="connsiteY171" fmla="*/ 4398346 h 4467225"/>
                <a:gd name="connsiteX172" fmla="*/ 410051 w 1809750"/>
                <a:gd name="connsiteY172" fmla="*/ 4390726 h 4467225"/>
                <a:gd name="connsiteX173" fmla="*/ 377666 w 1809750"/>
                <a:gd name="connsiteY173" fmla="*/ 4404061 h 4467225"/>
                <a:gd name="connsiteX174" fmla="*/ 359569 w 1809750"/>
                <a:gd name="connsiteY174" fmla="*/ 4412634 h 4467225"/>
                <a:gd name="connsiteX175" fmla="*/ 343376 w 1809750"/>
                <a:gd name="connsiteY175" fmla="*/ 4397394 h 4467225"/>
                <a:gd name="connsiteX176" fmla="*/ 319564 w 1809750"/>
                <a:gd name="connsiteY176" fmla="*/ 4374534 h 4467225"/>
                <a:gd name="connsiteX177" fmla="*/ 301466 w 1809750"/>
                <a:gd name="connsiteY177" fmla="*/ 4369771 h 4467225"/>
                <a:gd name="connsiteX178" fmla="*/ 276701 w 1809750"/>
                <a:gd name="connsiteY178" fmla="*/ 4385011 h 4467225"/>
                <a:gd name="connsiteX179" fmla="*/ 198596 w 1809750"/>
                <a:gd name="connsiteY179" fmla="*/ 4448829 h 4467225"/>
                <a:gd name="connsiteX180" fmla="*/ 78581 w 1809750"/>
                <a:gd name="connsiteY180" fmla="*/ 4447876 h 4467225"/>
                <a:gd name="connsiteX181" fmla="*/ 7144 w 1809750"/>
                <a:gd name="connsiteY181" fmla="*/ 4419301 h 4467225"/>
                <a:gd name="connsiteX182" fmla="*/ 10001 w 1809750"/>
                <a:gd name="connsiteY182" fmla="*/ 4380249 h 4467225"/>
                <a:gd name="connsiteX183" fmla="*/ 705326 w 1809750"/>
                <a:gd name="connsiteY183" fmla="*/ 762654 h 4467225"/>
                <a:gd name="connsiteX184" fmla="*/ 719614 w 1809750"/>
                <a:gd name="connsiteY184" fmla="*/ 792181 h 4467225"/>
                <a:gd name="connsiteX185" fmla="*/ 739616 w 1809750"/>
                <a:gd name="connsiteY185" fmla="*/ 840759 h 4467225"/>
                <a:gd name="connsiteX186" fmla="*/ 752951 w 1809750"/>
                <a:gd name="connsiteY186" fmla="*/ 867429 h 4467225"/>
                <a:gd name="connsiteX187" fmla="*/ 760571 w 1809750"/>
                <a:gd name="connsiteY187" fmla="*/ 945534 h 4467225"/>
                <a:gd name="connsiteX188" fmla="*/ 775811 w 1809750"/>
                <a:gd name="connsiteY188" fmla="*/ 1109364 h 4467225"/>
                <a:gd name="connsiteX189" fmla="*/ 866299 w 1809750"/>
                <a:gd name="connsiteY189" fmla="*/ 1383684 h 4467225"/>
                <a:gd name="connsiteX190" fmla="*/ 890111 w 1809750"/>
                <a:gd name="connsiteY190" fmla="*/ 1427499 h 4467225"/>
                <a:gd name="connsiteX191" fmla="*/ 914876 w 1809750"/>
                <a:gd name="connsiteY191" fmla="*/ 1369396 h 4467225"/>
                <a:gd name="connsiteX192" fmla="*/ 1006316 w 1809750"/>
                <a:gd name="connsiteY192" fmla="*/ 1135081 h 4467225"/>
                <a:gd name="connsiteX193" fmla="*/ 1058704 w 1809750"/>
                <a:gd name="connsiteY193" fmla="*/ 1014114 h 4467225"/>
                <a:gd name="connsiteX194" fmla="*/ 1060609 w 1809750"/>
                <a:gd name="connsiteY194" fmla="*/ 974109 h 4467225"/>
                <a:gd name="connsiteX195" fmla="*/ 1052989 w 1809750"/>
                <a:gd name="connsiteY195" fmla="*/ 881716 h 4467225"/>
                <a:gd name="connsiteX196" fmla="*/ 1063466 w 1809750"/>
                <a:gd name="connsiteY196" fmla="*/ 863619 h 4467225"/>
                <a:gd name="connsiteX197" fmla="*/ 1126331 w 1809750"/>
                <a:gd name="connsiteY197" fmla="*/ 804564 h 4467225"/>
                <a:gd name="connsiteX198" fmla="*/ 1206341 w 1809750"/>
                <a:gd name="connsiteY198" fmla="*/ 850284 h 4467225"/>
                <a:gd name="connsiteX199" fmla="*/ 1067276 w 1809750"/>
                <a:gd name="connsiteY199" fmla="*/ 633114 h 4467225"/>
                <a:gd name="connsiteX200" fmla="*/ 1049179 w 1809750"/>
                <a:gd name="connsiteY200" fmla="*/ 710266 h 4467225"/>
                <a:gd name="connsiteX201" fmla="*/ 1040606 w 1809750"/>
                <a:gd name="connsiteY201" fmla="*/ 776941 h 4467225"/>
                <a:gd name="connsiteX202" fmla="*/ 1030129 w 1809750"/>
                <a:gd name="connsiteY202" fmla="*/ 814089 h 4467225"/>
                <a:gd name="connsiteX203" fmla="*/ 997744 w 1809750"/>
                <a:gd name="connsiteY203" fmla="*/ 848379 h 4467225"/>
                <a:gd name="connsiteX204" fmla="*/ 904399 w 1809750"/>
                <a:gd name="connsiteY204" fmla="*/ 990301 h 4467225"/>
                <a:gd name="connsiteX205" fmla="*/ 897731 w 1809750"/>
                <a:gd name="connsiteY205" fmla="*/ 993159 h 4467225"/>
                <a:gd name="connsiteX206" fmla="*/ 878681 w 1809750"/>
                <a:gd name="connsiteY206" fmla="*/ 936009 h 4467225"/>
                <a:gd name="connsiteX207" fmla="*/ 818674 w 1809750"/>
                <a:gd name="connsiteY207" fmla="*/ 856951 h 4467225"/>
                <a:gd name="connsiteX208" fmla="*/ 780574 w 1809750"/>
                <a:gd name="connsiteY208" fmla="*/ 843616 h 4467225"/>
                <a:gd name="connsiteX209" fmla="*/ 797719 w 1809750"/>
                <a:gd name="connsiteY209" fmla="*/ 592156 h 4467225"/>
                <a:gd name="connsiteX210" fmla="*/ 634841 w 1809750"/>
                <a:gd name="connsiteY210" fmla="*/ 825519 h 4467225"/>
                <a:gd name="connsiteX211" fmla="*/ 705326 w 1809750"/>
                <a:gd name="connsiteY211" fmla="*/ 762654 h 4467225"/>
                <a:gd name="connsiteX212" fmla="*/ 1273969 w 1809750"/>
                <a:gd name="connsiteY212" fmla="*/ 1329391 h 4467225"/>
                <a:gd name="connsiteX213" fmla="*/ 1280636 w 1809750"/>
                <a:gd name="connsiteY213" fmla="*/ 1357014 h 4467225"/>
                <a:gd name="connsiteX214" fmla="*/ 1294924 w 1809750"/>
                <a:gd name="connsiteY214" fmla="*/ 1423689 h 4467225"/>
                <a:gd name="connsiteX215" fmla="*/ 1315879 w 1809750"/>
                <a:gd name="connsiteY215" fmla="*/ 1556086 h 4467225"/>
                <a:gd name="connsiteX216" fmla="*/ 1337786 w 1809750"/>
                <a:gd name="connsiteY216" fmla="*/ 1669434 h 4467225"/>
                <a:gd name="connsiteX217" fmla="*/ 1370171 w 1809750"/>
                <a:gd name="connsiteY217" fmla="*/ 1777066 h 4467225"/>
                <a:gd name="connsiteX218" fmla="*/ 1441609 w 1809750"/>
                <a:gd name="connsiteY218" fmla="*/ 1820881 h 4467225"/>
                <a:gd name="connsiteX219" fmla="*/ 1473041 w 1809750"/>
                <a:gd name="connsiteY219" fmla="*/ 1796116 h 4467225"/>
                <a:gd name="connsiteX220" fmla="*/ 1516856 w 1809750"/>
                <a:gd name="connsiteY220" fmla="*/ 1700866 h 4467225"/>
                <a:gd name="connsiteX221" fmla="*/ 1537811 w 1809750"/>
                <a:gd name="connsiteY221" fmla="*/ 1671339 h 4467225"/>
                <a:gd name="connsiteX222" fmla="*/ 1547336 w 1809750"/>
                <a:gd name="connsiteY222" fmla="*/ 1614189 h 4467225"/>
                <a:gd name="connsiteX223" fmla="*/ 1568291 w 1809750"/>
                <a:gd name="connsiteY223" fmla="*/ 1573231 h 4467225"/>
                <a:gd name="connsiteX224" fmla="*/ 1575911 w 1809750"/>
                <a:gd name="connsiteY224" fmla="*/ 1558944 h 4467225"/>
                <a:gd name="connsiteX225" fmla="*/ 1582579 w 1809750"/>
                <a:gd name="connsiteY225" fmla="*/ 1450359 h 4467225"/>
                <a:gd name="connsiteX226" fmla="*/ 1577816 w 1809750"/>
                <a:gd name="connsiteY226" fmla="*/ 1436071 h 4467225"/>
                <a:gd name="connsiteX227" fmla="*/ 1470184 w 1809750"/>
                <a:gd name="connsiteY227" fmla="*/ 1317009 h 4467225"/>
                <a:gd name="connsiteX228" fmla="*/ 1383506 w 1809750"/>
                <a:gd name="connsiteY228" fmla="*/ 1220806 h 4467225"/>
                <a:gd name="connsiteX229" fmla="*/ 1353026 w 1809750"/>
                <a:gd name="connsiteY229" fmla="*/ 1221759 h 4467225"/>
                <a:gd name="connsiteX230" fmla="*/ 1280636 w 1809750"/>
                <a:gd name="connsiteY230" fmla="*/ 1315104 h 4467225"/>
                <a:gd name="connsiteX231" fmla="*/ 1273969 w 1809750"/>
                <a:gd name="connsiteY231" fmla="*/ 1329391 h 4467225"/>
                <a:gd name="connsiteX232" fmla="*/ 599599 w 1809750"/>
                <a:gd name="connsiteY232" fmla="*/ 1884699 h 4467225"/>
                <a:gd name="connsiteX233" fmla="*/ 604361 w 1809750"/>
                <a:gd name="connsiteY233" fmla="*/ 1880889 h 4467225"/>
                <a:gd name="connsiteX234" fmla="*/ 596741 w 1809750"/>
                <a:gd name="connsiteY234" fmla="*/ 1858029 h 4467225"/>
                <a:gd name="connsiteX235" fmla="*/ 581501 w 1809750"/>
                <a:gd name="connsiteY235" fmla="*/ 1721821 h 4467225"/>
                <a:gd name="connsiteX236" fmla="*/ 583406 w 1809750"/>
                <a:gd name="connsiteY236" fmla="*/ 1673244 h 4467225"/>
                <a:gd name="connsiteX237" fmla="*/ 558641 w 1809750"/>
                <a:gd name="connsiteY237" fmla="*/ 1591329 h 4467225"/>
                <a:gd name="connsiteX238" fmla="*/ 555784 w 1809750"/>
                <a:gd name="connsiteY238" fmla="*/ 1568469 h 4467225"/>
                <a:gd name="connsiteX239" fmla="*/ 531019 w 1809750"/>
                <a:gd name="connsiteY239" fmla="*/ 1421784 h 4467225"/>
                <a:gd name="connsiteX240" fmla="*/ 503396 w 1809750"/>
                <a:gd name="connsiteY240" fmla="*/ 1333201 h 4467225"/>
                <a:gd name="connsiteX241" fmla="*/ 484346 w 1809750"/>
                <a:gd name="connsiteY241" fmla="*/ 1236046 h 4467225"/>
                <a:gd name="connsiteX242" fmla="*/ 472916 w 1809750"/>
                <a:gd name="connsiteY242" fmla="*/ 1215091 h 4467225"/>
                <a:gd name="connsiteX243" fmla="*/ 451009 w 1809750"/>
                <a:gd name="connsiteY243" fmla="*/ 1228426 h 4467225"/>
                <a:gd name="connsiteX244" fmla="*/ 431959 w 1809750"/>
                <a:gd name="connsiteY244" fmla="*/ 1271289 h 4467225"/>
                <a:gd name="connsiteX245" fmla="*/ 375761 w 1809750"/>
                <a:gd name="connsiteY245" fmla="*/ 1361776 h 4467225"/>
                <a:gd name="connsiteX246" fmla="*/ 330994 w 1809750"/>
                <a:gd name="connsiteY246" fmla="*/ 1464646 h 4467225"/>
                <a:gd name="connsiteX247" fmla="*/ 333851 w 1809750"/>
                <a:gd name="connsiteY247" fmla="*/ 1471314 h 4467225"/>
                <a:gd name="connsiteX248" fmla="*/ 353854 w 1809750"/>
                <a:gd name="connsiteY248" fmla="*/ 1544656 h 4467225"/>
                <a:gd name="connsiteX249" fmla="*/ 361474 w 1809750"/>
                <a:gd name="connsiteY249" fmla="*/ 1568469 h 4467225"/>
                <a:gd name="connsiteX250" fmla="*/ 390049 w 1809750"/>
                <a:gd name="connsiteY250" fmla="*/ 1656099 h 4467225"/>
                <a:gd name="connsiteX251" fmla="*/ 395764 w 1809750"/>
                <a:gd name="connsiteY251" fmla="*/ 1677054 h 4467225"/>
                <a:gd name="connsiteX252" fmla="*/ 474821 w 1809750"/>
                <a:gd name="connsiteY252" fmla="*/ 1826596 h 4467225"/>
                <a:gd name="connsiteX253" fmla="*/ 507206 w 1809750"/>
                <a:gd name="connsiteY253" fmla="*/ 1858029 h 4467225"/>
                <a:gd name="connsiteX254" fmla="*/ 558641 w 1809750"/>
                <a:gd name="connsiteY254" fmla="*/ 1866601 h 4467225"/>
                <a:gd name="connsiteX255" fmla="*/ 573881 w 1809750"/>
                <a:gd name="connsiteY255" fmla="*/ 1872316 h 4467225"/>
                <a:gd name="connsiteX256" fmla="*/ 599599 w 1809750"/>
                <a:gd name="connsiteY256" fmla="*/ 1884699 h 4467225"/>
                <a:gd name="connsiteX257" fmla="*/ 930116 w 1809750"/>
                <a:gd name="connsiteY257" fmla="*/ 1638954 h 4467225"/>
                <a:gd name="connsiteX258" fmla="*/ 905351 w 1809750"/>
                <a:gd name="connsiteY258" fmla="*/ 1617046 h 4467225"/>
                <a:gd name="connsiteX259" fmla="*/ 880586 w 1809750"/>
                <a:gd name="connsiteY259" fmla="*/ 1644669 h 4467225"/>
                <a:gd name="connsiteX260" fmla="*/ 903446 w 1809750"/>
                <a:gd name="connsiteY260" fmla="*/ 1670386 h 4467225"/>
                <a:gd name="connsiteX261" fmla="*/ 930116 w 1809750"/>
                <a:gd name="connsiteY261" fmla="*/ 1638954 h 4467225"/>
                <a:gd name="connsiteX262" fmla="*/ 912019 w 1809750"/>
                <a:gd name="connsiteY262" fmla="*/ 1539894 h 4467225"/>
                <a:gd name="connsiteX263" fmla="*/ 889159 w 1809750"/>
                <a:gd name="connsiteY263" fmla="*/ 1510366 h 4467225"/>
                <a:gd name="connsiteX264" fmla="*/ 871061 w 1809750"/>
                <a:gd name="connsiteY264" fmla="*/ 1535131 h 4467225"/>
                <a:gd name="connsiteX265" fmla="*/ 892969 w 1809750"/>
                <a:gd name="connsiteY265" fmla="*/ 1563706 h 4467225"/>
                <a:gd name="connsiteX266" fmla="*/ 912019 w 1809750"/>
                <a:gd name="connsiteY266" fmla="*/ 1539894 h 4467225"/>
                <a:gd name="connsiteX267" fmla="*/ 918686 w 1809750"/>
                <a:gd name="connsiteY267" fmla="*/ 1769446 h 4467225"/>
                <a:gd name="connsiteX268" fmla="*/ 946309 w 1809750"/>
                <a:gd name="connsiteY268" fmla="*/ 1741824 h 4467225"/>
                <a:gd name="connsiteX269" fmla="*/ 926306 w 1809750"/>
                <a:gd name="connsiteY269" fmla="*/ 1718964 h 4467225"/>
                <a:gd name="connsiteX270" fmla="*/ 897731 w 1809750"/>
                <a:gd name="connsiteY270" fmla="*/ 1738014 h 4467225"/>
                <a:gd name="connsiteX271" fmla="*/ 918686 w 1809750"/>
                <a:gd name="connsiteY271" fmla="*/ 1769446 h 446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Lst>
              <a:rect l="l" t="t" r="r" b="b"/>
              <a:pathLst>
                <a:path w="1809750" h="4467225">
                  <a:moveTo>
                    <a:pt x="10001" y="4380249"/>
                  </a:moveTo>
                  <a:cubicBezTo>
                    <a:pt x="17621" y="4372629"/>
                    <a:pt x="25241" y="4363104"/>
                    <a:pt x="33814" y="4357389"/>
                  </a:cubicBezTo>
                  <a:cubicBezTo>
                    <a:pt x="44291" y="4350721"/>
                    <a:pt x="56674" y="4345959"/>
                    <a:pt x="68104" y="4343101"/>
                  </a:cubicBezTo>
                  <a:cubicBezTo>
                    <a:pt x="112871" y="4333576"/>
                    <a:pt x="125254" y="4304049"/>
                    <a:pt x="128111" y="4262139"/>
                  </a:cubicBezTo>
                  <a:cubicBezTo>
                    <a:pt x="131921" y="4206894"/>
                    <a:pt x="141446" y="4153554"/>
                    <a:pt x="157639" y="4100214"/>
                  </a:cubicBezTo>
                  <a:cubicBezTo>
                    <a:pt x="181451" y="4022109"/>
                    <a:pt x="199549" y="3943051"/>
                    <a:pt x="220504" y="3863994"/>
                  </a:cubicBezTo>
                  <a:cubicBezTo>
                    <a:pt x="226219" y="3843991"/>
                    <a:pt x="236696" y="3825894"/>
                    <a:pt x="242411" y="3805891"/>
                  </a:cubicBezTo>
                  <a:cubicBezTo>
                    <a:pt x="251936" y="3770649"/>
                    <a:pt x="260509" y="3735406"/>
                    <a:pt x="268129" y="3699211"/>
                  </a:cubicBezTo>
                  <a:cubicBezTo>
                    <a:pt x="288131" y="3606819"/>
                    <a:pt x="308134" y="3514426"/>
                    <a:pt x="328136" y="3422034"/>
                  </a:cubicBezTo>
                  <a:cubicBezTo>
                    <a:pt x="330041" y="3413461"/>
                    <a:pt x="328136" y="3404889"/>
                    <a:pt x="327184" y="3396316"/>
                  </a:cubicBezTo>
                  <a:cubicBezTo>
                    <a:pt x="327184" y="3391554"/>
                    <a:pt x="326231" y="3386791"/>
                    <a:pt x="328136" y="3382029"/>
                  </a:cubicBezTo>
                  <a:cubicBezTo>
                    <a:pt x="342424" y="3341071"/>
                    <a:pt x="356711" y="3300114"/>
                    <a:pt x="370999" y="3260109"/>
                  </a:cubicBezTo>
                  <a:cubicBezTo>
                    <a:pt x="375761" y="3247726"/>
                    <a:pt x="379571" y="3235344"/>
                    <a:pt x="386239" y="3223914"/>
                  </a:cubicBezTo>
                  <a:cubicBezTo>
                    <a:pt x="405289" y="3191529"/>
                    <a:pt x="408146" y="3157239"/>
                    <a:pt x="406241" y="3121996"/>
                  </a:cubicBezTo>
                  <a:cubicBezTo>
                    <a:pt x="404336" y="3091516"/>
                    <a:pt x="411956" y="3063894"/>
                    <a:pt x="423386" y="3035319"/>
                  </a:cubicBezTo>
                  <a:cubicBezTo>
                    <a:pt x="430054" y="3019126"/>
                    <a:pt x="431959" y="3001029"/>
                    <a:pt x="434816" y="2983884"/>
                  </a:cubicBezTo>
                  <a:cubicBezTo>
                    <a:pt x="444341" y="2928639"/>
                    <a:pt x="452914" y="2873394"/>
                    <a:pt x="461486" y="2818149"/>
                  </a:cubicBezTo>
                  <a:cubicBezTo>
                    <a:pt x="463391" y="2806719"/>
                    <a:pt x="469106" y="2796241"/>
                    <a:pt x="471011" y="2784811"/>
                  </a:cubicBezTo>
                  <a:cubicBezTo>
                    <a:pt x="473869" y="2767666"/>
                    <a:pt x="476726" y="2749569"/>
                    <a:pt x="476726" y="2732424"/>
                  </a:cubicBezTo>
                  <a:cubicBezTo>
                    <a:pt x="476726" y="2700991"/>
                    <a:pt x="472916" y="2670511"/>
                    <a:pt x="495776" y="2643841"/>
                  </a:cubicBezTo>
                  <a:cubicBezTo>
                    <a:pt x="500539" y="2639079"/>
                    <a:pt x="503396" y="2631459"/>
                    <a:pt x="503396" y="2624791"/>
                  </a:cubicBezTo>
                  <a:cubicBezTo>
                    <a:pt x="504349" y="2595264"/>
                    <a:pt x="503396" y="2566689"/>
                    <a:pt x="504349" y="2537161"/>
                  </a:cubicBezTo>
                  <a:cubicBezTo>
                    <a:pt x="504349" y="2525731"/>
                    <a:pt x="509111" y="2514301"/>
                    <a:pt x="511016" y="2502871"/>
                  </a:cubicBezTo>
                  <a:cubicBezTo>
                    <a:pt x="520541" y="2432386"/>
                    <a:pt x="530066" y="2360949"/>
                    <a:pt x="538639" y="2290464"/>
                  </a:cubicBezTo>
                  <a:cubicBezTo>
                    <a:pt x="539591" y="2279986"/>
                    <a:pt x="539591" y="2269509"/>
                    <a:pt x="539591" y="2259984"/>
                  </a:cubicBezTo>
                  <a:cubicBezTo>
                    <a:pt x="538639" y="2244744"/>
                    <a:pt x="540544" y="2232361"/>
                    <a:pt x="559594" y="2226646"/>
                  </a:cubicBezTo>
                  <a:cubicBezTo>
                    <a:pt x="547211" y="2211406"/>
                    <a:pt x="545306" y="2198071"/>
                    <a:pt x="558641" y="2183784"/>
                  </a:cubicBezTo>
                  <a:cubicBezTo>
                    <a:pt x="561499" y="2180926"/>
                    <a:pt x="562451" y="2173306"/>
                    <a:pt x="561499" y="2168544"/>
                  </a:cubicBezTo>
                  <a:cubicBezTo>
                    <a:pt x="559594" y="2146636"/>
                    <a:pt x="556736" y="2124729"/>
                    <a:pt x="554831" y="2102821"/>
                  </a:cubicBezTo>
                  <a:cubicBezTo>
                    <a:pt x="553879" y="2085676"/>
                    <a:pt x="546259" y="2080914"/>
                    <a:pt x="529114" y="2085676"/>
                  </a:cubicBezTo>
                  <a:cubicBezTo>
                    <a:pt x="517684" y="2088534"/>
                    <a:pt x="505301" y="2089486"/>
                    <a:pt x="493871" y="2092344"/>
                  </a:cubicBezTo>
                  <a:cubicBezTo>
                    <a:pt x="493871" y="2089486"/>
                    <a:pt x="492919" y="2086629"/>
                    <a:pt x="492919" y="2084724"/>
                  </a:cubicBezTo>
                  <a:cubicBezTo>
                    <a:pt x="502444" y="2082819"/>
                    <a:pt x="511016" y="2081866"/>
                    <a:pt x="520541" y="2079961"/>
                  </a:cubicBezTo>
                  <a:cubicBezTo>
                    <a:pt x="520541" y="2078056"/>
                    <a:pt x="520541" y="2077104"/>
                    <a:pt x="520541" y="2075199"/>
                  </a:cubicBezTo>
                  <a:cubicBezTo>
                    <a:pt x="507206" y="2072341"/>
                    <a:pt x="493871" y="2068531"/>
                    <a:pt x="474821" y="2063769"/>
                  </a:cubicBezTo>
                  <a:cubicBezTo>
                    <a:pt x="478631" y="2045671"/>
                    <a:pt x="479584" y="2025669"/>
                    <a:pt x="488156" y="2009476"/>
                  </a:cubicBezTo>
                  <a:cubicBezTo>
                    <a:pt x="511016" y="1964709"/>
                    <a:pt x="541496" y="1926609"/>
                    <a:pt x="579596" y="1892319"/>
                  </a:cubicBezTo>
                  <a:cubicBezTo>
                    <a:pt x="568166" y="1875174"/>
                    <a:pt x="551974" y="1874221"/>
                    <a:pt x="533876" y="1886604"/>
                  </a:cubicBezTo>
                  <a:cubicBezTo>
                    <a:pt x="527209" y="1890414"/>
                    <a:pt x="520541" y="1894224"/>
                    <a:pt x="513874" y="1897081"/>
                  </a:cubicBezTo>
                  <a:cubicBezTo>
                    <a:pt x="489109" y="1906606"/>
                    <a:pt x="471964" y="1922799"/>
                    <a:pt x="461486" y="1948516"/>
                  </a:cubicBezTo>
                  <a:cubicBezTo>
                    <a:pt x="451961" y="1973281"/>
                    <a:pt x="435769" y="1995189"/>
                    <a:pt x="420529" y="2017096"/>
                  </a:cubicBezTo>
                  <a:cubicBezTo>
                    <a:pt x="409099" y="2035194"/>
                    <a:pt x="413861" y="2044719"/>
                    <a:pt x="432911" y="2049481"/>
                  </a:cubicBezTo>
                  <a:cubicBezTo>
                    <a:pt x="434816" y="2050434"/>
                    <a:pt x="437674" y="2051386"/>
                    <a:pt x="444341" y="2054244"/>
                  </a:cubicBezTo>
                  <a:cubicBezTo>
                    <a:pt x="430054" y="2056149"/>
                    <a:pt x="420529" y="2058054"/>
                    <a:pt x="410051" y="2059959"/>
                  </a:cubicBezTo>
                  <a:cubicBezTo>
                    <a:pt x="411004" y="2067579"/>
                    <a:pt x="411956" y="2074246"/>
                    <a:pt x="412909" y="2079961"/>
                  </a:cubicBezTo>
                  <a:cubicBezTo>
                    <a:pt x="411956" y="2081866"/>
                    <a:pt x="410051" y="2082819"/>
                    <a:pt x="409099" y="2084724"/>
                  </a:cubicBezTo>
                  <a:cubicBezTo>
                    <a:pt x="401479" y="2079961"/>
                    <a:pt x="391954" y="2076151"/>
                    <a:pt x="387191" y="2069484"/>
                  </a:cubicBezTo>
                  <a:cubicBezTo>
                    <a:pt x="378619" y="2057101"/>
                    <a:pt x="373856" y="2042814"/>
                    <a:pt x="366236" y="2029479"/>
                  </a:cubicBezTo>
                  <a:cubicBezTo>
                    <a:pt x="361474" y="2020906"/>
                    <a:pt x="355759" y="2011381"/>
                    <a:pt x="348139" y="2004714"/>
                  </a:cubicBezTo>
                  <a:cubicBezTo>
                    <a:pt x="333851" y="1991379"/>
                    <a:pt x="322421" y="1980901"/>
                    <a:pt x="322421" y="1957089"/>
                  </a:cubicBezTo>
                  <a:cubicBezTo>
                    <a:pt x="322421" y="1940896"/>
                    <a:pt x="301466" y="1925656"/>
                    <a:pt x="289084" y="1910416"/>
                  </a:cubicBezTo>
                  <a:cubicBezTo>
                    <a:pt x="279559" y="1898986"/>
                    <a:pt x="270034" y="1887556"/>
                    <a:pt x="259556" y="1877079"/>
                  </a:cubicBezTo>
                  <a:cubicBezTo>
                    <a:pt x="261461" y="1875174"/>
                    <a:pt x="262414" y="1874221"/>
                    <a:pt x="264319" y="1872316"/>
                  </a:cubicBezTo>
                  <a:cubicBezTo>
                    <a:pt x="267176" y="1874221"/>
                    <a:pt x="270986" y="1877079"/>
                    <a:pt x="278606" y="1881841"/>
                  </a:cubicBezTo>
                  <a:cubicBezTo>
                    <a:pt x="219551" y="1784686"/>
                    <a:pt x="189071" y="1680864"/>
                    <a:pt x="149066" y="1581804"/>
                  </a:cubicBezTo>
                  <a:cubicBezTo>
                    <a:pt x="132874" y="1542751"/>
                    <a:pt x="121444" y="1502746"/>
                    <a:pt x="109061" y="1461789"/>
                  </a:cubicBezTo>
                  <a:cubicBezTo>
                    <a:pt x="106204" y="1451311"/>
                    <a:pt x="105251" y="1439881"/>
                    <a:pt x="106204" y="1429404"/>
                  </a:cubicBezTo>
                  <a:cubicBezTo>
                    <a:pt x="107156" y="1403686"/>
                    <a:pt x="107156" y="1377969"/>
                    <a:pt x="111919" y="1353204"/>
                  </a:cubicBezTo>
                  <a:cubicBezTo>
                    <a:pt x="115729" y="1336059"/>
                    <a:pt x="123349" y="1317009"/>
                    <a:pt x="133826" y="1303674"/>
                  </a:cubicBezTo>
                  <a:cubicBezTo>
                    <a:pt x="167164" y="1260811"/>
                    <a:pt x="190024" y="1213186"/>
                    <a:pt x="206216" y="1160799"/>
                  </a:cubicBezTo>
                  <a:cubicBezTo>
                    <a:pt x="209074" y="1151274"/>
                    <a:pt x="214789" y="1141749"/>
                    <a:pt x="220504" y="1133176"/>
                  </a:cubicBezTo>
                  <a:cubicBezTo>
                    <a:pt x="229076" y="1117936"/>
                    <a:pt x="238601" y="1104601"/>
                    <a:pt x="246221" y="1089361"/>
                  </a:cubicBezTo>
                  <a:cubicBezTo>
                    <a:pt x="264319" y="1055071"/>
                    <a:pt x="282416" y="1020781"/>
                    <a:pt x="299561" y="986491"/>
                  </a:cubicBezTo>
                  <a:cubicBezTo>
                    <a:pt x="315754" y="955059"/>
                    <a:pt x="330994" y="922674"/>
                    <a:pt x="347186" y="891241"/>
                  </a:cubicBezTo>
                  <a:cubicBezTo>
                    <a:pt x="355759" y="875049"/>
                    <a:pt x="368141" y="861714"/>
                    <a:pt x="365284" y="840759"/>
                  </a:cubicBezTo>
                  <a:cubicBezTo>
                    <a:pt x="364331" y="834091"/>
                    <a:pt x="369094" y="824566"/>
                    <a:pt x="372904" y="817899"/>
                  </a:cubicBezTo>
                  <a:cubicBezTo>
                    <a:pt x="384334" y="795039"/>
                    <a:pt x="396716" y="773131"/>
                    <a:pt x="407194" y="750271"/>
                  </a:cubicBezTo>
                  <a:cubicBezTo>
                    <a:pt x="416719" y="728364"/>
                    <a:pt x="437674" y="725506"/>
                    <a:pt x="456724" y="719791"/>
                  </a:cubicBezTo>
                  <a:cubicBezTo>
                    <a:pt x="494824" y="708361"/>
                    <a:pt x="534829" y="699789"/>
                    <a:pt x="571024" y="684549"/>
                  </a:cubicBezTo>
                  <a:cubicBezTo>
                    <a:pt x="606266" y="670261"/>
                    <a:pt x="638651" y="650259"/>
                    <a:pt x="671036" y="632161"/>
                  </a:cubicBezTo>
                  <a:cubicBezTo>
                    <a:pt x="676751" y="629304"/>
                    <a:pt x="681514" y="620731"/>
                    <a:pt x="683419" y="614064"/>
                  </a:cubicBezTo>
                  <a:cubicBezTo>
                    <a:pt x="688181" y="592156"/>
                    <a:pt x="691991" y="570249"/>
                    <a:pt x="693896" y="548341"/>
                  </a:cubicBezTo>
                  <a:cubicBezTo>
                    <a:pt x="696754" y="512146"/>
                    <a:pt x="698659" y="474999"/>
                    <a:pt x="699611" y="438804"/>
                  </a:cubicBezTo>
                  <a:cubicBezTo>
                    <a:pt x="699611" y="420706"/>
                    <a:pt x="691991" y="401656"/>
                    <a:pt x="694849" y="383559"/>
                  </a:cubicBezTo>
                  <a:cubicBezTo>
                    <a:pt x="699611" y="349269"/>
                    <a:pt x="708184" y="314979"/>
                    <a:pt x="717709" y="281641"/>
                  </a:cubicBezTo>
                  <a:cubicBezTo>
                    <a:pt x="726281" y="250209"/>
                    <a:pt x="736759" y="218776"/>
                    <a:pt x="747236" y="187344"/>
                  </a:cubicBezTo>
                  <a:cubicBezTo>
                    <a:pt x="750094" y="178771"/>
                    <a:pt x="756761" y="170198"/>
                    <a:pt x="762476" y="163531"/>
                  </a:cubicBezTo>
                  <a:cubicBezTo>
                    <a:pt x="783431" y="138766"/>
                    <a:pt x="804386" y="115906"/>
                    <a:pt x="824389" y="91141"/>
                  </a:cubicBezTo>
                  <a:cubicBezTo>
                    <a:pt x="836771" y="75901"/>
                    <a:pt x="845344" y="57804"/>
                    <a:pt x="857726" y="42564"/>
                  </a:cubicBezTo>
                  <a:cubicBezTo>
                    <a:pt x="861536" y="37801"/>
                    <a:pt x="872014" y="37801"/>
                    <a:pt x="879634" y="35896"/>
                  </a:cubicBezTo>
                  <a:cubicBezTo>
                    <a:pt x="888206" y="33991"/>
                    <a:pt x="899636" y="34943"/>
                    <a:pt x="904399" y="30181"/>
                  </a:cubicBezTo>
                  <a:cubicBezTo>
                    <a:pt x="927259" y="7321"/>
                    <a:pt x="952024" y="2558"/>
                    <a:pt x="982504" y="11131"/>
                  </a:cubicBezTo>
                  <a:cubicBezTo>
                    <a:pt x="1008221" y="18751"/>
                    <a:pt x="1033939" y="16846"/>
                    <a:pt x="1059656" y="31134"/>
                  </a:cubicBezTo>
                  <a:cubicBezTo>
                    <a:pt x="1139666" y="75901"/>
                    <a:pt x="1187291" y="146386"/>
                    <a:pt x="1208246" y="231159"/>
                  </a:cubicBezTo>
                  <a:cubicBezTo>
                    <a:pt x="1227296" y="307359"/>
                    <a:pt x="1229201" y="387369"/>
                    <a:pt x="1225391" y="466426"/>
                  </a:cubicBezTo>
                  <a:cubicBezTo>
                    <a:pt x="1225391" y="470236"/>
                    <a:pt x="1224439" y="473094"/>
                    <a:pt x="1224439" y="476904"/>
                  </a:cubicBezTo>
                  <a:cubicBezTo>
                    <a:pt x="1239679" y="540721"/>
                    <a:pt x="1229201" y="605491"/>
                    <a:pt x="1233011" y="670261"/>
                  </a:cubicBezTo>
                  <a:cubicBezTo>
                    <a:pt x="1234916" y="715029"/>
                    <a:pt x="1238726" y="713124"/>
                    <a:pt x="1278731" y="721696"/>
                  </a:cubicBezTo>
                  <a:cubicBezTo>
                    <a:pt x="1301591" y="726459"/>
                    <a:pt x="1325404" y="725506"/>
                    <a:pt x="1348264" y="732174"/>
                  </a:cubicBezTo>
                  <a:cubicBezTo>
                    <a:pt x="1360646" y="735031"/>
                    <a:pt x="1373029" y="745509"/>
                    <a:pt x="1381601" y="755986"/>
                  </a:cubicBezTo>
                  <a:cubicBezTo>
                    <a:pt x="1393031" y="769321"/>
                    <a:pt x="1400651" y="786466"/>
                    <a:pt x="1409224" y="801706"/>
                  </a:cubicBezTo>
                  <a:cubicBezTo>
                    <a:pt x="1413034" y="807421"/>
                    <a:pt x="1417796" y="814089"/>
                    <a:pt x="1417796" y="820756"/>
                  </a:cubicBezTo>
                  <a:cubicBezTo>
                    <a:pt x="1414939" y="847426"/>
                    <a:pt x="1433036" y="861714"/>
                    <a:pt x="1447324" y="879811"/>
                  </a:cubicBezTo>
                  <a:cubicBezTo>
                    <a:pt x="1481614" y="923626"/>
                    <a:pt x="1514951" y="967441"/>
                    <a:pt x="1549241" y="1010304"/>
                  </a:cubicBezTo>
                  <a:cubicBezTo>
                    <a:pt x="1558766" y="1021734"/>
                    <a:pt x="1570196" y="1032211"/>
                    <a:pt x="1579721" y="1043641"/>
                  </a:cubicBezTo>
                  <a:cubicBezTo>
                    <a:pt x="1598771" y="1066501"/>
                    <a:pt x="1615916" y="1090314"/>
                    <a:pt x="1634014" y="1114126"/>
                  </a:cubicBezTo>
                  <a:cubicBezTo>
                    <a:pt x="1670209" y="1160799"/>
                    <a:pt x="1707356" y="1207471"/>
                    <a:pt x="1742599" y="1255096"/>
                  </a:cubicBezTo>
                  <a:cubicBezTo>
                    <a:pt x="1754981" y="1272241"/>
                    <a:pt x="1763554" y="1293196"/>
                    <a:pt x="1774031" y="1312246"/>
                  </a:cubicBezTo>
                  <a:cubicBezTo>
                    <a:pt x="1781651" y="1326534"/>
                    <a:pt x="1790224" y="1340821"/>
                    <a:pt x="1797844" y="1354156"/>
                  </a:cubicBezTo>
                  <a:cubicBezTo>
                    <a:pt x="1800701" y="1359871"/>
                    <a:pt x="1806416" y="1366539"/>
                    <a:pt x="1806416" y="1372254"/>
                  </a:cubicBezTo>
                  <a:cubicBezTo>
                    <a:pt x="1805464" y="1400829"/>
                    <a:pt x="1807369" y="1429404"/>
                    <a:pt x="1801654" y="1457026"/>
                  </a:cubicBezTo>
                  <a:cubicBezTo>
                    <a:pt x="1791176" y="1507509"/>
                    <a:pt x="1776889" y="1557991"/>
                    <a:pt x="1762601" y="1607521"/>
                  </a:cubicBezTo>
                  <a:cubicBezTo>
                    <a:pt x="1756886" y="1627524"/>
                    <a:pt x="1747361" y="1645621"/>
                    <a:pt x="1740694" y="1665624"/>
                  </a:cubicBezTo>
                  <a:cubicBezTo>
                    <a:pt x="1727359" y="1705629"/>
                    <a:pt x="1714024" y="1746586"/>
                    <a:pt x="1700689" y="1787544"/>
                  </a:cubicBezTo>
                  <a:cubicBezTo>
                    <a:pt x="1699736" y="1789449"/>
                    <a:pt x="1697831" y="1792306"/>
                    <a:pt x="1698784" y="1793259"/>
                  </a:cubicBezTo>
                  <a:cubicBezTo>
                    <a:pt x="1713071" y="1820881"/>
                    <a:pt x="1687354" y="1842789"/>
                    <a:pt x="1686401" y="1869459"/>
                  </a:cubicBezTo>
                  <a:cubicBezTo>
                    <a:pt x="1666399" y="1868506"/>
                    <a:pt x="1658779" y="1881841"/>
                    <a:pt x="1653064" y="1898034"/>
                  </a:cubicBezTo>
                  <a:cubicBezTo>
                    <a:pt x="1639729" y="1934229"/>
                    <a:pt x="1624489" y="1969471"/>
                    <a:pt x="1609249" y="2004714"/>
                  </a:cubicBezTo>
                  <a:cubicBezTo>
                    <a:pt x="1601629" y="2023764"/>
                    <a:pt x="1583531" y="2024716"/>
                    <a:pt x="1568291" y="2011381"/>
                  </a:cubicBezTo>
                  <a:cubicBezTo>
                    <a:pt x="1560671" y="2004714"/>
                    <a:pt x="1548289" y="2002809"/>
                    <a:pt x="1535906" y="1998046"/>
                  </a:cubicBezTo>
                  <a:cubicBezTo>
                    <a:pt x="1550194" y="1987569"/>
                    <a:pt x="1565434" y="1977091"/>
                    <a:pt x="1582579" y="1964709"/>
                  </a:cubicBezTo>
                  <a:cubicBezTo>
                    <a:pt x="1554004" y="1935181"/>
                    <a:pt x="1526381" y="1907559"/>
                    <a:pt x="1499711" y="1878984"/>
                  </a:cubicBezTo>
                  <a:cubicBezTo>
                    <a:pt x="1494949" y="1874221"/>
                    <a:pt x="1491139" y="1870411"/>
                    <a:pt x="1486376" y="1865649"/>
                  </a:cubicBezTo>
                  <a:cubicBezTo>
                    <a:pt x="1463516" y="1838979"/>
                    <a:pt x="1461611" y="1838026"/>
                    <a:pt x="1426369" y="1834216"/>
                  </a:cubicBezTo>
                  <a:cubicBezTo>
                    <a:pt x="1443514" y="1858029"/>
                    <a:pt x="1464469" y="1881841"/>
                    <a:pt x="1479709" y="1908511"/>
                  </a:cubicBezTo>
                  <a:cubicBezTo>
                    <a:pt x="1493044" y="1932324"/>
                    <a:pt x="1502569" y="1958041"/>
                    <a:pt x="1511141" y="1983759"/>
                  </a:cubicBezTo>
                  <a:cubicBezTo>
                    <a:pt x="1513999" y="1991379"/>
                    <a:pt x="1509236" y="2001856"/>
                    <a:pt x="1507331" y="2011381"/>
                  </a:cubicBezTo>
                  <a:cubicBezTo>
                    <a:pt x="1499711" y="2009476"/>
                    <a:pt x="1492091" y="2009476"/>
                    <a:pt x="1484471" y="2006619"/>
                  </a:cubicBezTo>
                  <a:cubicBezTo>
                    <a:pt x="1446371" y="1991379"/>
                    <a:pt x="1442561" y="1993284"/>
                    <a:pt x="1446371" y="2034241"/>
                  </a:cubicBezTo>
                  <a:cubicBezTo>
                    <a:pt x="1449229" y="2063769"/>
                    <a:pt x="1458754" y="2092344"/>
                    <a:pt x="1463516" y="2120919"/>
                  </a:cubicBezTo>
                  <a:cubicBezTo>
                    <a:pt x="1468279" y="2147589"/>
                    <a:pt x="1475899" y="2174259"/>
                    <a:pt x="1468279" y="2202834"/>
                  </a:cubicBezTo>
                  <a:cubicBezTo>
                    <a:pt x="1464469" y="2217121"/>
                    <a:pt x="1473041" y="2235219"/>
                    <a:pt x="1472089" y="2251411"/>
                  </a:cubicBezTo>
                  <a:cubicBezTo>
                    <a:pt x="1472089" y="2299036"/>
                    <a:pt x="1471136" y="2346661"/>
                    <a:pt x="1468279" y="2393334"/>
                  </a:cubicBezTo>
                  <a:cubicBezTo>
                    <a:pt x="1464469" y="2463819"/>
                    <a:pt x="1458754" y="2535256"/>
                    <a:pt x="1453991" y="2605741"/>
                  </a:cubicBezTo>
                  <a:cubicBezTo>
                    <a:pt x="1449229" y="2676226"/>
                    <a:pt x="1443514" y="2745759"/>
                    <a:pt x="1438751" y="2816244"/>
                  </a:cubicBezTo>
                  <a:cubicBezTo>
                    <a:pt x="1435894" y="2864821"/>
                    <a:pt x="1433989" y="2914351"/>
                    <a:pt x="1432084" y="2962929"/>
                  </a:cubicBezTo>
                  <a:cubicBezTo>
                    <a:pt x="1429226" y="3047701"/>
                    <a:pt x="1427321" y="3132474"/>
                    <a:pt x="1424464" y="3218199"/>
                  </a:cubicBezTo>
                  <a:cubicBezTo>
                    <a:pt x="1422559" y="3271539"/>
                    <a:pt x="1416844" y="3325831"/>
                    <a:pt x="1418749" y="3379171"/>
                  </a:cubicBezTo>
                  <a:cubicBezTo>
                    <a:pt x="1426369" y="3532524"/>
                    <a:pt x="1432084" y="3684924"/>
                    <a:pt x="1428274" y="3838276"/>
                  </a:cubicBezTo>
                  <a:cubicBezTo>
                    <a:pt x="1426369" y="3898284"/>
                    <a:pt x="1419701" y="3957339"/>
                    <a:pt x="1414939" y="4017346"/>
                  </a:cubicBezTo>
                  <a:cubicBezTo>
                    <a:pt x="1412081" y="4055446"/>
                    <a:pt x="1410176" y="4092594"/>
                    <a:pt x="1406366" y="4130694"/>
                  </a:cubicBezTo>
                  <a:cubicBezTo>
                    <a:pt x="1402556" y="4168794"/>
                    <a:pt x="1398746" y="4205941"/>
                    <a:pt x="1394936" y="4244041"/>
                  </a:cubicBezTo>
                  <a:cubicBezTo>
                    <a:pt x="1393984" y="4253566"/>
                    <a:pt x="1393031" y="4263091"/>
                    <a:pt x="1393031" y="4272616"/>
                  </a:cubicBezTo>
                  <a:cubicBezTo>
                    <a:pt x="1390174" y="4311669"/>
                    <a:pt x="1388269" y="4350721"/>
                    <a:pt x="1384459" y="4389774"/>
                  </a:cubicBezTo>
                  <a:cubicBezTo>
                    <a:pt x="1384459" y="4394536"/>
                    <a:pt x="1373981" y="4402156"/>
                    <a:pt x="1368266" y="4402156"/>
                  </a:cubicBezTo>
                  <a:cubicBezTo>
                    <a:pt x="1348264" y="4404061"/>
                    <a:pt x="1328261" y="4403109"/>
                    <a:pt x="1309211" y="4403109"/>
                  </a:cubicBezTo>
                  <a:cubicBezTo>
                    <a:pt x="1299686" y="4448829"/>
                    <a:pt x="1286351" y="4459306"/>
                    <a:pt x="1240631" y="4461211"/>
                  </a:cubicBezTo>
                  <a:cubicBezTo>
                    <a:pt x="1200626" y="4463116"/>
                    <a:pt x="1161574" y="4465974"/>
                    <a:pt x="1121569" y="4468831"/>
                  </a:cubicBezTo>
                  <a:cubicBezTo>
                    <a:pt x="1104424" y="4469784"/>
                    <a:pt x="1094899" y="4465021"/>
                    <a:pt x="1091089" y="4445971"/>
                  </a:cubicBezTo>
                  <a:cubicBezTo>
                    <a:pt x="1084421" y="4417396"/>
                    <a:pt x="1073944" y="4388821"/>
                    <a:pt x="1068229" y="4360246"/>
                  </a:cubicBezTo>
                  <a:cubicBezTo>
                    <a:pt x="1061561" y="4326909"/>
                    <a:pt x="1053941" y="4292619"/>
                    <a:pt x="1052989" y="4259281"/>
                  </a:cubicBezTo>
                  <a:cubicBezTo>
                    <a:pt x="1052989" y="4238326"/>
                    <a:pt x="1065371" y="4217371"/>
                    <a:pt x="1070134" y="4195464"/>
                  </a:cubicBezTo>
                  <a:cubicBezTo>
                    <a:pt x="1075849" y="4165936"/>
                    <a:pt x="1082516" y="4136409"/>
                    <a:pt x="1084421" y="4105929"/>
                  </a:cubicBezTo>
                  <a:cubicBezTo>
                    <a:pt x="1086326" y="4059256"/>
                    <a:pt x="1084421" y="4011631"/>
                    <a:pt x="1085374" y="3964959"/>
                  </a:cubicBezTo>
                  <a:cubicBezTo>
                    <a:pt x="1086326" y="3898284"/>
                    <a:pt x="1089184" y="3830656"/>
                    <a:pt x="1090136" y="3763981"/>
                  </a:cubicBezTo>
                  <a:cubicBezTo>
                    <a:pt x="1091089" y="3701116"/>
                    <a:pt x="1090136" y="3638251"/>
                    <a:pt x="1090136" y="3575386"/>
                  </a:cubicBezTo>
                  <a:cubicBezTo>
                    <a:pt x="1090136" y="3530619"/>
                    <a:pt x="1091089" y="3485851"/>
                    <a:pt x="1091089" y="3440131"/>
                  </a:cubicBezTo>
                  <a:cubicBezTo>
                    <a:pt x="1091089" y="3425844"/>
                    <a:pt x="1086326" y="3412509"/>
                    <a:pt x="1084421" y="3398221"/>
                  </a:cubicBezTo>
                  <a:cubicBezTo>
                    <a:pt x="1083469" y="3393459"/>
                    <a:pt x="1083469" y="3388696"/>
                    <a:pt x="1083469" y="3383934"/>
                  </a:cubicBezTo>
                  <a:cubicBezTo>
                    <a:pt x="1085374" y="3297256"/>
                    <a:pt x="1089184" y="3209626"/>
                    <a:pt x="1088231" y="3122949"/>
                  </a:cubicBezTo>
                  <a:cubicBezTo>
                    <a:pt x="1087279" y="3051511"/>
                    <a:pt x="1082516" y="2980074"/>
                    <a:pt x="1075849" y="2908636"/>
                  </a:cubicBezTo>
                  <a:cubicBezTo>
                    <a:pt x="1068229" y="2823864"/>
                    <a:pt x="1058704" y="2739091"/>
                    <a:pt x="1047274" y="2654319"/>
                  </a:cubicBezTo>
                  <a:cubicBezTo>
                    <a:pt x="1042511" y="2615266"/>
                    <a:pt x="1032986" y="2577166"/>
                    <a:pt x="1026319" y="2539066"/>
                  </a:cubicBezTo>
                  <a:cubicBezTo>
                    <a:pt x="1024414" y="2529541"/>
                    <a:pt x="1025366" y="2520016"/>
                    <a:pt x="1023461" y="2510491"/>
                  </a:cubicBezTo>
                  <a:cubicBezTo>
                    <a:pt x="1022509" y="2502871"/>
                    <a:pt x="1017746" y="2496204"/>
                    <a:pt x="1015841" y="2488584"/>
                  </a:cubicBezTo>
                  <a:cubicBezTo>
                    <a:pt x="1012984" y="2478106"/>
                    <a:pt x="1008221" y="2466676"/>
                    <a:pt x="1009174" y="2457151"/>
                  </a:cubicBezTo>
                  <a:cubicBezTo>
                    <a:pt x="1013936" y="2425719"/>
                    <a:pt x="1014889" y="2425719"/>
                    <a:pt x="1002506" y="2400001"/>
                  </a:cubicBezTo>
                  <a:cubicBezTo>
                    <a:pt x="989171" y="2401906"/>
                    <a:pt x="982504" y="2405716"/>
                    <a:pt x="977741" y="2420956"/>
                  </a:cubicBezTo>
                  <a:cubicBezTo>
                    <a:pt x="952976" y="2509539"/>
                    <a:pt x="930116" y="2598121"/>
                    <a:pt x="898684" y="2683846"/>
                  </a:cubicBezTo>
                  <a:cubicBezTo>
                    <a:pt x="859631" y="2787669"/>
                    <a:pt x="824389" y="2892444"/>
                    <a:pt x="799624" y="3000076"/>
                  </a:cubicBezTo>
                  <a:cubicBezTo>
                    <a:pt x="776764" y="3101041"/>
                    <a:pt x="759619" y="3202959"/>
                    <a:pt x="741521" y="3304876"/>
                  </a:cubicBezTo>
                  <a:cubicBezTo>
                    <a:pt x="736759" y="3330594"/>
                    <a:pt x="739616" y="3358216"/>
                    <a:pt x="736759" y="3384886"/>
                  </a:cubicBezTo>
                  <a:cubicBezTo>
                    <a:pt x="735806" y="3396316"/>
                    <a:pt x="727234" y="3407746"/>
                    <a:pt x="725329" y="3419176"/>
                  </a:cubicBezTo>
                  <a:cubicBezTo>
                    <a:pt x="717709" y="3455371"/>
                    <a:pt x="711994" y="3492519"/>
                    <a:pt x="705326" y="3529666"/>
                  </a:cubicBezTo>
                  <a:cubicBezTo>
                    <a:pt x="696754" y="3573481"/>
                    <a:pt x="687229" y="3617296"/>
                    <a:pt x="679609" y="3662064"/>
                  </a:cubicBezTo>
                  <a:cubicBezTo>
                    <a:pt x="671036" y="3712546"/>
                    <a:pt x="662464" y="3763029"/>
                    <a:pt x="654844" y="3813511"/>
                  </a:cubicBezTo>
                  <a:cubicBezTo>
                    <a:pt x="645319" y="3871614"/>
                    <a:pt x="636746" y="3930669"/>
                    <a:pt x="628174" y="3989724"/>
                  </a:cubicBezTo>
                  <a:cubicBezTo>
                    <a:pt x="622459" y="4024966"/>
                    <a:pt x="617696" y="4060209"/>
                    <a:pt x="611981" y="4096404"/>
                  </a:cubicBezTo>
                  <a:cubicBezTo>
                    <a:pt x="606266" y="4132599"/>
                    <a:pt x="601504" y="4168794"/>
                    <a:pt x="595789" y="4204989"/>
                  </a:cubicBezTo>
                  <a:cubicBezTo>
                    <a:pt x="588169" y="4256424"/>
                    <a:pt x="580549" y="4308811"/>
                    <a:pt x="572929" y="4360246"/>
                  </a:cubicBezTo>
                  <a:cubicBezTo>
                    <a:pt x="572929" y="4362151"/>
                    <a:pt x="571976" y="4364056"/>
                    <a:pt x="571976" y="4365961"/>
                  </a:cubicBezTo>
                  <a:cubicBezTo>
                    <a:pt x="567214" y="4396441"/>
                    <a:pt x="567214" y="4396441"/>
                    <a:pt x="536734" y="4398346"/>
                  </a:cubicBezTo>
                  <a:cubicBezTo>
                    <a:pt x="493871" y="4401204"/>
                    <a:pt x="451961" y="4402156"/>
                    <a:pt x="410051" y="4390726"/>
                  </a:cubicBezTo>
                  <a:cubicBezTo>
                    <a:pt x="397669" y="4386916"/>
                    <a:pt x="384334" y="4386916"/>
                    <a:pt x="377666" y="4404061"/>
                  </a:cubicBezTo>
                  <a:cubicBezTo>
                    <a:pt x="375761" y="4408824"/>
                    <a:pt x="364331" y="4413586"/>
                    <a:pt x="359569" y="4412634"/>
                  </a:cubicBezTo>
                  <a:cubicBezTo>
                    <a:pt x="352901" y="4410729"/>
                    <a:pt x="343376" y="4403109"/>
                    <a:pt x="343376" y="4397394"/>
                  </a:cubicBezTo>
                  <a:cubicBezTo>
                    <a:pt x="343376" y="4379296"/>
                    <a:pt x="331946" y="4377391"/>
                    <a:pt x="319564" y="4374534"/>
                  </a:cubicBezTo>
                  <a:cubicBezTo>
                    <a:pt x="313849" y="4372629"/>
                    <a:pt x="307181" y="4371676"/>
                    <a:pt x="301466" y="4369771"/>
                  </a:cubicBezTo>
                  <a:cubicBezTo>
                    <a:pt x="286226" y="4364056"/>
                    <a:pt x="279559" y="4370724"/>
                    <a:pt x="276701" y="4385011"/>
                  </a:cubicBezTo>
                  <a:cubicBezTo>
                    <a:pt x="266224" y="4432636"/>
                    <a:pt x="249079" y="4446924"/>
                    <a:pt x="198596" y="4448829"/>
                  </a:cubicBezTo>
                  <a:cubicBezTo>
                    <a:pt x="158591" y="4449781"/>
                    <a:pt x="117634" y="4452639"/>
                    <a:pt x="78581" y="4447876"/>
                  </a:cubicBezTo>
                  <a:cubicBezTo>
                    <a:pt x="53816" y="4445019"/>
                    <a:pt x="23336" y="4448829"/>
                    <a:pt x="7144" y="4419301"/>
                  </a:cubicBezTo>
                  <a:cubicBezTo>
                    <a:pt x="10001" y="4402156"/>
                    <a:pt x="10001" y="4390726"/>
                    <a:pt x="10001" y="4380249"/>
                  </a:cubicBezTo>
                  <a:close/>
                  <a:moveTo>
                    <a:pt x="705326" y="762654"/>
                  </a:moveTo>
                  <a:cubicBezTo>
                    <a:pt x="711041" y="774084"/>
                    <a:pt x="719614" y="783609"/>
                    <a:pt x="719614" y="792181"/>
                  </a:cubicBezTo>
                  <a:cubicBezTo>
                    <a:pt x="718661" y="812184"/>
                    <a:pt x="727234" y="826471"/>
                    <a:pt x="739616" y="840759"/>
                  </a:cubicBezTo>
                  <a:cubicBezTo>
                    <a:pt x="746284" y="848379"/>
                    <a:pt x="751046" y="857904"/>
                    <a:pt x="752951" y="867429"/>
                  </a:cubicBezTo>
                  <a:cubicBezTo>
                    <a:pt x="756761" y="893146"/>
                    <a:pt x="758666" y="919816"/>
                    <a:pt x="760571" y="945534"/>
                  </a:cubicBezTo>
                  <a:cubicBezTo>
                    <a:pt x="765334" y="999826"/>
                    <a:pt x="768191" y="1055071"/>
                    <a:pt x="775811" y="1109364"/>
                  </a:cubicBezTo>
                  <a:cubicBezTo>
                    <a:pt x="789146" y="1206519"/>
                    <a:pt x="821531" y="1297006"/>
                    <a:pt x="866299" y="1383684"/>
                  </a:cubicBezTo>
                  <a:cubicBezTo>
                    <a:pt x="872966" y="1397019"/>
                    <a:pt x="880586" y="1410354"/>
                    <a:pt x="890111" y="1427499"/>
                  </a:cubicBezTo>
                  <a:cubicBezTo>
                    <a:pt x="899636" y="1404639"/>
                    <a:pt x="907256" y="1387494"/>
                    <a:pt x="914876" y="1369396"/>
                  </a:cubicBezTo>
                  <a:cubicBezTo>
                    <a:pt x="945356" y="1291291"/>
                    <a:pt x="974884" y="1213186"/>
                    <a:pt x="1006316" y="1135081"/>
                  </a:cubicBezTo>
                  <a:cubicBezTo>
                    <a:pt x="1022509" y="1094124"/>
                    <a:pt x="1042511" y="1055071"/>
                    <a:pt x="1058704" y="1014114"/>
                  </a:cubicBezTo>
                  <a:cubicBezTo>
                    <a:pt x="1063466" y="1002684"/>
                    <a:pt x="1061561" y="987444"/>
                    <a:pt x="1060609" y="974109"/>
                  </a:cubicBezTo>
                  <a:cubicBezTo>
                    <a:pt x="1058704" y="943629"/>
                    <a:pt x="1054894" y="912196"/>
                    <a:pt x="1052989" y="881716"/>
                  </a:cubicBezTo>
                  <a:cubicBezTo>
                    <a:pt x="1052989" y="876001"/>
                    <a:pt x="1058704" y="865524"/>
                    <a:pt x="1063466" y="863619"/>
                  </a:cubicBezTo>
                  <a:cubicBezTo>
                    <a:pt x="1091089" y="852189"/>
                    <a:pt x="1113949" y="835996"/>
                    <a:pt x="1126331" y="804564"/>
                  </a:cubicBezTo>
                  <a:cubicBezTo>
                    <a:pt x="1145381" y="835996"/>
                    <a:pt x="1173956" y="844569"/>
                    <a:pt x="1206341" y="850284"/>
                  </a:cubicBezTo>
                  <a:cubicBezTo>
                    <a:pt x="1192054" y="790276"/>
                    <a:pt x="1109186" y="661689"/>
                    <a:pt x="1067276" y="633114"/>
                  </a:cubicBezTo>
                  <a:cubicBezTo>
                    <a:pt x="1054894" y="656926"/>
                    <a:pt x="1046321" y="680739"/>
                    <a:pt x="1049179" y="710266"/>
                  </a:cubicBezTo>
                  <a:cubicBezTo>
                    <a:pt x="1051084" y="732174"/>
                    <a:pt x="1044416" y="755034"/>
                    <a:pt x="1040606" y="776941"/>
                  </a:cubicBezTo>
                  <a:cubicBezTo>
                    <a:pt x="1038701" y="789324"/>
                    <a:pt x="1033939" y="800754"/>
                    <a:pt x="1030129" y="814089"/>
                  </a:cubicBezTo>
                  <a:cubicBezTo>
                    <a:pt x="1008221" y="813136"/>
                    <a:pt x="1000601" y="831234"/>
                    <a:pt x="997744" y="848379"/>
                  </a:cubicBezTo>
                  <a:cubicBezTo>
                    <a:pt x="986314" y="908386"/>
                    <a:pt x="935831" y="942676"/>
                    <a:pt x="904399" y="990301"/>
                  </a:cubicBezTo>
                  <a:cubicBezTo>
                    <a:pt x="903446" y="992206"/>
                    <a:pt x="899636" y="992206"/>
                    <a:pt x="897731" y="993159"/>
                  </a:cubicBezTo>
                  <a:cubicBezTo>
                    <a:pt x="891064" y="973156"/>
                    <a:pt x="888206" y="952201"/>
                    <a:pt x="878681" y="936009"/>
                  </a:cubicBezTo>
                  <a:cubicBezTo>
                    <a:pt x="861536" y="908386"/>
                    <a:pt x="838676" y="883621"/>
                    <a:pt x="818674" y="856951"/>
                  </a:cubicBezTo>
                  <a:cubicBezTo>
                    <a:pt x="809149" y="844569"/>
                    <a:pt x="797719" y="835044"/>
                    <a:pt x="780574" y="843616"/>
                  </a:cubicBezTo>
                  <a:cubicBezTo>
                    <a:pt x="735806" y="768369"/>
                    <a:pt x="741521" y="683596"/>
                    <a:pt x="797719" y="592156"/>
                  </a:cubicBezTo>
                  <a:cubicBezTo>
                    <a:pt x="740569" y="601681"/>
                    <a:pt x="645319" y="736936"/>
                    <a:pt x="634841" y="825519"/>
                  </a:cubicBezTo>
                  <a:cubicBezTo>
                    <a:pt x="658654" y="805516"/>
                    <a:pt x="680561" y="786466"/>
                    <a:pt x="705326" y="762654"/>
                  </a:cubicBezTo>
                  <a:close/>
                  <a:moveTo>
                    <a:pt x="1273969" y="1329391"/>
                  </a:moveTo>
                  <a:cubicBezTo>
                    <a:pt x="1276826" y="1338916"/>
                    <a:pt x="1278731" y="1347489"/>
                    <a:pt x="1280636" y="1357014"/>
                  </a:cubicBezTo>
                  <a:cubicBezTo>
                    <a:pt x="1285399" y="1378921"/>
                    <a:pt x="1291114" y="1401781"/>
                    <a:pt x="1294924" y="1423689"/>
                  </a:cubicBezTo>
                  <a:cubicBezTo>
                    <a:pt x="1302544" y="1467504"/>
                    <a:pt x="1308259" y="1512271"/>
                    <a:pt x="1315879" y="1556086"/>
                  </a:cubicBezTo>
                  <a:cubicBezTo>
                    <a:pt x="1322546" y="1594186"/>
                    <a:pt x="1334929" y="1631334"/>
                    <a:pt x="1337786" y="1669434"/>
                  </a:cubicBezTo>
                  <a:cubicBezTo>
                    <a:pt x="1340644" y="1708486"/>
                    <a:pt x="1354931" y="1741824"/>
                    <a:pt x="1370171" y="1777066"/>
                  </a:cubicBezTo>
                  <a:cubicBezTo>
                    <a:pt x="1385411" y="1810404"/>
                    <a:pt x="1405414" y="1822786"/>
                    <a:pt x="1441609" y="1820881"/>
                  </a:cubicBezTo>
                  <a:cubicBezTo>
                    <a:pt x="1461611" y="1819929"/>
                    <a:pt x="1470184" y="1813261"/>
                    <a:pt x="1473041" y="1796116"/>
                  </a:cubicBezTo>
                  <a:cubicBezTo>
                    <a:pt x="1477804" y="1759921"/>
                    <a:pt x="1494949" y="1729441"/>
                    <a:pt x="1516856" y="1700866"/>
                  </a:cubicBezTo>
                  <a:cubicBezTo>
                    <a:pt x="1524476" y="1691341"/>
                    <a:pt x="1534954" y="1682769"/>
                    <a:pt x="1537811" y="1671339"/>
                  </a:cubicBezTo>
                  <a:cubicBezTo>
                    <a:pt x="1543526" y="1653241"/>
                    <a:pt x="1541621" y="1633239"/>
                    <a:pt x="1547336" y="1614189"/>
                  </a:cubicBezTo>
                  <a:cubicBezTo>
                    <a:pt x="1551146" y="1599901"/>
                    <a:pt x="1560671" y="1586566"/>
                    <a:pt x="1568291" y="1573231"/>
                  </a:cubicBezTo>
                  <a:cubicBezTo>
                    <a:pt x="1571149" y="1568469"/>
                    <a:pt x="1576864" y="1562754"/>
                    <a:pt x="1575911" y="1558944"/>
                  </a:cubicBezTo>
                  <a:cubicBezTo>
                    <a:pt x="1570196" y="1522749"/>
                    <a:pt x="1572101" y="1486554"/>
                    <a:pt x="1582579" y="1450359"/>
                  </a:cubicBezTo>
                  <a:cubicBezTo>
                    <a:pt x="1583531" y="1446549"/>
                    <a:pt x="1581626" y="1438929"/>
                    <a:pt x="1577816" y="1436071"/>
                  </a:cubicBezTo>
                  <a:cubicBezTo>
                    <a:pt x="1541621" y="1396066"/>
                    <a:pt x="1504474" y="1357966"/>
                    <a:pt x="1470184" y="1317009"/>
                  </a:cubicBezTo>
                  <a:cubicBezTo>
                    <a:pt x="1442561" y="1283671"/>
                    <a:pt x="1419701" y="1247476"/>
                    <a:pt x="1383506" y="1220806"/>
                  </a:cubicBezTo>
                  <a:cubicBezTo>
                    <a:pt x="1371124" y="1212234"/>
                    <a:pt x="1363504" y="1207471"/>
                    <a:pt x="1353026" y="1221759"/>
                  </a:cubicBezTo>
                  <a:cubicBezTo>
                    <a:pt x="1329214" y="1253191"/>
                    <a:pt x="1304449" y="1283671"/>
                    <a:pt x="1280636" y="1315104"/>
                  </a:cubicBezTo>
                  <a:cubicBezTo>
                    <a:pt x="1276826" y="1318914"/>
                    <a:pt x="1275874" y="1324629"/>
                    <a:pt x="1273969" y="1329391"/>
                  </a:cubicBezTo>
                  <a:close/>
                  <a:moveTo>
                    <a:pt x="599599" y="1884699"/>
                  </a:moveTo>
                  <a:cubicBezTo>
                    <a:pt x="601504" y="1883746"/>
                    <a:pt x="602456" y="1882794"/>
                    <a:pt x="604361" y="1880889"/>
                  </a:cubicBezTo>
                  <a:cubicBezTo>
                    <a:pt x="601504" y="1873269"/>
                    <a:pt x="599599" y="1865649"/>
                    <a:pt x="596741" y="1858029"/>
                  </a:cubicBezTo>
                  <a:cubicBezTo>
                    <a:pt x="581501" y="1814214"/>
                    <a:pt x="580549" y="1767541"/>
                    <a:pt x="581501" y="1721821"/>
                  </a:cubicBezTo>
                  <a:cubicBezTo>
                    <a:pt x="582454" y="1705629"/>
                    <a:pt x="586264" y="1688484"/>
                    <a:pt x="583406" y="1673244"/>
                  </a:cubicBezTo>
                  <a:cubicBezTo>
                    <a:pt x="577691" y="1645621"/>
                    <a:pt x="567214" y="1618951"/>
                    <a:pt x="558641" y="1591329"/>
                  </a:cubicBezTo>
                  <a:cubicBezTo>
                    <a:pt x="556736" y="1583709"/>
                    <a:pt x="554831" y="1576089"/>
                    <a:pt x="555784" y="1568469"/>
                  </a:cubicBezTo>
                  <a:cubicBezTo>
                    <a:pt x="561499" y="1517034"/>
                    <a:pt x="547211" y="1469409"/>
                    <a:pt x="531019" y="1421784"/>
                  </a:cubicBezTo>
                  <a:cubicBezTo>
                    <a:pt x="521494" y="1392256"/>
                    <a:pt x="511016" y="1362729"/>
                    <a:pt x="503396" y="1333201"/>
                  </a:cubicBezTo>
                  <a:cubicBezTo>
                    <a:pt x="495776" y="1300816"/>
                    <a:pt x="491014" y="1268431"/>
                    <a:pt x="484346" y="1236046"/>
                  </a:cubicBezTo>
                  <a:cubicBezTo>
                    <a:pt x="482441" y="1228426"/>
                    <a:pt x="476726" y="1222711"/>
                    <a:pt x="472916" y="1215091"/>
                  </a:cubicBezTo>
                  <a:cubicBezTo>
                    <a:pt x="465296" y="1218901"/>
                    <a:pt x="454819" y="1221759"/>
                    <a:pt x="451009" y="1228426"/>
                  </a:cubicBezTo>
                  <a:cubicBezTo>
                    <a:pt x="443389" y="1241761"/>
                    <a:pt x="439579" y="1257954"/>
                    <a:pt x="431959" y="1271289"/>
                  </a:cubicBezTo>
                  <a:cubicBezTo>
                    <a:pt x="414814" y="1302721"/>
                    <a:pt x="402431" y="1339869"/>
                    <a:pt x="375761" y="1361776"/>
                  </a:cubicBezTo>
                  <a:cubicBezTo>
                    <a:pt x="339566" y="1390351"/>
                    <a:pt x="345281" y="1431309"/>
                    <a:pt x="330994" y="1464646"/>
                  </a:cubicBezTo>
                  <a:cubicBezTo>
                    <a:pt x="330041" y="1466551"/>
                    <a:pt x="332899" y="1470361"/>
                    <a:pt x="333851" y="1471314"/>
                  </a:cubicBezTo>
                  <a:cubicBezTo>
                    <a:pt x="354806" y="1492269"/>
                    <a:pt x="355759" y="1517986"/>
                    <a:pt x="353854" y="1544656"/>
                  </a:cubicBezTo>
                  <a:cubicBezTo>
                    <a:pt x="353854" y="1552276"/>
                    <a:pt x="356711" y="1563706"/>
                    <a:pt x="361474" y="1568469"/>
                  </a:cubicBezTo>
                  <a:cubicBezTo>
                    <a:pt x="385286" y="1593234"/>
                    <a:pt x="392906" y="1622761"/>
                    <a:pt x="390049" y="1656099"/>
                  </a:cubicBezTo>
                  <a:cubicBezTo>
                    <a:pt x="389096" y="1662766"/>
                    <a:pt x="391001" y="1671339"/>
                    <a:pt x="395764" y="1677054"/>
                  </a:cubicBezTo>
                  <a:cubicBezTo>
                    <a:pt x="431006" y="1721821"/>
                    <a:pt x="456724" y="1772304"/>
                    <a:pt x="474821" y="1826596"/>
                  </a:cubicBezTo>
                  <a:cubicBezTo>
                    <a:pt x="479584" y="1842789"/>
                    <a:pt x="489109" y="1853266"/>
                    <a:pt x="507206" y="1858029"/>
                  </a:cubicBezTo>
                  <a:cubicBezTo>
                    <a:pt x="524351" y="1861839"/>
                    <a:pt x="539591" y="1874221"/>
                    <a:pt x="558641" y="1866601"/>
                  </a:cubicBezTo>
                  <a:cubicBezTo>
                    <a:pt x="562451" y="1865649"/>
                    <a:pt x="568166" y="1870411"/>
                    <a:pt x="573881" y="1872316"/>
                  </a:cubicBezTo>
                  <a:cubicBezTo>
                    <a:pt x="584359" y="1877079"/>
                    <a:pt x="591979" y="1880889"/>
                    <a:pt x="599599" y="1884699"/>
                  </a:cubicBezTo>
                  <a:close/>
                  <a:moveTo>
                    <a:pt x="930116" y="1638954"/>
                  </a:moveTo>
                  <a:cubicBezTo>
                    <a:pt x="932974" y="1620856"/>
                    <a:pt x="914876" y="1615141"/>
                    <a:pt x="905351" y="1617046"/>
                  </a:cubicBezTo>
                  <a:cubicBezTo>
                    <a:pt x="894874" y="1619904"/>
                    <a:pt x="883444" y="1634191"/>
                    <a:pt x="880586" y="1644669"/>
                  </a:cubicBezTo>
                  <a:cubicBezTo>
                    <a:pt x="877729" y="1657051"/>
                    <a:pt x="887254" y="1669434"/>
                    <a:pt x="903446" y="1670386"/>
                  </a:cubicBezTo>
                  <a:cubicBezTo>
                    <a:pt x="917734" y="1671339"/>
                    <a:pt x="930116" y="1657051"/>
                    <a:pt x="930116" y="1638954"/>
                  </a:cubicBezTo>
                  <a:close/>
                  <a:moveTo>
                    <a:pt x="912019" y="1539894"/>
                  </a:moveTo>
                  <a:cubicBezTo>
                    <a:pt x="911066" y="1525606"/>
                    <a:pt x="909161" y="1509414"/>
                    <a:pt x="889159" y="1510366"/>
                  </a:cubicBezTo>
                  <a:cubicBezTo>
                    <a:pt x="873919" y="1510366"/>
                    <a:pt x="871061" y="1522749"/>
                    <a:pt x="871061" y="1535131"/>
                  </a:cubicBezTo>
                  <a:cubicBezTo>
                    <a:pt x="871061" y="1549419"/>
                    <a:pt x="875824" y="1563706"/>
                    <a:pt x="892969" y="1563706"/>
                  </a:cubicBezTo>
                  <a:cubicBezTo>
                    <a:pt x="908209" y="1563706"/>
                    <a:pt x="912971" y="1553229"/>
                    <a:pt x="912019" y="1539894"/>
                  </a:cubicBezTo>
                  <a:close/>
                  <a:moveTo>
                    <a:pt x="918686" y="1769446"/>
                  </a:moveTo>
                  <a:cubicBezTo>
                    <a:pt x="931069" y="1758016"/>
                    <a:pt x="943451" y="1751349"/>
                    <a:pt x="946309" y="1741824"/>
                  </a:cubicBezTo>
                  <a:cubicBezTo>
                    <a:pt x="947261" y="1736109"/>
                    <a:pt x="934879" y="1723726"/>
                    <a:pt x="926306" y="1718964"/>
                  </a:cubicBezTo>
                  <a:cubicBezTo>
                    <a:pt x="914876" y="1713249"/>
                    <a:pt x="895826" y="1726584"/>
                    <a:pt x="897731" y="1738014"/>
                  </a:cubicBezTo>
                  <a:cubicBezTo>
                    <a:pt x="899636" y="1747539"/>
                    <a:pt x="908209" y="1756111"/>
                    <a:pt x="918686" y="1769446"/>
                  </a:cubicBezTo>
                  <a:close/>
                </a:path>
              </a:pathLst>
            </a:custGeom>
            <a:solidFill>
              <a:schemeClr val="accent1"/>
            </a:solidFill>
            <a:ln w="9525" cap="flat">
              <a:noFill/>
              <a:prstDash val="solid"/>
              <a:miter/>
            </a:ln>
          </p:spPr>
          <p:txBody>
            <a:bodyPr rtlCol="0" anchor="ctr"/>
            <a:lstStyle/>
            <a:p>
              <a:endParaRPr lang="en-US"/>
            </a:p>
          </p:txBody>
        </p:sp>
        <p:sp>
          <p:nvSpPr>
            <p:cNvPr id="35" name="Graphic 11">
              <a:extLst>
                <a:ext uri="{FF2B5EF4-FFF2-40B4-BE49-F238E27FC236}">
                  <a16:creationId xmlns:a16="http://schemas.microsoft.com/office/drawing/2014/main" id="{6539898D-7B8B-488C-903B-8697D971C17D}"/>
                </a:ext>
              </a:extLst>
            </p:cNvPr>
            <p:cNvSpPr/>
            <p:nvPr/>
          </p:nvSpPr>
          <p:spPr>
            <a:xfrm>
              <a:off x="3926898" y="1470871"/>
              <a:ext cx="1110489" cy="2864211"/>
            </a:xfrm>
            <a:custGeom>
              <a:avLst/>
              <a:gdLst>
                <a:gd name="connsiteX0" fmla="*/ 1732970 w 1743075"/>
                <a:gd name="connsiteY0" fmla="*/ 1329937 h 4495800"/>
                <a:gd name="connsiteX1" fmla="*/ 1726302 w 1743075"/>
                <a:gd name="connsiteY1" fmla="*/ 1291837 h 4495800"/>
                <a:gd name="connsiteX2" fmla="*/ 1698680 w 1743075"/>
                <a:gd name="connsiteY2" fmla="*/ 1230877 h 4495800"/>
                <a:gd name="connsiteX3" fmla="*/ 1666295 w 1743075"/>
                <a:gd name="connsiteY3" fmla="*/ 1177537 h 4495800"/>
                <a:gd name="connsiteX4" fmla="*/ 1643435 w 1743075"/>
                <a:gd name="connsiteY4" fmla="*/ 1128959 h 4495800"/>
                <a:gd name="connsiteX5" fmla="*/ 1636767 w 1743075"/>
                <a:gd name="connsiteY5" fmla="*/ 1117529 h 4495800"/>
                <a:gd name="connsiteX6" fmla="*/ 1595810 w 1743075"/>
                <a:gd name="connsiteY6" fmla="*/ 1023232 h 4495800"/>
                <a:gd name="connsiteX7" fmla="*/ 1586285 w 1743075"/>
                <a:gd name="connsiteY7" fmla="*/ 1007039 h 4495800"/>
                <a:gd name="connsiteX8" fmla="*/ 1573902 w 1743075"/>
                <a:gd name="connsiteY8" fmla="*/ 972749 h 4495800"/>
                <a:gd name="connsiteX9" fmla="*/ 1560567 w 1743075"/>
                <a:gd name="connsiteY9" fmla="*/ 923219 h 4495800"/>
                <a:gd name="connsiteX10" fmla="*/ 1550090 w 1743075"/>
                <a:gd name="connsiteY10" fmla="*/ 880357 h 4495800"/>
                <a:gd name="connsiteX11" fmla="*/ 1547232 w 1743075"/>
                <a:gd name="connsiteY11" fmla="*/ 863212 h 4495800"/>
                <a:gd name="connsiteX12" fmla="*/ 1508180 w 1743075"/>
                <a:gd name="connsiteY12" fmla="*/ 747959 h 4495800"/>
                <a:gd name="connsiteX13" fmla="*/ 1468175 w 1743075"/>
                <a:gd name="connsiteY13" fmla="*/ 705097 h 4495800"/>
                <a:gd name="connsiteX14" fmla="*/ 1428170 w 1743075"/>
                <a:gd name="connsiteY14" fmla="*/ 685094 h 4495800"/>
                <a:gd name="connsiteX15" fmla="*/ 1380545 w 1743075"/>
                <a:gd name="connsiteY15" fmla="*/ 669854 h 4495800"/>
                <a:gd name="connsiteX16" fmla="*/ 1303392 w 1743075"/>
                <a:gd name="connsiteY16" fmla="*/ 650804 h 4495800"/>
                <a:gd name="connsiteX17" fmla="*/ 1301487 w 1743075"/>
                <a:gd name="connsiteY17" fmla="*/ 649852 h 4495800"/>
                <a:gd name="connsiteX18" fmla="*/ 1223382 w 1743075"/>
                <a:gd name="connsiteY18" fmla="*/ 629849 h 4495800"/>
                <a:gd name="connsiteX19" fmla="*/ 1160517 w 1743075"/>
                <a:gd name="connsiteY19" fmla="*/ 610799 h 4495800"/>
                <a:gd name="connsiteX20" fmla="*/ 1101462 w 1743075"/>
                <a:gd name="connsiteY20" fmla="*/ 511739 h 4495800"/>
                <a:gd name="connsiteX21" fmla="*/ 1106225 w 1743075"/>
                <a:gd name="connsiteY21" fmla="*/ 422204 h 4495800"/>
                <a:gd name="connsiteX22" fmla="*/ 1119560 w 1743075"/>
                <a:gd name="connsiteY22" fmla="*/ 398392 h 4495800"/>
                <a:gd name="connsiteX23" fmla="*/ 1150040 w 1743075"/>
                <a:gd name="connsiteY23" fmla="*/ 352672 h 4495800"/>
                <a:gd name="connsiteX24" fmla="*/ 1155755 w 1743075"/>
                <a:gd name="connsiteY24" fmla="*/ 326002 h 4495800"/>
                <a:gd name="connsiteX25" fmla="*/ 1153850 w 1743075"/>
                <a:gd name="connsiteY25" fmla="*/ 263137 h 4495800"/>
                <a:gd name="connsiteX26" fmla="*/ 1135752 w 1743075"/>
                <a:gd name="connsiteY26" fmla="*/ 252659 h 4495800"/>
                <a:gd name="connsiteX27" fmla="*/ 1124322 w 1743075"/>
                <a:gd name="connsiteY27" fmla="*/ 241229 h 4495800"/>
                <a:gd name="connsiteX28" fmla="*/ 1125275 w 1743075"/>
                <a:gd name="connsiteY28" fmla="*/ 203129 h 4495800"/>
                <a:gd name="connsiteX29" fmla="*/ 1124322 w 1743075"/>
                <a:gd name="connsiteY29" fmla="*/ 182174 h 4495800"/>
                <a:gd name="connsiteX30" fmla="*/ 1074792 w 1743075"/>
                <a:gd name="connsiteY30" fmla="*/ 56444 h 4495800"/>
                <a:gd name="connsiteX31" fmla="*/ 1048122 w 1743075"/>
                <a:gd name="connsiteY31" fmla="*/ 37394 h 4495800"/>
                <a:gd name="connsiteX32" fmla="*/ 1005260 w 1743075"/>
                <a:gd name="connsiteY32" fmla="*/ 20249 h 4495800"/>
                <a:gd name="connsiteX33" fmla="*/ 873815 w 1743075"/>
                <a:gd name="connsiteY33" fmla="*/ 24059 h 4495800"/>
                <a:gd name="connsiteX34" fmla="*/ 782375 w 1743075"/>
                <a:gd name="connsiteY34" fmla="*/ 104069 h 4495800"/>
                <a:gd name="connsiteX35" fmla="*/ 775707 w 1743075"/>
                <a:gd name="connsiteY35" fmla="*/ 117404 h 4495800"/>
                <a:gd name="connsiteX36" fmla="*/ 769040 w 1743075"/>
                <a:gd name="connsiteY36" fmla="*/ 159314 h 4495800"/>
                <a:gd name="connsiteX37" fmla="*/ 759515 w 1743075"/>
                <a:gd name="connsiteY37" fmla="*/ 293617 h 4495800"/>
                <a:gd name="connsiteX38" fmla="*/ 759515 w 1743075"/>
                <a:gd name="connsiteY38" fmla="*/ 297427 h 4495800"/>
                <a:gd name="connsiteX39" fmla="*/ 762372 w 1743075"/>
                <a:gd name="connsiteY39" fmla="*/ 370769 h 4495800"/>
                <a:gd name="connsiteX40" fmla="*/ 786185 w 1743075"/>
                <a:gd name="connsiteY40" fmla="*/ 424109 h 4495800"/>
                <a:gd name="connsiteX41" fmla="*/ 799520 w 1743075"/>
                <a:gd name="connsiteY41" fmla="*/ 446969 h 4495800"/>
                <a:gd name="connsiteX42" fmla="*/ 811902 w 1743075"/>
                <a:gd name="connsiteY42" fmla="*/ 517454 h 4495800"/>
                <a:gd name="connsiteX43" fmla="*/ 806187 w 1743075"/>
                <a:gd name="connsiteY43" fmla="*/ 540314 h 4495800"/>
                <a:gd name="connsiteX44" fmla="*/ 729035 w 1743075"/>
                <a:gd name="connsiteY44" fmla="*/ 576509 h 4495800"/>
                <a:gd name="connsiteX45" fmla="*/ 717605 w 1743075"/>
                <a:gd name="connsiteY45" fmla="*/ 579367 h 4495800"/>
                <a:gd name="connsiteX46" fmla="*/ 546155 w 1743075"/>
                <a:gd name="connsiteY46" fmla="*/ 617467 h 4495800"/>
                <a:gd name="connsiteX47" fmla="*/ 469955 w 1743075"/>
                <a:gd name="connsiteY47" fmla="*/ 627944 h 4495800"/>
                <a:gd name="connsiteX48" fmla="*/ 396612 w 1743075"/>
                <a:gd name="connsiteY48" fmla="*/ 646994 h 4495800"/>
                <a:gd name="connsiteX49" fmla="*/ 348035 w 1743075"/>
                <a:gd name="connsiteY49" fmla="*/ 688904 h 4495800"/>
                <a:gd name="connsiteX50" fmla="*/ 311840 w 1743075"/>
                <a:gd name="connsiteY50" fmla="*/ 807014 h 4495800"/>
                <a:gd name="connsiteX51" fmla="*/ 287075 w 1743075"/>
                <a:gd name="connsiteY51" fmla="*/ 848924 h 4495800"/>
                <a:gd name="connsiteX52" fmla="*/ 246117 w 1743075"/>
                <a:gd name="connsiteY52" fmla="*/ 896549 h 4495800"/>
                <a:gd name="connsiteX53" fmla="*/ 233735 w 1743075"/>
                <a:gd name="connsiteY53" fmla="*/ 922267 h 4495800"/>
                <a:gd name="connsiteX54" fmla="*/ 164202 w 1743075"/>
                <a:gd name="connsiteY54" fmla="*/ 1008944 h 4495800"/>
                <a:gd name="connsiteX55" fmla="*/ 152772 w 1743075"/>
                <a:gd name="connsiteY55" fmla="*/ 1024184 h 4495800"/>
                <a:gd name="connsiteX56" fmla="*/ 81335 w 1743075"/>
                <a:gd name="connsiteY56" fmla="*/ 1130864 h 4495800"/>
                <a:gd name="connsiteX57" fmla="*/ 10850 w 1743075"/>
                <a:gd name="connsiteY57" fmla="*/ 1280407 h 4495800"/>
                <a:gd name="connsiteX58" fmla="*/ 27042 w 1743075"/>
                <a:gd name="connsiteY58" fmla="*/ 1395659 h 4495800"/>
                <a:gd name="connsiteX59" fmla="*/ 61332 w 1743075"/>
                <a:gd name="connsiteY59" fmla="*/ 1453762 h 4495800"/>
                <a:gd name="connsiteX60" fmla="*/ 74667 w 1743075"/>
                <a:gd name="connsiteY60" fmla="*/ 1474717 h 4495800"/>
                <a:gd name="connsiteX61" fmla="*/ 97527 w 1743075"/>
                <a:gd name="connsiteY61" fmla="*/ 1509007 h 4495800"/>
                <a:gd name="connsiteX62" fmla="*/ 108005 w 1743075"/>
                <a:gd name="connsiteY62" fmla="*/ 1522342 h 4495800"/>
                <a:gd name="connsiteX63" fmla="*/ 162297 w 1743075"/>
                <a:gd name="connsiteY63" fmla="*/ 1602352 h 4495800"/>
                <a:gd name="connsiteX64" fmla="*/ 201350 w 1743075"/>
                <a:gd name="connsiteY64" fmla="*/ 1654739 h 4495800"/>
                <a:gd name="connsiteX65" fmla="*/ 288980 w 1743075"/>
                <a:gd name="connsiteY65" fmla="*/ 1768087 h 4495800"/>
                <a:gd name="connsiteX66" fmla="*/ 300410 w 1743075"/>
                <a:gd name="connsiteY66" fmla="*/ 1810949 h 4495800"/>
                <a:gd name="connsiteX67" fmla="*/ 288027 w 1743075"/>
                <a:gd name="connsiteY67" fmla="*/ 1909057 h 4495800"/>
                <a:gd name="connsiteX68" fmla="*/ 279455 w 1743075"/>
                <a:gd name="connsiteY68" fmla="*/ 2064314 h 4495800"/>
                <a:gd name="connsiteX69" fmla="*/ 277550 w 1743075"/>
                <a:gd name="connsiteY69" fmla="*/ 2079554 h 4495800"/>
                <a:gd name="connsiteX70" fmla="*/ 266120 w 1743075"/>
                <a:gd name="connsiteY70" fmla="*/ 2192902 h 4495800"/>
                <a:gd name="connsiteX71" fmla="*/ 265167 w 1743075"/>
                <a:gd name="connsiteY71" fmla="*/ 2338634 h 4495800"/>
                <a:gd name="connsiteX72" fmla="*/ 251832 w 1743075"/>
                <a:gd name="connsiteY72" fmla="*/ 2463412 h 4495800"/>
                <a:gd name="connsiteX73" fmla="*/ 268025 w 1743075"/>
                <a:gd name="connsiteY73" fmla="*/ 2496749 h 4495800"/>
                <a:gd name="connsiteX74" fmla="*/ 358512 w 1743075"/>
                <a:gd name="connsiteY74" fmla="*/ 2521514 h 4495800"/>
                <a:gd name="connsiteX75" fmla="*/ 377562 w 1743075"/>
                <a:gd name="connsiteY75" fmla="*/ 2525324 h 4495800"/>
                <a:gd name="connsiteX76" fmla="*/ 467097 w 1743075"/>
                <a:gd name="connsiteY76" fmla="*/ 2499607 h 4495800"/>
                <a:gd name="connsiteX77" fmla="*/ 496625 w 1743075"/>
                <a:gd name="connsiteY77" fmla="*/ 2472937 h 4495800"/>
                <a:gd name="connsiteX78" fmla="*/ 498530 w 1743075"/>
                <a:gd name="connsiteY78" fmla="*/ 2500559 h 4495800"/>
                <a:gd name="connsiteX79" fmla="*/ 497577 w 1743075"/>
                <a:gd name="connsiteY79" fmla="*/ 2653912 h 4495800"/>
                <a:gd name="connsiteX80" fmla="*/ 491862 w 1743075"/>
                <a:gd name="connsiteY80" fmla="*/ 2752972 h 4495800"/>
                <a:gd name="connsiteX81" fmla="*/ 489957 w 1743075"/>
                <a:gd name="connsiteY81" fmla="*/ 2915849 h 4495800"/>
                <a:gd name="connsiteX82" fmla="*/ 483290 w 1743075"/>
                <a:gd name="connsiteY82" fmla="*/ 3303517 h 4495800"/>
                <a:gd name="connsiteX83" fmla="*/ 483290 w 1743075"/>
                <a:gd name="connsiteY83" fmla="*/ 3423532 h 4495800"/>
                <a:gd name="connsiteX84" fmla="*/ 489005 w 1743075"/>
                <a:gd name="connsiteY84" fmla="*/ 3666419 h 4495800"/>
                <a:gd name="connsiteX85" fmla="*/ 497577 w 1743075"/>
                <a:gd name="connsiteY85" fmla="*/ 3953122 h 4495800"/>
                <a:gd name="connsiteX86" fmla="*/ 498530 w 1743075"/>
                <a:gd name="connsiteY86" fmla="*/ 3964552 h 4495800"/>
                <a:gd name="connsiteX87" fmla="*/ 505197 w 1743075"/>
                <a:gd name="connsiteY87" fmla="*/ 4019797 h 4495800"/>
                <a:gd name="connsiteX88" fmla="*/ 507102 w 1743075"/>
                <a:gd name="connsiteY88" fmla="*/ 4083614 h 4495800"/>
                <a:gd name="connsiteX89" fmla="*/ 513770 w 1743075"/>
                <a:gd name="connsiteY89" fmla="*/ 4111237 h 4495800"/>
                <a:gd name="connsiteX90" fmla="*/ 539487 w 1743075"/>
                <a:gd name="connsiteY90" fmla="*/ 4176959 h 4495800"/>
                <a:gd name="connsiteX91" fmla="*/ 562347 w 1743075"/>
                <a:gd name="connsiteY91" fmla="*/ 4278877 h 4495800"/>
                <a:gd name="connsiteX92" fmla="*/ 561395 w 1743075"/>
                <a:gd name="connsiteY92" fmla="*/ 4299832 h 4495800"/>
                <a:gd name="connsiteX93" fmla="*/ 551870 w 1743075"/>
                <a:gd name="connsiteY93" fmla="*/ 4354124 h 4495800"/>
                <a:gd name="connsiteX94" fmla="*/ 583302 w 1743075"/>
                <a:gd name="connsiteY94" fmla="*/ 4404607 h 4495800"/>
                <a:gd name="connsiteX95" fmla="*/ 600447 w 1743075"/>
                <a:gd name="connsiteY95" fmla="*/ 4423657 h 4495800"/>
                <a:gd name="connsiteX96" fmla="*/ 628070 w 1743075"/>
                <a:gd name="connsiteY96" fmla="*/ 4459852 h 4495800"/>
                <a:gd name="connsiteX97" fmla="*/ 690935 w 1743075"/>
                <a:gd name="connsiteY97" fmla="*/ 4483664 h 4495800"/>
                <a:gd name="connsiteX98" fmla="*/ 762372 w 1743075"/>
                <a:gd name="connsiteY98" fmla="*/ 4492237 h 4495800"/>
                <a:gd name="connsiteX99" fmla="*/ 898580 w 1743075"/>
                <a:gd name="connsiteY99" fmla="*/ 4493189 h 4495800"/>
                <a:gd name="connsiteX100" fmla="*/ 913820 w 1743075"/>
                <a:gd name="connsiteY100" fmla="*/ 4464614 h 4495800"/>
                <a:gd name="connsiteX101" fmla="*/ 901437 w 1743075"/>
                <a:gd name="connsiteY101" fmla="*/ 4434134 h 4495800"/>
                <a:gd name="connsiteX102" fmla="*/ 869052 w 1743075"/>
                <a:gd name="connsiteY102" fmla="*/ 4351267 h 4495800"/>
                <a:gd name="connsiteX103" fmla="*/ 859527 w 1743075"/>
                <a:gd name="connsiteY103" fmla="*/ 4338884 h 4495800"/>
                <a:gd name="connsiteX104" fmla="*/ 811902 w 1743075"/>
                <a:gd name="connsiteY104" fmla="*/ 4263637 h 4495800"/>
                <a:gd name="connsiteX105" fmla="*/ 812855 w 1743075"/>
                <a:gd name="connsiteY105" fmla="*/ 4206487 h 4495800"/>
                <a:gd name="connsiteX106" fmla="*/ 823332 w 1743075"/>
                <a:gd name="connsiteY106" fmla="*/ 4165529 h 4495800"/>
                <a:gd name="connsiteX107" fmla="*/ 841430 w 1743075"/>
                <a:gd name="connsiteY107" fmla="*/ 4050277 h 4495800"/>
                <a:gd name="connsiteX108" fmla="*/ 849050 w 1743075"/>
                <a:gd name="connsiteY108" fmla="*/ 3982649 h 4495800"/>
                <a:gd name="connsiteX109" fmla="*/ 837620 w 1743075"/>
                <a:gd name="connsiteY109" fmla="*/ 3734999 h 4495800"/>
                <a:gd name="connsiteX110" fmla="*/ 826190 w 1743075"/>
                <a:gd name="connsiteY110" fmla="*/ 3662609 h 4495800"/>
                <a:gd name="connsiteX111" fmla="*/ 807140 w 1743075"/>
                <a:gd name="connsiteY111" fmla="*/ 3601649 h 4495800"/>
                <a:gd name="connsiteX112" fmla="*/ 789995 w 1743075"/>
                <a:gd name="connsiteY112" fmla="*/ 3537832 h 4495800"/>
                <a:gd name="connsiteX113" fmla="*/ 786185 w 1743075"/>
                <a:gd name="connsiteY113" fmla="*/ 3494017 h 4495800"/>
                <a:gd name="connsiteX114" fmla="*/ 790947 w 1743075"/>
                <a:gd name="connsiteY114" fmla="*/ 3454012 h 4495800"/>
                <a:gd name="connsiteX115" fmla="*/ 798567 w 1743075"/>
                <a:gd name="connsiteY115" fmla="*/ 3393052 h 4495800"/>
                <a:gd name="connsiteX116" fmla="*/ 799520 w 1743075"/>
                <a:gd name="connsiteY116" fmla="*/ 3274942 h 4495800"/>
                <a:gd name="connsiteX117" fmla="*/ 803330 w 1743075"/>
                <a:gd name="connsiteY117" fmla="*/ 3260654 h 4495800"/>
                <a:gd name="connsiteX118" fmla="*/ 819522 w 1743075"/>
                <a:gd name="connsiteY118" fmla="*/ 3223507 h 4495800"/>
                <a:gd name="connsiteX119" fmla="*/ 825237 w 1743075"/>
                <a:gd name="connsiteY119" fmla="*/ 3178739 h 4495800"/>
                <a:gd name="connsiteX120" fmla="*/ 903342 w 1743075"/>
                <a:gd name="connsiteY120" fmla="*/ 2818694 h 4495800"/>
                <a:gd name="connsiteX121" fmla="*/ 921440 w 1743075"/>
                <a:gd name="connsiteY121" fmla="*/ 2752019 h 4495800"/>
                <a:gd name="connsiteX122" fmla="*/ 927155 w 1743075"/>
                <a:gd name="connsiteY122" fmla="*/ 2753924 h 4495800"/>
                <a:gd name="connsiteX123" fmla="*/ 917630 w 1743075"/>
                <a:gd name="connsiteY123" fmla="*/ 2838697 h 4495800"/>
                <a:gd name="connsiteX124" fmla="*/ 899532 w 1743075"/>
                <a:gd name="connsiteY124" fmla="*/ 3093967 h 4495800"/>
                <a:gd name="connsiteX125" fmla="*/ 902390 w 1743075"/>
                <a:gd name="connsiteY125" fmla="*/ 3124447 h 4495800"/>
                <a:gd name="connsiteX126" fmla="*/ 893817 w 1743075"/>
                <a:gd name="connsiteY126" fmla="*/ 3190169 h 4495800"/>
                <a:gd name="connsiteX127" fmla="*/ 894770 w 1743075"/>
                <a:gd name="connsiteY127" fmla="*/ 3224459 h 4495800"/>
                <a:gd name="connsiteX128" fmla="*/ 905247 w 1743075"/>
                <a:gd name="connsiteY128" fmla="*/ 3328282 h 4495800"/>
                <a:gd name="connsiteX129" fmla="*/ 905247 w 1743075"/>
                <a:gd name="connsiteY129" fmla="*/ 3412102 h 4495800"/>
                <a:gd name="connsiteX130" fmla="*/ 913820 w 1743075"/>
                <a:gd name="connsiteY130" fmla="*/ 3633082 h 4495800"/>
                <a:gd name="connsiteX131" fmla="*/ 919535 w 1743075"/>
                <a:gd name="connsiteY131" fmla="*/ 3730237 h 4495800"/>
                <a:gd name="connsiteX132" fmla="*/ 916677 w 1743075"/>
                <a:gd name="connsiteY132" fmla="*/ 3760717 h 4495800"/>
                <a:gd name="connsiteX133" fmla="*/ 896675 w 1743075"/>
                <a:gd name="connsiteY133" fmla="*/ 3862634 h 4495800"/>
                <a:gd name="connsiteX134" fmla="*/ 883340 w 1743075"/>
                <a:gd name="connsiteY134" fmla="*/ 4033132 h 4495800"/>
                <a:gd name="connsiteX135" fmla="*/ 855717 w 1743075"/>
                <a:gd name="connsiteY135" fmla="*/ 4201724 h 4495800"/>
                <a:gd name="connsiteX136" fmla="*/ 880482 w 1743075"/>
                <a:gd name="connsiteY136" fmla="*/ 4262684 h 4495800"/>
                <a:gd name="connsiteX137" fmla="*/ 936680 w 1743075"/>
                <a:gd name="connsiteY137" fmla="*/ 4289354 h 4495800"/>
                <a:gd name="connsiteX138" fmla="*/ 979542 w 1743075"/>
                <a:gd name="connsiteY138" fmla="*/ 4295069 h 4495800"/>
                <a:gd name="connsiteX139" fmla="*/ 1015737 w 1743075"/>
                <a:gd name="connsiteY139" fmla="*/ 4306499 h 4495800"/>
                <a:gd name="connsiteX140" fmla="*/ 1038597 w 1743075"/>
                <a:gd name="connsiteY140" fmla="*/ 4339837 h 4495800"/>
                <a:gd name="connsiteX141" fmla="*/ 1059552 w 1743075"/>
                <a:gd name="connsiteY141" fmla="*/ 4361744 h 4495800"/>
                <a:gd name="connsiteX142" fmla="*/ 1170995 w 1743075"/>
                <a:gd name="connsiteY142" fmla="*/ 4391272 h 4495800"/>
                <a:gd name="connsiteX143" fmla="*/ 1283390 w 1743075"/>
                <a:gd name="connsiteY143" fmla="*/ 4390319 h 4495800"/>
                <a:gd name="connsiteX144" fmla="*/ 1321490 w 1743075"/>
                <a:gd name="connsiteY144" fmla="*/ 4385557 h 4495800"/>
                <a:gd name="connsiteX145" fmla="*/ 1333872 w 1743075"/>
                <a:gd name="connsiteY145" fmla="*/ 4358887 h 4495800"/>
                <a:gd name="connsiteX146" fmla="*/ 1317680 w 1743075"/>
                <a:gd name="connsiteY146" fmla="*/ 4324597 h 4495800"/>
                <a:gd name="connsiteX147" fmla="*/ 1297677 w 1743075"/>
                <a:gd name="connsiteY147" fmla="*/ 4296974 h 4495800"/>
                <a:gd name="connsiteX148" fmla="*/ 1258625 w 1743075"/>
                <a:gd name="connsiteY148" fmla="*/ 4268399 h 4495800"/>
                <a:gd name="connsiteX149" fmla="*/ 1196712 w 1743075"/>
                <a:gd name="connsiteY149" fmla="*/ 4203629 h 4495800"/>
                <a:gd name="connsiteX150" fmla="*/ 1195760 w 1743075"/>
                <a:gd name="connsiteY150" fmla="*/ 4201724 h 4495800"/>
                <a:gd name="connsiteX151" fmla="*/ 1173852 w 1743075"/>
                <a:gd name="connsiteY151" fmla="*/ 4137907 h 4495800"/>
                <a:gd name="connsiteX152" fmla="*/ 1159565 w 1743075"/>
                <a:gd name="connsiteY152" fmla="*/ 4061707 h 4495800"/>
                <a:gd name="connsiteX153" fmla="*/ 1165280 w 1743075"/>
                <a:gd name="connsiteY153" fmla="*/ 4002652 h 4495800"/>
                <a:gd name="connsiteX154" fmla="*/ 1172900 w 1743075"/>
                <a:gd name="connsiteY154" fmla="*/ 3971219 h 4495800"/>
                <a:gd name="connsiteX155" fmla="*/ 1185282 w 1743075"/>
                <a:gd name="connsiteY155" fmla="*/ 3875017 h 4495800"/>
                <a:gd name="connsiteX156" fmla="*/ 1194807 w 1743075"/>
                <a:gd name="connsiteY156" fmla="*/ 3808342 h 4495800"/>
                <a:gd name="connsiteX157" fmla="*/ 1204332 w 1743075"/>
                <a:gd name="connsiteY157" fmla="*/ 3674992 h 4495800"/>
                <a:gd name="connsiteX158" fmla="*/ 1206237 w 1743075"/>
                <a:gd name="connsiteY158" fmla="*/ 3661657 h 4495800"/>
                <a:gd name="connsiteX159" fmla="*/ 1226240 w 1743075"/>
                <a:gd name="connsiteY159" fmla="*/ 3498779 h 4495800"/>
                <a:gd name="connsiteX160" fmla="*/ 1231002 w 1743075"/>
                <a:gd name="connsiteY160" fmla="*/ 3436867 h 4495800"/>
                <a:gd name="connsiteX161" fmla="*/ 1230050 w 1743075"/>
                <a:gd name="connsiteY161" fmla="*/ 3412102 h 4495800"/>
                <a:gd name="connsiteX162" fmla="*/ 1225287 w 1743075"/>
                <a:gd name="connsiteY162" fmla="*/ 3374002 h 4495800"/>
                <a:gd name="connsiteX163" fmla="*/ 1225287 w 1743075"/>
                <a:gd name="connsiteY163" fmla="*/ 3293992 h 4495800"/>
                <a:gd name="connsiteX164" fmla="*/ 1231955 w 1743075"/>
                <a:gd name="connsiteY164" fmla="*/ 3253987 h 4495800"/>
                <a:gd name="connsiteX165" fmla="*/ 1239575 w 1743075"/>
                <a:gd name="connsiteY165" fmla="*/ 3222554 h 4495800"/>
                <a:gd name="connsiteX166" fmla="*/ 1248147 w 1743075"/>
                <a:gd name="connsiteY166" fmla="*/ 3120637 h 4495800"/>
                <a:gd name="connsiteX167" fmla="*/ 1250052 w 1743075"/>
                <a:gd name="connsiteY167" fmla="*/ 3109207 h 4495800"/>
                <a:gd name="connsiteX168" fmla="*/ 1263387 w 1743075"/>
                <a:gd name="connsiteY168" fmla="*/ 3019672 h 4495800"/>
                <a:gd name="connsiteX169" fmla="*/ 1274817 w 1743075"/>
                <a:gd name="connsiteY169" fmla="*/ 2951092 h 4495800"/>
                <a:gd name="connsiteX170" fmla="*/ 1287200 w 1743075"/>
                <a:gd name="connsiteY170" fmla="*/ 2882512 h 4495800"/>
                <a:gd name="connsiteX171" fmla="*/ 1289105 w 1743075"/>
                <a:gd name="connsiteY171" fmla="*/ 2861557 h 4495800"/>
                <a:gd name="connsiteX172" fmla="*/ 1302440 w 1743075"/>
                <a:gd name="connsiteY172" fmla="*/ 2764402 h 4495800"/>
                <a:gd name="connsiteX173" fmla="*/ 1308155 w 1743075"/>
                <a:gd name="connsiteY173" fmla="*/ 2728207 h 4495800"/>
                <a:gd name="connsiteX174" fmla="*/ 1317680 w 1743075"/>
                <a:gd name="connsiteY174" fmla="*/ 2672962 h 4495800"/>
                <a:gd name="connsiteX175" fmla="*/ 1328157 w 1743075"/>
                <a:gd name="connsiteY175" fmla="*/ 2557709 h 4495800"/>
                <a:gd name="connsiteX176" fmla="*/ 1329110 w 1743075"/>
                <a:gd name="connsiteY176" fmla="*/ 2553899 h 4495800"/>
                <a:gd name="connsiteX177" fmla="*/ 1348160 w 1743075"/>
                <a:gd name="connsiteY177" fmla="*/ 2535802 h 4495800"/>
                <a:gd name="connsiteX178" fmla="*/ 1445315 w 1743075"/>
                <a:gd name="connsiteY178" fmla="*/ 2494844 h 4495800"/>
                <a:gd name="connsiteX179" fmla="*/ 1474842 w 1743075"/>
                <a:gd name="connsiteY179" fmla="*/ 2438647 h 4495800"/>
                <a:gd name="connsiteX180" fmla="*/ 1470080 w 1743075"/>
                <a:gd name="connsiteY180" fmla="*/ 2388164 h 4495800"/>
                <a:gd name="connsiteX181" fmla="*/ 1468175 w 1743075"/>
                <a:gd name="connsiteY181" fmla="*/ 2351017 h 4495800"/>
                <a:gd name="connsiteX182" fmla="*/ 1460555 w 1743075"/>
                <a:gd name="connsiteY182" fmla="*/ 1997639 h 4495800"/>
                <a:gd name="connsiteX183" fmla="*/ 1460555 w 1743075"/>
                <a:gd name="connsiteY183" fmla="*/ 1976684 h 4495800"/>
                <a:gd name="connsiteX184" fmla="*/ 1471985 w 1743075"/>
                <a:gd name="connsiteY184" fmla="*/ 1951919 h 4495800"/>
                <a:gd name="connsiteX185" fmla="*/ 1495797 w 1743075"/>
                <a:gd name="connsiteY185" fmla="*/ 1918582 h 4495800"/>
                <a:gd name="connsiteX186" fmla="*/ 1513895 w 1743075"/>
                <a:gd name="connsiteY186" fmla="*/ 1884292 h 4495800"/>
                <a:gd name="connsiteX187" fmla="*/ 1573902 w 1743075"/>
                <a:gd name="connsiteY187" fmla="*/ 1793804 h 4495800"/>
                <a:gd name="connsiteX188" fmla="*/ 1599620 w 1743075"/>
                <a:gd name="connsiteY188" fmla="*/ 1739512 h 4495800"/>
                <a:gd name="connsiteX189" fmla="*/ 1692965 w 1743075"/>
                <a:gd name="connsiteY189" fmla="*/ 1561394 h 4495800"/>
                <a:gd name="connsiteX190" fmla="*/ 1714872 w 1743075"/>
                <a:gd name="connsiteY190" fmla="*/ 1491862 h 4495800"/>
                <a:gd name="connsiteX191" fmla="*/ 1729160 w 1743075"/>
                <a:gd name="connsiteY191" fmla="*/ 1408042 h 4495800"/>
                <a:gd name="connsiteX192" fmla="*/ 1732970 w 1743075"/>
                <a:gd name="connsiteY192" fmla="*/ 1329937 h 4495800"/>
                <a:gd name="connsiteX193" fmla="*/ 373752 w 1743075"/>
                <a:gd name="connsiteY193" fmla="*/ 1452809 h 4495800"/>
                <a:gd name="connsiteX194" fmla="*/ 367085 w 1743075"/>
                <a:gd name="connsiteY194" fmla="*/ 1460429 h 4495800"/>
                <a:gd name="connsiteX195" fmla="*/ 361370 w 1743075"/>
                <a:gd name="connsiteY195" fmla="*/ 1453762 h 4495800"/>
                <a:gd name="connsiteX196" fmla="*/ 319460 w 1743075"/>
                <a:gd name="connsiteY196" fmla="*/ 1365179 h 4495800"/>
                <a:gd name="connsiteX197" fmla="*/ 310887 w 1743075"/>
                <a:gd name="connsiteY197" fmla="*/ 1351844 h 4495800"/>
                <a:gd name="connsiteX198" fmla="*/ 311840 w 1743075"/>
                <a:gd name="connsiteY198" fmla="*/ 1334699 h 4495800"/>
                <a:gd name="connsiteX199" fmla="*/ 343272 w 1743075"/>
                <a:gd name="connsiteY199" fmla="*/ 1297552 h 4495800"/>
                <a:gd name="connsiteX200" fmla="*/ 367085 w 1743075"/>
                <a:gd name="connsiteY200" fmla="*/ 1301362 h 4495800"/>
                <a:gd name="connsiteX201" fmla="*/ 377562 w 1743075"/>
                <a:gd name="connsiteY201" fmla="*/ 1348034 h 4495800"/>
                <a:gd name="connsiteX202" fmla="*/ 377562 w 1743075"/>
                <a:gd name="connsiteY202" fmla="*/ 1381372 h 4495800"/>
                <a:gd name="connsiteX203" fmla="*/ 381372 w 1743075"/>
                <a:gd name="connsiteY203" fmla="*/ 1381372 h 4495800"/>
                <a:gd name="connsiteX204" fmla="*/ 373752 w 1743075"/>
                <a:gd name="connsiteY204" fmla="*/ 1452809 h 4495800"/>
                <a:gd name="connsiteX205" fmla="*/ 575682 w 1743075"/>
                <a:gd name="connsiteY205" fmla="*/ 1686172 h 4495800"/>
                <a:gd name="connsiteX206" fmla="*/ 559490 w 1743075"/>
                <a:gd name="connsiteY206" fmla="*/ 1708079 h 4495800"/>
                <a:gd name="connsiteX207" fmla="*/ 480432 w 1743075"/>
                <a:gd name="connsiteY207" fmla="*/ 1817617 h 4495800"/>
                <a:gd name="connsiteX208" fmla="*/ 476622 w 1743075"/>
                <a:gd name="connsiteY208" fmla="*/ 1834762 h 4495800"/>
                <a:gd name="connsiteX209" fmla="*/ 437570 w 1743075"/>
                <a:gd name="connsiteY209" fmla="*/ 1828094 h 4495800"/>
                <a:gd name="connsiteX210" fmla="*/ 466145 w 1743075"/>
                <a:gd name="connsiteY210" fmla="*/ 1792852 h 4495800"/>
                <a:gd name="connsiteX211" fmla="*/ 557585 w 1743075"/>
                <a:gd name="connsiteY211" fmla="*/ 1688077 h 4495800"/>
                <a:gd name="connsiteX212" fmla="*/ 567110 w 1743075"/>
                <a:gd name="connsiteY212" fmla="*/ 1678552 h 4495800"/>
                <a:gd name="connsiteX213" fmla="*/ 573777 w 1743075"/>
                <a:gd name="connsiteY213" fmla="*/ 1678552 h 4495800"/>
                <a:gd name="connsiteX214" fmla="*/ 575682 w 1743075"/>
                <a:gd name="connsiteY214" fmla="*/ 1686172 h 4495800"/>
                <a:gd name="connsiteX215" fmla="*/ 889055 w 1743075"/>
                <a:gd name="connsiteY215" fmla="*/ 1877624 h 4495800"/>
                <a:gd name="connsiteX216" fmla="*/ 890007 w 1743075"/>
                <a:gd name="connsiteY216" fmla="*/ 1871909 h 4495800"/>
                <a:gd name="connsiteX217" fmla="*/ 887150 w 1743075"/>
                <a:gd name="connsiteY217" fmla="*/ 1834762 h 4495800"/>
                <a:gd name="connsiteX218" fmla="*/ 789995 w 1743075"/>
                <a:gd name="connsiteY218" fmla="*/ 1769992 h 4495800"/>
                <a:gd name="connsiteX219" fmla="*/ 689030 w 1743075"/>
                <a:gd name="connsiteY219" fmla="*/ 1727129 h 4495800"/>
                <a:gd name="connsiteX220" fmla="*/ 655692 w 1743075"/>
                <a:gd name="connsiteY220" fmla="*/ 1712842 h 4495800"/>
                <a:gd name="connsiteX221" fmla="*/ 604257 w 1743075"/>
                <a:gd name="connsiteY221" fmla="*/ 1685219 h 4495800"/>
                <a:gd name="connsiteX222" fmla="*/ 602352 w 1743075"/>
                <a:gd name="connsiteY222" fmla="*/ 1636642 h 4495800"/>
                <a:gd name="connsiteX223" fmla="*/ 618545 w 1743075"/>
                <a:gd name="connsiteY223" fmla="*/ 1626164 h 4495800"/>
                <a:gd name="connsiteX224" fmla="*/ 628070 w 1743075"/>
                <a:gd name="connsiteY224" fmla="*/ 1608067 h 4495800"/>
                <a:gd name="connsiteX225" fmla="*/ 637595 w 1743075"/>
                <a:gd name="connsiteY225" fmla="*/ 1581397 h 4495800"/>
                <a:gd name="connsiteX226" fmla="*/ 711890 w 1743075"/>
                <a:gd name="connsiteY226" fmla="*/ 1492814 h 4495800"/>
                <a:gd name="connsiteX227" fmla="*/ 788090 w 1743075"/>
                <a:gd name="connsiteY227" fmla="*/ 1357559 h 4495800"/>
                <a:gd name="connsiteX228" fmla="*/ 821427 w 1743075"/>
                <a:gd name="connsiteY228" fmla="*/ 1114672 h 4495800"/>
                <a:gd name="connsiteX229" fmla="*/ 819522 w 1743075"/>
                <a:gd name="connsiteY229" fmla="*/ 889882 h 4495800"/>
                <a:gd name="connsiteX230" fmla="*/ 813807 w 1743075"/>
                <a:gd name="connsiteY230" fmla="*/ 738434 h 4495800"/>
                <a:gd name="connsiteX231" fmla="*/ 813807 w 1743075"/>
                <a:gd name="connsiteY231" fmla="*/ 720337 h 4495800"/>
                <a:gd name="connsiteX232" fmla="*/ 818570 w 1743075"/>
                <a:gd name="connsiteY232" fmla="*/ 718432 h 4495800"/>
                <a:gd name="connsiteX233" fmla="*/ 863337 w 1743075"/>
                <a:gd name="connsiteY233" fmla="*/ 815587 h 4495800"/>
                <a:gd name="connsiteX234" fmla="*/ 866195 w 1743075"/>
                <a:gd name="connsiteY234" fmla="*/ 814634 h 4495800"/>
                <a:gd name="connsiteX235" fmla="*/ 848097 w 1743075"/>
                <a:gd name="connsiteY235" fmla="*/ 771772 h 4495800"/>
                <a:gd name="connsiteX236" fmla="*/ 828095 w 1743075"/>
                <a:gd name="connsiteY236" fmla="*/ 727004 h 4495800"/>
                <a:gd name="connsiteX237" fmla="*/ 810950 w 1743075"/>
                <a:gd name="connsiteY237" fmla="*/ 617467 h 4495800"/>
                <a:gd name="connsiteX238" fmla="*/ 812855 w 1743075"/>
                <a:gd name="connsiteY238" fmla="*/ 580319 h 4495800"/>
                <a:gd name="connsiteX239" fmla="*/ 816665 w 1743075"/>
                <a:gd name="connsiteY239" fmla="*/ 556507 h 4495800"/>
                <a:gd name="connsiteX240" fmla="*/ 821427 w 1743075"/>
                <a:gd name="connsiteY240" fmla="*/ 554602 h 4495800"/>
                <a:gd name="connsiteX241" fmla="*/ 856670 w 1743075"/>
                <a:gd name="connsiteY241" fmla="*/ 594607 h 4495800"/>
                <a:gd name="connsiteX242" fmla="*/ 913820 w 1743075"/>
                <a:gd name="connsiteY242" fmla="*/ 638422 h 4495800"/>
                <a:gd name="connsiteX243" fmla="*/ 974780 w 1743075"/>
                <a:gd name="connsiteY243" fmla="*/ 679379 h 4495800"/>
                <a:gd name="connsiteX244" fmla="*/ 973827 w 1743075"/>
                <a:gd name="connsiteY244" fmla="*/ 696524 h 4495800"/>
                <a:gd name="connsiteX245" fmla="*/ 950015 w 1743075"/>
                <a:gd name="connsiteY245" fmla="*/ 721289 h 4495800"/>
                <a:gd name="connsiteX246" fmla="*/ 899532 w 1743075"/>
                <a:gd name="connsiteY246" fmla="*/ 797489 h 4495800"/>
                <a:gd name="connsiteX247" fmla="*/ 930012 w 1743075"/>
                <a:gd name="connsiteY247" fmla="*/ 759389 h 4495800"/>
                <a:gd name="connsiteX248" fmla="*/ 945252 w 1743075"/>
                <a:gd name="connsiteY248" fmla="*/ 759389 h 4495800"/>
                <a:gd name="connsiteX249" fmla="*/ 954777 w 1743075"/>
                <a:gd name="connsiteY249" fmla="*/ 800347 h 4495800"/>
                <a:gd name="connsiteX250" fmla="*/ 910962 w 1743075"/>
                <a:gd name="connsiteY250" fmla="*/ 1142294 h 4495800"/>
                <a:gd name="connsiteX251" fmla="*/ 917630 w 1743075"/>
                <a:gd name="connsiteY251" fmla="*/ 1495672 h 4495800"/>
                <a:gd name="connsiteX252" fmla="*/ 929060 w 1743075"/>
                <a:gd name="connsiteY252" fmla="*/ 1776659 h 4495800"/>
                <a:gd name="connsiteX253" fmla="*/ 938585 w 1743075"/>
                <a:gd name="connsiteY253" fmla="*/ 1802377 h 4495800"/>
                <a:gd name="connsiteX254" fmla="*/ 1026215 w 1743075"/>
                <a:gd name="connsiteY254" fmla="*/ 1895722 h 4495800"/>
                <a:gd name="connsiteX255" fmla="*/ 1036692 w 1743075"/>
                <a:gd name="connsiteY255" fmla="*/ 1909057 h 4495800"/>
                <a:gd name="connsiteX256" fmla="*/ 889055 w 1743075"/>
                <a:gd name="connsiteY256" fmla="*/ 1877624 h 4495800"/>
                <a:gd name="connsiteX257" fmla="*/ 1279580 w 1743075"/>
                <a:gd name="connsiteY257" fmla="*/ 1673789 h 4495800"/>
                <a:gd name="connsiteX258" fmla="*/ 1275770 w 1743075"/>
                <a:gd name="connsiteY258" fmla="*/ 1747132 h 4495800"/>
                <a:gd name="connsiteX259" fmla="*/ 1250052 w 1743075"/>
                <a:gd name="connsiteY259" fmla="*/ 1809044 h 4495800"/>
                <a:gd name="connsiteX260" fmla="*/ 1188140 w 1743075"/>
                <a:gd name="connsiteY260" fmla="*/ 1870004 h 4495800"/>
                <a:gd name="connsiteX261" fmla="*/ 1170042 w 1743075"/>
                <a:gd name="connsiteY261" fmla="*/ 1907152 h 4495800"/>
                <a:gd name="connsiteX262" fmla="*/ 1160517 w 1743075"/>
                <a:gd name="connsiteY262" fmla="*/ 1919534 h 4495800"/>
                <a:gd name="connsiteX263" fmla="*/ 1142420 w 1743075"/>
                <a:gd name="connsiteY263" fmla="*/ 1924297 h 4495800"/>
                <a:gd name="connsiteX264" fmla="*/ 1045265 w 1743075"/>
                <a:gd name="connsiteY264" fmla="*/ 1916677 h 4495800"/>
                <a:gd name="connsiteX265" fmla="*/ 1053837 w 1743075"/>
                <a:gd name="connsiteY265" fmla="*/ 1901437 h 4495800"/>
                <a:gd name="connsiteX266" fmla="*/ 1132895 w 1743075"/>
                <a:gd name="connsiteY266" fmla="*/ 1803329 h 4495800"/>
                <a:gd name="connsiteX267" fmla="*/ 1143372 w 1743075"/>
                <a:gd name="connsiteY267" fmla="*/ 1770944 h 4495800"/>
                <a:gd name="connsiteX268" fmla="*/ 1137657 w 1743075"/>
                <a:gd name="connsiteY268" fmla="*/ 1666169 h 4495800"/>
                <a:gd name="connsiteX269" fmla="*/ 1130037 w 1743075"/>
                <a:gd name="connsiteY269" fmla="*/ 1505197 h 4495800"/>
                <a:gd name="connsiteX270" fmla="*/ 1115750 w 1743075"/>
                <a:gd name="connsiteY270" fmla="*/ 1296599 h 4495800"/>
                <a:gd name="connsiteX271" fmla="*/ 1094795 w 1743075"/>
                <a:gd name="connsiteY271" fmla="*/ 1091812 h 4495800"/>
                <a:gd name="connsiteX272" fmla="*/ 1037645 w 1743075"/>
                <a:gd name="connsiteY272" fmla="*/ 839399 h 4495800"/>
                <a:gd name="connsiteX273" fmla="*/ 1019547 w 1743075"/>
                <a:gd name="connsiteY273" fmla="*/ 780344 h 4495800"/>
                <a:gd name="connsiteX274" fmla="*/ 1024310 w 1743075"/>
                <a:gd name="connsiteY274" fmla="*/ 761294 h 4495800"/>
                <a:gd name="connsiteX275" fmla="*/ 1042407 w 1743075"/>
                <a:gd name="connsiteY275" fmla="*/ 744149 h 4495800"/>
                <a:gd name="connsiteX276" fmla="*/ 1069077 w 1743075"/>
                <a:gd name="connsiteY276" fmla="*/ 806062 h 4495800"/>
                <a:gd name="connsiteX277" fmla="*/ 1014785 w 1743075"/>
                <a:gd name="connsiteY277" fmla="*/ 699382 h 4495800"/>
                <a:gd name="connsiteX278" fmla="*/ 1015737 w 1743075"/>
                <a:gd name="connsiteY278" fmla="*/ 677474 h 4495800"/>
                <a:gd name="connsiteX279" fmla="*/ 1068125 w 1743075"/>
                <a:gd name="connsiteY279" fmla="*/ 631754 h 4495800"/>
                <a:gd name="connsiteX280" fmla="*/ 1096700 w 1743075"/>
                <a:gd name="connsiteY280" fmla="*/ 571747 h 4495800"/>
                <a:gd name="connsiteX281" fmla="*/ 1102415 w 1743075"/>
                <a:gd name="connsiteY281" fmla="*/ 552697 h 4495800"/>
                <a:gd name="connsiteX282" fmla="*/ 1120512 w 1743075"/>
                <a:gd name="connsiteY282" fmla="*/ 606989 h 4495800"/>
                <a:gd name="connsiteX283" fmla="*/ 1107177 w 1743075"/>
                <a:gd name="connsiteY283" fmla="*/ 742244 h 4495800"/>
                <a:gd name="connsiteX284" fmla="*/ 1108130 w 1743075"/>
                <a:gd name="connsiteY284" fmla="*/ 761294 h 4495800"/>
                <a:gd name="connsiteX285" fmla="*/ 1127180 w 1743075"/>
                <a:gd name="connsiteY285" fmla="*/ 621277 h 4495800"/>
                <a:gd name="connsiteX286" fmla="*/ 1187187 w 1743075"/>
                <a:gd name="connsiteY286" fmla="*/ 829874 h 4495800"/>
                <a:gd name="connsiteX287" fmla="*/ 1228145 w 1743075"/>
                <a:gd name="connsiteY287" fmla="*/ 993704 h 4495800"/>
                <a:gd name="connsiteX288" fmla="*/ 1246242 w 1743075"/>
                <a:gd name="connsiteY288" fmla="*/ 1128007 h 4495800"/>
                <a:gd name="connsiteX289" fmla="*/ 1270055 w 1743075"/>
                <a:gd name="connsiteY289" fmla="*/ 1363274 h 4495800"/>
                <a:gd name="connsiteX290" fmla="*/ 1276722 w 1743075"/>
                <a:gd name="connsiteY290" fmla="*/ 1427092 h 4495800"/>
                <a:gd name="connsiteX291" fmla="*/ 1284342 w 1743075"/>
                <a:gd name="connsiteY291" fmla="*/ 1534724 h 4495800"/>
                <a:gd name="connsiteX292" fmla="*/ 1279580 w 1743075"/>
                <a:gd name="connsiteY292" fmla="*/ 1673789 h 4495800"/>
                <a:gd name="connsiteX293" fmla="*/ 1437695 w 1743075"/>
                <a:gd name="connsiteY293" fmla="*/ 1289932 h 4495800"/>
                <a:gd name="connsiteX294" fmla="*/ 1442457 w 1743075"/>
                <a:gd name="connsiteY294" fmla="*/ 1288979 h 4495800"/>
                <a:gd name="connsiteX295" fmla="*/ 1447220 w 1743075"/>
                <a:gd name="connsiteY295" fmla="*/ 1300409 h 4495800"/>
                <a:gd name="connsiteX296" fmla="*/ 1448172 w 1743075"/>
                <a:gd name="connsiteY296" fmla="*/ 1327079 h 4495800"/>
                <a:gd name="connsiteX297" fmla="*/ 1470080 w 1743075"/>
                <a:gd name="connsiteY297" fmla="*/ 1394707 h 4495800"/>
                <a:gd name="connsiteX298" fmla="*/ 1476747 w 1743075"/>
                <a:gd name="connsiteY298" fmla="*/ 1433759 h 4495800"/>
                <a:gd name="connsiteX299" fmla="*/ 1439600 w 1743075"/>
                <a:gd name="connsiteY299" fmla="*/ 1497577 h 4495800"/>
                <a:gd name="connsiteX300" fmla="*/ 1437695 w 1743075"/>
                <a:gd name="connsiteY300" fmla="*/ 1289932 h 4495800"/>
                <a:gd name="connsiteX301" fmla="*/ 1475795 w 1743075"/>
                <a:gd name="connsiteY301" fmla="*/ 1882387 h 4495800"/>
                <a:gd name="connsiteX302" fmla="*/ 1462460 w 1743075"/>
                <a:gd name="connsiteY302" fmla="*/ 1874767 h 4495800"/>
                <a:gd name="connsiteX303" fmla="*/ 1371972 w 1743075"/>
                <a:gd name="connsiteY303" fmla="*/ 1769992 h 4495800"/>
                <a:gd name="connsiteX304" fmla="*/ 1336730 w 1743075"/>
                <a:gd name="connsiteY304" fmla="*/ 1750942 h 4495800"/>
                <a:gd name="connsiteX305" fmla="*/ 1319585 w 1743075"/>
                <a:gd name="connsiteY305" fmla="*/ 1744274 h 4495800"/>
                <a:gd name="connsiteX306" fmla="*/ 1320537 w 1743075"/>
                <a:gd name="connsiteY306" fmla="*/ 1738559 h 4495800"/>
                <a:gd name="connsiteX307" fmla="*/ 1337682 w 1743075"/>
                <a:gd name="connsiteY307" fmla="*/ 1740464 h 4495800"/>
                <a:gd name="connsiteX308" fmla="*/ 1416740 w 1743075"/>
                <a:gd name="connsiteY308" fmla="*/ 1788089 h 4495800"/>
                <a:gd name="connsiteX309" fmla="*/ 1473890 w 1743075"/>
                <a:gd name="connsiteY309" fmla="*/ 1853812 h 4495800"/>
                <a:gd name="connsiteX310" fmla="*/ 1480557 w 1743075"/>
                <a:gd name="connsiteY310" fmla="*/ 1865242 h 4495800"/>
                <a:gd name="connsiteX311" fmla="*/ 1475795 w 1743075"/>
                <a:gd name="connsiteY311" fmla="*/ 1882387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743075" h="4495800">
                  <a:moveTo>
                    <a:pt x="1732970" y="1329937"/>
                  </a:moveTo>
                  <a:cubicBezTo>
                    <a:pt x="1728207" y="1318507"/>
                    <a:pt x="1726302" y="1304219"/>
                    <a:pt x="1726302" y="1291837"/>
                  </a:cubicBezTo>
                  <a:cubicBezTo>
                    <a:pt x="1728207" y="1266119"/>
                    <a:pt x="1718682" y="1246117"/>
                    <a:pt x="1698680" y="1230877"/>
                  </a:cubicBezTo>
                  <a:cubicBezTo>
                    <a:pt x="1680582" y="1216589"/>
                    <a:pt x="1672962" y="1197539"/>
                    <a:pt x="1666295" y="1177537"/>
                  </a:cubicBezTo>
                  <a:cubicBezTo>
                    <a:pt x="1660580" y="1160392"/>
                    <a:pt x="1651055" y="1145152"/>
                    <a:pt x="1643435" y="1128959"/>
                  </a:cubicBezTo>
                  <a:cubicBezTo>
                    <a:pt x="1641530" y="1125149"/>
                    <a:pt x="1638672" y="1121339"/>
                    <a:pt x="1636767" y="1117529"/>
                  </a:cubicBezTo>
                  <a:cubicBezTo>
                    <a:pt x="1623432" y="1086097"/>
                    <a:pt x="1610097" y="1054664"/>
                    <a:pt x="1595810" y="1023232"/>
                  </a:cubicBezTo>
                  <a:cubicBezTo>
                    <a:pt x="1592952" y="1017517"/>
                    <a:pt x="1588190" y="1012754"/>
                    <a:pt x="1586285" y="1007039"/>
                  </a:cubicBezTo>
                  <a:cubicBezTo>
                    <a:pt x="1581522" y="995609"/>
                    <a:pt x="1574855" y="984179"/>
                    <a:pt x="1573902" y="972749"/>
                  </a:cubicBezTo>
                  <a:cubicBezTo>
                    <a:pt x="1571997" y="955604"/>
                    <a:pt x="1569140" y="939412"/>
                    <a:pt x="1560567" y="923219"/>
                  </a:cubicBezTo>
                  <a:cubicBezTo>
                    <a:pt x="1553900" y="910837"/>
                    <a:pt x="1552947" y="894644"/>
                    <a:pt x="1550090" y="880357"/>
                  </a:cubicBezTo>
                  <a:cubicBezTo>
                    <a:pt x="1549137" y="874642"/>
                    <a:pt x="1549137" y="868927"/>
                    <a:pt x="1547232" y="863212"/>
                  </a:cubicBezTo>
                  <a:cubicBezTo>
                    <a:pt x="1534850" y="824159"/>
                    <a:pt x="1521515" y="786059"/>
                    <a:pt x="1508180" y="747959"/>
                  </a:cubicBezTo>
                  <a:cubicBezTo>
                    <a:pt x="1501512" y="727957"/>
                    <a:pt x="1488177" y="713669"/>
                    <a:pt x="1468175" y="705097"/>
                  </a:cubicBezTo>
                  <a:cubicBezTo>
                    <a:pt x="1454840" y="699382"/>
                    <a:pt x="1442457" y="690809"/>
                    <a:pt x="1428170" y="685094"/>
                  </a:cubicBezTo>
                  <a:cubicBezTo>
                    <a:pt x="1412930" y="678427"/>
                    <a:pt x="1396737" y="673664"/>
                    <a:pt x="1380545" y="669854"/>
                  </a:cubicBezTo>
                  <a:cubicBezTo>
                    <a:pt x="1354827" y="663187"/>
                    <a:pt x="1329110" y="657472"/>
                    <a:pt x="1303392" y="650804"/>
                  </a:cubicBezTo>
                  <a:cubicBezTo>
                    <a:pt x="1302440" y="650804"/>
                    <a:pt x="1302440" y="649852"/>
                    <a:pt x="1301487" y="649852"/>
                  </a:cubicBezTo>
                  <a:cubicBezTo>
                    <a:pt x="1275770" y="643184"/>
                    <a:pt x="1249100" y="636517"/>
                    <a:pt x="1223382" y="629849"/>
                  </a:cubicBezTo>
                  <a:cubicBezTo>
                    <a:pt x="1202427" y="624134"/>
                    <a:pt x="1180520" y="619372"/>
                    <a:pt x="1160517" y="610799"/>
                  </a:cubicBezTo>
                  <a:cubicBezTo>
                    <a:pt x="1118607" y="591749"/>
                    <a:pt x="1104320" y="552697"/>
                    <a:pt x="1101462" y="511739"/>
                  </a:cubicBezTo>
                  <a:cubicBezTo>
                    <a:pt x="1098605" y="482212"/>
                    <a:pt x="1104320" y="452684"/>
                    <a:pt x="1106225" y="422204"/>
                  </a:cubicBezTo>
                  <a:cubicBezTo>
                    <a:pt x="1107177" y="411727"/>
                    <a:pt x="1110987" y="404107"/>
                    <a:pt x="1119560" y="398392"/>
                  </a:cubicBezTo>
                  <a:cubicBezTo>
                    <a:pt x="1136705" y="387914"/>
                    <a:pt x="1146230" y="371722"/>
                    <a:pt x="1150040" y="352672"/>
                  </a:cubicBezTo>
                  <a:cubicBezTo>
                    <a:pt x="1151945" y="344099"/>
                    <a:pt x="1155755" y="335527"/>
                    <a:pt x="1155755" y="326002"/>
                  </a:cubicBezTo>
                  <a:cubicBezTo>
                    <a:pt x="1155755" y="305047"/>
                    <a:pt x="1155755" y="284092"/>
                    <a:pt x="1153850" y="263137"/>
                  </a:cubicBezTo>
                  <a:cubicBezTo>
                    <a:pt x="1152897" y="254564"/>
                    <a:pt x="1148135" y="247897"/>
                    <a:pt x="1135752" y="252659"/>
                  </a:cubicBezTo>
                  <a:cubicBezTo>
                    <a:pt x="1125275" y="256469"/>
                    <a:pt x="1123370" y="252659"/>
                    <a:pt x="1124322" y="241229"/>
                  </a:cubicBezTo>
                  <a:cubicBezTo>
                    <a:pt x="1125275" y="228847"/>
                    <a:pt x="1125275" y="215512"/>
                    <a:pt x="1125275" y="203129"/>
                  </a:cubicBezTo>
                  <a:cubicBezTo>
                    <a:pt x="1125275" y="196462"/>
                    <a:pt x="1123370" y="188842"/>
                    <a:pt x="1124322" y="182174"/>
                  </a:cubicBezTo>
                  <a:cubicBezTo>
                    <a:pt x="1125275" y="133597"/>
                    <a:pt x="1102415" y="93592"/>
                    <a:pt x="1074792" y="56444"/>
                  </a:cubicBezTo>
                  <a:cubicBezTo>
                    <a:pt x="1069077" y="47872"/>
                    <a:pt x="1057647" y="42157"/>
                    <a:pt x="1048122" y="37394"/>
                  </a:cubicBezTo>
                  <a:cubicBezTo>
                    <a:pt x="1033835" y="30727"/>
                    <a:pt x="1019547" y="24059"/>
                    <a:pt x="1005260" y="20249"/>
                  </a:cubicBezTo>
                  <a:cubicBezTo>
                    <a:pt x="959540" y="5009"/>
                    <a:pt x="914772" y="-706"/>
                    <a:pt x="873815" y="24059"/>
                  </a:cubicBezTo>
                  <a:cubicBezTo>
                    <a:pt x="839525" y="45967"/>
                    <a:pt x="808092" y="71684"/>
                    <a:pt x="782375" y="104069"/>
                  </a:cubicBezTo>
                  <a:cubicBezTo>
                    <a:pt x="779517" y="107879"/>
                    <a:pt x="776660" y="112642"/>
                    <a:pt x="775707" y="117404"/>
                  </a:cubicBezTo>
                  <a:cubicBezTo>
                    <a:pt x="772850" y="131692"/>
                    <a:pt x="770945" y="145027"/>
                    <a:pt x="769040" y="159314"/>
                  </a:cubicBezTo>
                  <a:cubicBezTo>
                    <a:pt x="765230" y="204082"/>
                    <a:pt x="777612" y="249802"/>
                    <a:pt x="759515" y="293617"/>
                  </a:cubicBezTo>
                  <a:cubicBezTo>
                    <a:pt x="759515" y="294569"/>
                    <a:pt x="759515" y="296474"/>
                    <a:pt x="759515" y="297427"/>
                  </a:cubicBezTo>
                  <a:cubicBezTo>
                    <a:pt x="760467" y="322192"/>
                    <a:pt x="760467" y="346957"/>
                    <a:pt x="762372" y="370769"/>
                  </a:cubicBezTo>
                  <a:cubicBezTo>
                    <a:pt x="763325" y="390772"/>
                    <a:pt x="769040" y="409822"/>
                    <a:pt x="786185" y="424109"/>
                  </a:cubicBezTo>
                  <a:cubicBezTo>
                    <a:pt x="792852" y="429824"/>
                    <a:pt x="797615" y="438397"/>
                    <a:pt x="799520" y="446969"/>
                  </a:cubicBezTo>
                  <a:cubicBezTo>
                    <a:pt x="805235" y="469829"/>
                    <a:pt x="809045" y="493642"/>
                    <a:pt x="811902" y="517454"/>
                  </a:cubicBezTo>
                  <a:cubicBezTo>
                    <a:pt x="812855" y="525074"/>
                    <a:pt x="810950" y="536504"/>
                    <a:pt x="806187" y="540314"/>
                  </a:cubicBezTo>
                  <a:cubicBezTo>
                    <a:pt x="783327" y="557459"/>
                    <a:pt x="761420" y="578414"/>
                    <a:pt x="729035" y="576509"/>
                  </a:cubicBezTo>
                  <a:cubicBezTo>
                    <a:pt x="725225" y="576509"/>
                    <a:pt x="721415" y="578414"/>
                    <a:pt x="717605" y="579367"/>
                  </a:cubicBezTo>
                  <a:cubicBezTo>
                    <a:pt x="660455" y="592702"/>
                    <a:pt x="603305" y="606037"/>
                    <a:pt x="546155" y="617467"/>
                  </a:cubicBezTo>
                  <a:cubicBezTo>
                    <a:pt x="521390" y="622229"/>
                    <a:pt x="494720" y="623182"/>
                    <a:pt x="469955" y="627944"/>
                  </a:cubicBezTo>
                  <a:cubicBezTo>
                    <a:pt x="445190" y="632707"/>
                    <a:pt x="421377" y="639374"/>
                    <a:pt x="396612" y="646994"/>
                  </a:cubicBezTo>
                  <a:cubicBezTo>
                    <a:pt x="374705" y="653662"/>
                    <a:pt x="357560" y="668902"/>
                    <a:pt x="348035" y="688904"/>
                  </a:cubicBezTo>
                  <a:cubicBezTo>
                    <a:pt x="329937" y="727004"/>
                    <a:pt x="321365" y="767009"/>
                    <a:pt x="311840" y="807014"/>
                  </a:cubicBezTo>
                  <a:cubicBezTo>
                    <a:pt x="308030" y="824159"/>
                    <a:pt x="302315" y="838447"/>
                    <a:pt x="287075" y="848924"/>
                  </a:cubicBezTo>
                  <a:cubicBezTo>
                    <a:pt x="269930" y="861307"/>
                    <a:pt x="253737" y="875594"/>
                    <a:pt x="246117" y="896549"/>
                  </a:cubicBezTo>
                  <a:cubicBezTo>
                    <a:pt x="243260" y="905122"/>
                    <a:pt x="239450" y="914647"/>
                    <a:pt x="233735" y="922267"/>
                  </a:cubicBezTo>
                  <a:cubicBezTo>
                    <a:pt x="209922" y="950842"/>
                    <a:pt x="195635" y="987037"/>
                    <a:pt x="164202" y="1008944"/>
                  </a:cubicBezTo>
                  <a:cubicBezTo>
                    <a:pt x="159440" y="1012754"/>
                    <a:pt x="155630" y="1018469"/>
                    <a:pt x="152772" y="1024184"/>
                  </a:cubicBezTo>
                  <a:cubicBezTo>
                    <a:pt x="128960" y="1059427"/>
                    <a:pt x="105147" y="1094669"/>
                    <a:pt x="81335" y="1130864"/>
                  </a:cubicBezTo>
                  <a:cubicBezTo>
                    <a:pt x="50855" y="1177537"/>
                    <a:pt x="22280" y="1225162"/>
                    <a:pt x="10850" y="1280407"/>
                  </a:cubicBezTo>
                  <a:cubicBezTo>
                    <a:pt x="2277" y="1320412"/>
                    <a:pt x="8945" y="1359464"/>
                    <a:pt x="27042" y="1395659"/>
                  </a:cubicBezTo>
                  <a:cubicBezTo>
                    <a:pt x="36567" y="1415662"/>
                    <a:pt x="49902" y="1434712"/>
                    <a:pt x="61332" y="1453762"/>
                  </a:cubicBezTo>
                  <a:cubicBezTo>
                    <a:pt x="66095" y="1460429"/>
                    <a:pt x="71810" y="1467097"/>
                    <a:pt x="74667" y="1474717"/>
                  </a:cubicBezTo>
                  <a:cubicBezTo>
                    <a:pt x="78477" y="1489004"/>
                    <a:pt x="83240" y="1501387"/>
                    <a:pt x="97527" y="1509007"/>
                  </a:cubicBezTo>
                  <a:cubicBezTo>
                    <a:pt x="102290" y="1510912"/>
                    <a:pt x="104195" y="1517579"/>
                    <a:pt x="108005" y="1522342"/>
                  </a:cubicBezTo>
                  <a:cubicBezTo>
                    <a:pt x="126102" y="1549012"/>
                    <a:pt x="143247" y="1575682"/>
                    <a:pt x="162297" y="1602352"/>
                  </a:cubicBezTo>
                  <a:cubicBezTo>
                    <a:pt x="174680" y="1620449"/>
                    <a:pt x="189920" y="1636642"/>
                    <a:pt x="201350" y="1654739"/>
                  </a:cubicBezTo>
                  <a:cubicBezTo>
                    <a:pt x="228020" y="1694744"/>
                    <a:pt x="257547" y="1731892"/>
                    <a:pt x="288980" y="1768087"/>
                  </a:cubicBezTo>
                  <a:cubicBezTo>
                    <a:pt x="300410" y="1781422"/>
                    <a:pt x="303267" y="1794757"/>
                    <a:pt x="300410" y="1810949"/>
                  </a:cubicBezTo>
                  <a:cubicBezTo>
                    <a:pt x="295647" y="1843334"/>
                    <a:pt x="290885" y="1875719"/>
                    <a:pt x="288027" y="1909057"/>
                  </a:cubicBezTo>
                  <a:cubicBezTo>
                    <a:pt x="284217" y="1960492"/>
                    <a:pt x="282312" y="2012879"/>
                    <a:pt x="279455" y="2064314"/>
                  </a:cubicBezTo>
                  <a:cubicBezTo>
                    <a:pt x="279455" y="2069077"/>
                    <a:pt x="278502" y="2074792"/>
                    <a:pt x="277550" y="2079554"/>
                  </a:cubicBezTo>
                  <a:cubicBezTo>
                    <a:pt x="273740" y="2117654"/>
                    <a:pt x="268025" y="2154802"/>
                    <a:pt x="266120" y="2192902"/>
                  </a:cubicBezTo>
                  <a:cubicBezTo>
                    <a:pt x="264215" y="2241479"/>
                    <a:pt x="263262" y="2290057"/>
                    <a:pt x="265167" y="2338634"/>
                  </a:cubicBezTo>
                  <a:cubicBezTo>
                    <a:pt x="266120" y="2381497"/>
                    <a:pt x="259452" y="2422454"/>
                    <a:pt x="251832" y="2463412"/>
                  </a:cubicBezTo>
                  <a:cubicBezTo>
                    <a:pt x="248975" y="2479604"/>
                    <a:pt x="253737" y="2490082"/>
                    <a:pt x="268025" y="2496749"/>
                  </a:cubicBezTo>
                  <a:cubicBezTo>
                    <a:pt x="297552" y="2508179"/>
                    <a:pt x="326127" y="2523419"/>
                    <a:pt x="358512" y="2521514"/>
                  </a:cubicBezTo>
                  <a:cubicBezTo>
                    <a:pt x="365180" y="2521514"/>
                    <a:pt x="370895" y="2523419"/>
                    <a:pt x="377562" y="2525324"/>
                  </a:cubicBezTo>
                  <a:cubicBezTo>
                    <a:pt x="411852" y="2531039"/>
                    <a:pt x="443285" y="2530087"/>
                    <a:pt x="467097" y="2499607"/>
                  </a:cubicBezTo>
                  <a:cubicBezTo>
                    <a:pt x="474717" y="2490082"/>
                    <a:pt x="485195" y="2483414"/>
                    <a:pt x="496625" y="2472937"/>
                  </a:cubicBezTo>
                  <a:cubicBezTo>
                    <a:pt x="497577" y="2485319"/>
                    <a:pt x="498530" y="2492939"/>
                    <a:pt x="498530" y="2500559"/>
                  </a:cubicBezTo>
                  <a:cubicBezTo>
                    <a:pt x="498530" y="2551994"/>
                    <a:pt x="498530" y="2602477"/>
                    <a:pt x="497577" y="2653912"/>
                  </a:cubicBezTo>
                  <a:cubicBezTo>
                    <a:pt x="496625" y="2687249"/>
                    <a:pt x="492815" y="2719634"/>
                    <a:pt x="491862" y="2752972"/>
                  </a:cubicBezTo>
                  <a:cubicBezTo>
                    <a:pt x="490910" y="2807264"/>
                    <a:pt x="491862" y="2861557"/>
                    <a:pt x="489957" y="2915849"/>
                  </a:cubicBezTo>
                  <a:cubicBezTo>
                    <a:pt x="486147" y="3045389"/>
                    <a:pt x="496625" y="3174929"/>
                    <a:pt x="483290" y="3303517"/>
                  </a:cubicBezTo>
                  <a:cubicBezTo>
                    <a:pt x="479480" y="3343522"/>
                    <a:pt x="482337" y="3383527"/>
                    <a:pt x="483290" y="3423532"/>
                  </a:cubicBezTo>
                  <a:cubicBezTo>
                    <a:pt x="484242" y="3504494"/>
                    <a:pt x="483290" y="3585457"/>
                    <a:pt x="489005" y="3666419"/>
                  </a:cubicBezTo>
                  <a:cubicBezTo>
                    <a:pt x="495672" y="3761669"/>
                    <a:pt x="495672" y="3857872"/>
                    <a:pt x="497577" y="3953122"/>
                  </a:cubicBezTo>
                  <a:cubicBezTo>
                    <a:pt x="497577" y="3956932"/>
                    <a:pt x="498530" y="3960742"/>
                    <a:pt x="498530" y="3964552"/>
                  </a:cubicBezTo>
                  <a:cubicBezTo>
                    <a:pt x="500435" y="3982649"/>
                    <a:pt x="503292" y="4001699"/>
                    <a:pt x="505197" y="4019797"/>
                  </a:cubicBezTo>
                  <a:cubicBezTo>
                    <a:pt x="506150" y="4040752"/>
                    <a:pt x="506150" y="4062659"/>
                    <a:pt x="507102" y="4083614"/>
                  </a:cubicBezTo>
                  <a:cubicBezTo>
                    <a:pt x="508055" y="4093139"/>
                    <a:pt x="509007" y="4104569"/>
                    <a:pt x="513770" y="4111237"/>
                  </a:cubicBezTo>
                  <a:cubicBezTo>
                    <a:pt x="528057" y="4131239"/>
                    <a:pt x="534725" y="4153147"/>
                    <a:pt x="539487" y="4176959"/>
                  </a:cubicBezTo>
                  <a:cubicBezTo>
                    <a:pt x="546155" y="4211249"/>
                    <a:pt x="554727" y="4244587"/>
                    <a:pt x="562347" y="4278877"/>
                  </a:cubicBezTo>
                  <a:cubicBezTo>
                    <a:pt x="563300" y="4285544"/>
                    <a:pt x="565205" y="4295069"/>
                    <a:pt x="561395" y="4299832"/>
                  </a:cubicBezTo>
                  <a:cubicBezTo>
                    <a:pt x="549965" y="4316977"/>
                    <a:pt x="553775" y="4336027"/>
                    <a:pt x="551870" y="4354124"/>
                  </a:cubicBezTo>
                  <a:cubicBezTo>
                    <a:pt x="549965" y="4379842"/>
                    <a:pt x="563300" y="4395082"/>
                    <a:pt x="583302" y="4404607"/>
                  </a:cubicBezTo>
                  <a:cubicBezTo>
                    <a:pt x="591875" y="4409369"/>
                    <a:pt x="597590" y="4414132"/>
                    <a:pt x="600447" y="4423657"/>
                  </a:cubicBezTo>
                  <a:cubicBezTo>
                    <a:pt x="605210" y="4438897"/>
                    <a:pt x="614735" y="4452232"/>
                    <a:pt x="628070" y="4459852"/>
                  </a:cubicBezTo>
                  <a:cubicBezTo>
                    <a:pt x="648072" y="4469377"/>
                    <a:pt x="669027" y="4478902"/>
                    <a:pt x="690935" y="4483664"/>
                  </a:cubicBezTo>
                  <a:cubicBezTo>
                    <a:pt x="713795" y="4489379"/>
                    <a:pt x="738560" y="4491284"/>
                    <a:pt x="762372" y="4492237"/>
                  </a:cubicBezTo>
                  <a:cubicBezTo>
                    <a:pt x="808092" y="4493189"/>
                    <a:pt x="852860" y="4493189"/>
                    <a:pt x="898580" y="4493189"/>
                  </a:cubicBezTo>
                  <a:cubicBezTo>
                    <a:pt x="917630" y="4493189"/>
                    <a:pt x="922392" y="4482712"/>
                    <a:pt x="913820" y="4464614"/>
                  </a:cubicBezTo>
                  <a:cubicBezTo>
                    <a:pt x="909057" y="4455089"/>
                    <a:pt x="906200" y="4444612"/>
                    <a:pt x="901437" y="4434134"/>
                  </a:cubicBezTo>
                  <a:cubicBezTo>
                    <a:pt x="890960" y="4406512"/>
                    <a:pt x="880482" y="4378889"/>
                    <a:pt x="869052" y="4351267"/>
                  </a:cubicBezTo>
                  <a:cubicBezTo>
                    <a:pt x="867147" y="4346504"/>
                    <a:pt x="863337" y="4342694"/>
                    <a:pt x="859527" y="4338884"/>
                  </a:cubicBezTo>
                  <a:cubicBezTo>
                    <a:pt x="837620" y="4317929"/>
                    <a:pt x="818570" y="4295069"/>
                    <a:pt x="811902" y="4263637"/>
                  </a:cubicBezTo>
                  <a:cubicBezTo>
                    <a:pt x="808092" y="4244587"/>
                    <a:pt x="806187" y="4225537"/>
                    <a:pt x="812855" y="4206487"/>
                  </a:cubicBezTo>
                  <a:cubicBezTo>
                    <a:pt x="817617" y="4193152"/>
                    <a:pt x="820475" y="4178864"/>
                    <a:pt x="823332" y="4165529"/>
                  </a:cubicBezTo>
                  <a:cubicBezTo>
                    <a:pt x="830000" y="4127429"/>
                    <a:pt x="835715" y="4089329"/>
                    <a:pt x="841430" y="4050277"/>
                  </a:cubicBezTo>
                  <a:cubicBezTo>
                    <a:pt x="845240" y="4028369"/>
                    <a:pt x="850955" y="4005509"/>
                    <a:pt x="849050" y="3982649"/>
                  </a:cubicBezTo>
                  <a:cubicBezTo>
                    <a:pt x="843335" y="3899782"/>
                    <a:pt x="839525" y="3817867"/>
                    <a:pt x="837620" y="3734999"/>
                  </a:cubicBezTo>
                  <a:cubicBezTo>
                    <a:pt x="836667" y="3711187"/>
                    <a:pt x="831905" y="3686422"/>
                    <a:pt x="826190" y="3662609"/>
                  </a:cubicBezTo>
                  <a:cubicBezTo>
                    <a:pt x="821427" y="3641654"/>
                    <a:pt x="813807" y="3622604"/>
                    <a:pt x="807140" y="3601649"/>
                  </a:cubicBezTo>
                  <a:cubicBezTo>
                    <a:pt x="801425" y="3580694"/>
                    <a:pt x="794757" y="3559739"/>
                    <a:pt x="789995" y="3537832"/>
                  </a:cubicBezTo>
                  <a:cubicBezTo>
                    <a:pt x="787137" y="3523544"/>
                    <a:pt x="785232" y="3508304"/>
                    <a:pt x="786185" y="3494017"/>
                  </a:cubicBezTo>
                  <a:cubicBezTo>
                    <a:pt x="786185" y="3480682"/>
                    <a:pt x="789995" y="3467347"/>
                    <a:pt x="790947" y="3454012"/>
                  </a:cubicBezTo>
                  <a:cubicBezTo>
                    <a:pt x="793805" y="3434009"/>
                    <a:pt x="797615" y="3413054"/>
                    <a:pt x="798567" y="3393052"/>
                  </a:cubicBezTo>
                  <a:cubicBezTo>
                    <a:pt x="799520" y="3353999"/>
                    <a:pt x="799520" y="3313994"/>
                    <a:pt x="799520" y="3274942"/>
                  </a:cubicBezTo>
                  <a:cubicBezTo>
                    <a:pt x="799520" y="3270179"/>
                    <a:pt x="800472" y="3262559"/>
                    <a:pt x="803330" y="3260654"/>
                  </a:cubicBezTo>
                  <a:cubicBezTo>
                    <a:pt x="818570" y="3252082"/>
                    <a:pt x="817617" y="3237794"/>
                    <a:pt x="819522" y="3223507"/>
                  </a:cubicBezTo>
                  <a:cubicBezTo>
                    <a:pt x="820475" y="3208267"/>
                    <a:pt x="822380" y="3193979"/>
                    <a:pt x="825237" y="3178739"/>
                  </a:cubicBezTo>
                  <a:cubicBezTo>
                    <a:pt x="847145" y="3057772"/>
                    <a:pt x="868100" y="2936804"/>
                    <a:pt x="903342" y="2818694"/>
                  </a:cubicBezTo>
                  <a:cubicBezTo>
                    <a:pt x="910010" y="2796787"/>
                    <a:pt x="915725" y="2773927"/>
                    <a:pt x="921440" y="2752019"/>
                  </a:cubicBezTo>
                  <a:cubicBezTo>
                    <a:pt x="923345" y="2752972"/>
                    <a:pt x="925250" y="2752972"/>
                    <a:pt x="927155" y="2753924"/>
                  </a:cubicBezTo>
                  <a:cubicBezTo>
                    <a:pt x="924297" y="2782499"/>
                    <a:pt x="921440" y="2810122"/>
                    <a:pt x="917630" y="2838697"/>
                  </a:cubicBezTo>
                  <a:cubicBezTo>
                    <a:pt x="906200" y="2923469"/>
                    <a:pt x="895722" y="3008242"/>
                    <a:pt x="899532" y="3093967"/>
                  </a:cubicBezTo>
                  <a:cubicBezTo>
                    <a:pt x="900485" y="3104444"/>
                    <a:pt x="903342" y="3113969"/>
                    <a:pt x="902390" y="3124447"/>
                  </a:cubicBezTo>
                  <a:cubicBezTo>
                    <a:pt x="900485" y="3146354"/>
                    <a:pt x="895722" y="3168262"/>
                    <a:pt x="893817" y="3190169"/>
                  </a:cubicBezTo>
                  <a:cubicBezTo>
                    <a:pt x="892865" y="3201599"/>
                    <a:pt x="893817" y="3213029"/>
                    <a:pt x="894770" y="3224459"/>
                  </a:cubicBezTo>
                  <a:cubicBezTo>
                    <a:pt x="898580" y="3258749"/>
                    <a:pt x="903342" y="3293039"/>
                    <a:pt x="905247" y="3328282"/>
                  </a:cubicBezTo>
                  <a:cubicBezTo>
                    <a:pt x="907152" y="3355904"/>
                    <a:pt x="904295" y="3383527"/>
                    <a:pt x="905247" y="3412102"/>
                  </a:cubicBezTo>
                  <a:cubicBezTo>
                    <a:pt x="908105" y="3485444"/>
                    <a:pt x="910962" y="3559739"/>
                    <a:pt x="913820" y="3633082"/>
                  </a:cubicBezTo>
                  <a:cubicBezTo>
                    <a:pt x="914772" y="3665467"/>
                    <a:pt x="917630" y="3697852"/>
                    <a:pt x="919535" y="3730237"/>
                  </a:cubicBezTo>
                  <a:cubicBezTo>
                    <a:pt x="919535" y="3740714"/>
                    <a:pt x="919535" y="3751192"/>
                    <a:pt x="916677" y="3760717"/>
                  </a:cubicBezTo>
                  <a:cubicBezTo>
                    <a:pt x="907152" y="3794054"/>
                    <a:pt x="897627" y="3827392"/>
                    <a:pt x="896675" y="3862634"/>
                  </a:cubicBezTo>
                  <a:cubicBezTo>
                    <a:pt x="894770" y="3919784"/>
                    <a:pt x="887150" y="3975982"/>
                    <a:pt x="883340" y="4033132"/>
                  </a:cubicBezTo>
                  <a:cubicBezTo>
                    <a:pt x="879530" y="4090282"/>
                    <a:pt x="874767" y="4147432"/>
                    <a:pt x="855717" y="4201724"/>
                  </a:cubicBezTo>
                  <a:cubicBezTo>
                    <a:pt x="845240" y="4233157"/>
                    <a:pt x="850955" y="4246492"/>
                    <a:pt x="880482" y="4262684"/>
                  </a:cubicBezTo>
                  <a:cubicBezTo>
                    <a:pt x="898580" y="4272209"/>
                    <a:pt x="917630" y="4279829"/>
                    <a:pt x="936680" y="4289354"/>
                  </a:cubicBezTo>
                  <a:cubicBezTo>
                    <a:pt x="950015" y="4296022"/>
                    <a:pt x="964302" y="4299832"/>
                    <a:pt x="979542" y="4295069"/>
                  </a:cubicBezTo>
                  <a:cubicBezTo>
                    <a:pt x="993830" y="4290307"/>
                    <a:pt x="1007165" y="4294117"/>
                    <a:pt x="1015737" y="4306499"/>
                  </a:cubicBezTo>
                  <a:cubicBezTo>
                    <a:pt x="1023357" y="4316977"/>
                    <a:pt x="1030977" y="4329359"/>
                    <a:pt x="1038597" y="4339837"/>
                  </a:cubicBezTo>
                  <a:cubicBezTo>
                    <a:pt x="1044312" y="4347457"/>
                    <a:pt x="1050980" y="4357934"/>
                    <a:pt x="1059552" y="4361744"/>
                  </a:cubicBezTo>
                  <a:cubicBezTo>
                    <a:pt x="1093842" y="4379842"/>
                    <a:pt x="1131942" y="4389367"/>
                    <a:pt x="1170995" y="4391272"/>
                  </a:cubicBezTo>
                  <a:cubicBezTo>
                    <a:pt x="1208142" y="4393177"/>
                    <a:pt x="1246242" y="4391272"/>
                    <a:pt x="1283390" y="4390319"/>
                  </a:cubicBezTo>
                  <a:cubicBezTo>
                    <a:pt x="1295772" y="4390319"/>
                    <a:pt x="1309107" y="4387462"/>
                    <a:pt x="1321490" y="4385557"/>
                  </a:cubicBezTo>
                  <a:cubicBezTo>
                    <a:pt x="1336730" y="4382699"/>
                    <a:pt x="1342445" y="4370317"/>
                    <a:pt x="1333872" y="4358887"/>
                  </a:cubicBezTo>
                  <a:cubicBezTo>
                    <a:pt x="1325300" y="4348409"/>
                    <a:pt x="1323395" y="4336027"/>
                    <a:pt x="1317680" y="4324597"/>
                  </a:cubicBezTo>
                  <a:cubicBezTo>
                    <a:pt x="1312917" y="4314119"/>
                    <a:pt x="1306250" y="4304594"/>
                    <a:pt x="1297677" y="4296974"/>
                  </a:cubicBezTo>
                  <a:cubicBezTo>
                    <a:pt x="1286247" y="4286497"/>
                    <a:pt x="1273865" y="4274114"/>
                    <a:pt x="1258625" y="4268399"/>
                  </a:cubicBezTo>
                  <a:cubicBezTo>
                    <a:pt x="1228145" y="4256017"/>
                    <a:pt x="1207190" y="4235062"/>
                    <a:pt x="1196712" y="4203629"/>
                  </a:cubicBezTo>
                  <a:cubicBezTo>
                    <a:pt x="1196712" y="4202677"/>
                    <a:pt x="1195760" y="4202677"/>
                    <a:pt x="1195760" y="4201724"/>
                  </a:cubicBezTo>
                  <a:cubicBezTo>
                    <a:pt x="1188140" y="4180769"/>
                    <a:pt x="1179567" y="4159814"/>
                    <a:pt x="1173852" y="4137907"/>
                  </a:cubicBezTo>
                  <a:cubicBezTo>
                    <a:pt x="1167185" y="4113142"/>
                    <a:pt x="1165280" y="4087424"/>
                    <a:pt x="1159565" y="4061707"/>
                  </a:cubicBezTo>
                  <a:cubicBezTo>
                    <a:pt x="1154802" y="4041704"/>
                    <a:pt x="1151945" y="4021702"/>
                    <a:pt x="1165280" y="4002652"/>
                  </a:cubicBezTo>
                  <a:cubicBezTo>
                    <a:pt x="1170995" y="3994079"/>
                    <a:pt x="1170995" y="3981697"/>
                    <a:pt x="1172900" y="3971219"/>
                  </a:cubicBezTo>
                  <a:cubicBezTo>
                    <a:pt x="1177662" y="3938834"/>
                    <a:pt x="1181472" y="3907402"/>
                    <a:pt x="1185282" y="3875017"/>
                  </a:cubicBezTo>
                  <a:cubicBezTo>
                    <a:pt x="1188140" y="3853109"/>
                    <a:pt x="1192902" y="3830249"/>
                    <a:pt x="1194807" y="3808342"/>
                  </a:cubicBezTo>
                  <a:cubicBezTo>
                    <a:pt x="1198617" y="3763574"/>
                    <a:pt x="1201475" y="3719759"/>
                    <a:pt x="1204332" y="3674992"/>
                  </a:cubicBezTo>
                  <a:cubicBezTo>
                    <a:pt x="1204332" y="3670229"/>
                    <a:pt x="1205285" y="3666419"/>
                    <a:pt x="1206237" y="3661657"/>
                  </a:cubicBezTo>
                  <a:cubicBezTo>
                    <a:pt x="1216715" y="3607364"/>
                    <a:pt x="1222430" y="3553072"/>
                    <a:pt x="1226240" y="3498779"/>
                  </a:cubicBezTo>
                  <a:cubicBezTo>
                    <a:pt x="1227192" y="3477824"/>
                    <a:pt x="1230050" y="3457822"/>
                    <a:pt x="1231002" y="3436867"/>
                  </a:cubicBezTo>
                  <a:cubicBezTo>
                    <a:pt x="1231955" y="3428294"/>
                    <a:pt x="1231002" y="3419722"/>
                    <a:pt x="1230050" y="3412102"/>
                  </a:cubicBezTo>
                  <a:cubicBezTo>
                    <a:pt x="1229097" y="3399719"/>
                    <a:pt x="1225287" y="3386384"/>
                    <a:pt x="1225287" y="3374002"/>
                  </a:cubicBezTo>
                  <a:cubicBezTo>
                    <a:pt x="1224335" y="3347332"/>
                    <a:pt x="1224335" y="3320662"/>
                    <a:pt x="1225287" y="3293992"/>
                  </a:cubicBezTo>
                  <a:cubicBezTo>
                    <a:pt x="1226240" y="3280657"/>
                    <a:pt x="1229097" y="3267322"/>
                    <a:pt x="1231955" y="3253987"/>
                  </a:cubicBezTo>
                  <a:cubicBezTo>
                    <a:pt x="1233860" y="3243509"/>
                    <a:pt x="1238622" y="3233032"/>
                    <a:pt x="1239575" y="3222554"/>
                  </a:cubicBezTo>
                  <a:cubicBezTo>
                    <a:pt x="1243385" y="3188264"/>
                    <a:pt x="1245290" y="3154927"/>
                    <a:pt x="1248147" y="3120637"/>
                  </a:cubicBezTo>
                  <a:cubicBezTo>
                    <a:pt x="1248147" y="3116827"/>
                    <a:pt x="1249100" y="3113017"/>
                    <a:pt x="1250052" y="3109207"/>
                  </a:cubicBezTo>
                  <a:cubicBezTo>
                    <a:pt x="1254815" y="3079679"/>
                    <a:pt x="1258625" y="3049199"/>
                    <a:pt x="1263387" y="3019672"/>
                  </a:cubicBezTo>
                  <a:cubicBezTo>
                    <a:pt x="1267197" y="2996812"/>
                    <a:pt x="1270055" y="2973952"/>
                    <a:pt x="1274817" y="2951092"/>
                  </a:cubicBezTo>
                  <a:cubicBezTo>
                    <a:pt x="1279580" y="2928232"/>
                    <a:pt x="1288152" y="2906324"/>
                    <a:pt x="1287200" y="2882512"/>
                  </a:cubicBezTo>
                  <a:cubicBezTo>
                    <a:pt x="1287200" y="2875844"/>
                    <a:pt x="1288152" y="2868224"/>
                    <a:pt x="1289105" y="2861557"/>
                  </a:cubicBezTo>
                  <a:cubicBezTo>
                    <a:pt x="1293867" y="2829172"/>
                    <a:pt x="1297677" y="2796787"/>
                    <a:pt x="1302440" y="2764402"/>
                  </a:cubicBezTo>
                  <a:cubicBezTo>
                    <a:pt x="1304345" y="2752019"/>
                    <a:pt x="1306250" y="2740589"/>
                    <a:pt x="1308155" y="2728207"/>
                  </a:cubicBezTo>
                  <a:cubicBezTo>
                    <a:pt x="1311012" y="2710109"/>
                    <a:pt x="1315775" y="2692012"/>
                    <a:pt x="1317680" y="2672962"/>
                  </a:cubicBezTo>
                  <a:cubicBezTo>
                    <a:pt x="1322442" y="2634862"/>
                    <a:pt x="1332920" y="2596762"/>
                    <a:pt x="1328157" y="2557709"/>
                  </a:cubicBezTo>
                  <a:cubicBezTo>
                    <a:pt x="1328157" y="2556757"/>
                    <a:pt x="1328157" y="2554852"/>
                    <a:pt x="1329110" y="2553899"/>
                  </a:cubicBezTo>
                  <a:cubicBezTo>
                    <a:pt x="1330062" y="2542469"/>
                    <a:pt x="1336730" y="2536754"/>
                    <a:pt x="1348160" y="2535802"/>
                  </a:cubicBezTo>
                  <a:cubicBezTo>
                    <a:pt x="1384355" y="2531992"/>
                    <a:pt x="1416740" y="2517704"/>
                    <a:pt x="1445315" y="2494844"/>
                  </a:cubicBezTo>
                  <a:cubicBezTo>
                    <a:pt x="1463412" y="2480557"/>
                    <a:pt x="1479605" y="2465317"/>
                    <a:pt x="1474842" y="2438647"/>
                  </a:cubicBezTo>
                  <a:cubicBezTo>
                    <a:pt x="1471985" y="2422454"/>
                    <a:pt x="1471985" y="2405309"/>
                    <a:pt x="1470080" y="2388164"/>
                  </a:cubicBezTo>
                  <a:cubicBezTo>
                    <a:pt x="1469127" y="2375782"/>
                    <a:pt x="1468175" y="2363399"/>
                    <a:pt x="1468175" y="2351017"/>
                  </a:cubicBezTo>
                  <a:cubicBezTo>
                    <a:pt x="1465317" y="2232907"/>
                    <a:pt x="1472937" y="2115749"/>
                    <a:pt x="1460555" y="1997639"/>
                  </a:cubicBezTo>
                  <a:cubicBezTo>
                    <a:pt x="1459602" y="1990972"/>
                    <a:pt x="1460555" y="1983352"/>
                    <a:pt x="1460555" y="1976684"/>
                  </a:cubicBezTo>
                  <a:cubicBezTo>
                    <a:pt x="1460555" y="1966207"/>
                    <a:pt x="1463412" y="1957634"/>
                    <a:pt x="1471985" y="1951919"/>
                  </a:cubicBezTo>
                  <a:cubicBezTo>
                    <a:pt x="1483415" y="1943347"/>
                    <a:pt x="1491987" y="1932869"/>
                    <a:pt x="1495797" y="1918582"/>
                  </a:cubicBezTo>
                  <a:cubicBezTo>
                    <a:pt x="1499607" y="1906199"/>
                    <a:pt x="1507227" y="1895722"/>
                    <a:pt x="1513895" y="1884292"/>
                  </a:cubicBezTo>
                  <a:cubicBezTo>
                    <a:pt x="1533897" y="1853812"/>
                    <a:pt x="1554852" y="1825237"/>
                    <a:pt x="1573902" y="1793804"/>
                  </a:cubicBezTo>
                  <a:cubicBezTo>
                    <a:pt x="1584380" y="1776659"/>
                    <a:pt x="1590095" y="1757609"/>
                    <a:pt x="1599620" y="1739512"/>
                  </a:cubicBezTo>
                  <a:cubicBezTo>
                    <a:pt x="1631052" y="1679504"/>
                    <a:pt x="1663437" y="1621402"/>
                    <a:pt x="1692965" y="1561394"/>
                  </a:cubicBezTo>
                  <a:cubicBezTo>
                    <a:pt x="1703442" y="1539487"/>
                    <a:pt x="1712967" y="1515674"/>
                    <a:pt x="1714872" y="1491862"/>
                  </a:cubicBezTo>
                  <a:cubicBezTo>
                    <a:pt x="1716777" y="1463287"/>
                    <a:pt x="1723445" y="1435664"/>
                    <a:pt x="1729160" y="1408042"/>
                  </a:cubicBezTo>
                  <a:cubicBezTo>
                    <a:pt x="1737732" y="1383277"/>
                    <a:pt x="1743447" y="1357559"/>
                    <a:pt x="1732970" y="1329937"/>
                  </a:cubicBezTo>
                  <a:close/>
                  <a:moveTo>
                    <a:pt x="373752" y="1452809"/>
                  </a:moveTo>
                  <a:cubicBezTo>
                    <a:pt x="373752" y="1455667"/>
                    <a:pt x="368990" y="1457572"/>
                    <a:pt x="367085" y="1460429"/>
                  </a:cubicBezTo>
                  <a:cubicBezTo>
                    <a:pt x="365180" y="1458524"/>
                    <a:pt x="361370" y="1455667"/>
                    <a:pt x="361370" y="1453762"/>
                  </a:cubicBezTo>
                  <a:cubicBezTo>
                    <a:pt x="358512" y="1418519"/>
                    <a:pt x="334700" y="1394707"/>
                    <a:pt x="319460" y="1365179"/>
                  </a:cubicBezTo>
                  <a:cubicBezTo>
                    <a:pt x="317555" y="1360417"/>
                    <a:pt x="313745" y="1356607"/>
                    <a:pt x="310887" y="1351844"/>
                  </a:cubicBezTo>
                  <a:cubicBezTo>
                    <a:pt x="307077" y="1346129"/>
                    <a:pt x="307077" y="1340414"/>
                    <a:pt x="311840" y="1334699"/>
                  </a:cubicBezTo>
                  <a:cubicBezTo>
                    <a:pt x="322317" y="1322317"/>
                    <a:pt x="331842" y="1309934"/>
                    <a:pt x="343272" y="1297552"/>
                  </a:cubicBezTo>
                  <a:cubicBezTo>
                    <a:pt x="354702" y="1285169"/>
                    <a:pt x="360417" y="1285169"/>
                    <a:pt x="367085" y="1301362"/>
                  </a:cubicBezTo>
                  <a:cubicBezTo>
                    <a:pt x="372800" y="1315649"/>
                    <a:pt x="375657" y="1331842"/>
                    <a:pt x="377562" y="1348034"/>
                  </a:cubicBezTo>
                  <a:cubicBezTo>
                    <a:pt x="379467" y="1358512"/>
                    <a:pt x="377562" y="1369942"/>
                    <a:pt x="377562" y="1381372"/>
                  </a:cubicBezTo>
                  <a:cubicBezTo>
                    <a:pt x="378515" y="1381372"/>
                    <a:pt x="379467" y="1381372"/>
                    <a:pt x="381372" y="1381372"/>
                  </a:cubicBezTo>
                  <a:cubicBezTo>
                    <a:pt x="378515" y="1404232"/>
                    <a:pt x="376610" y="1428044"/>
                    <a:pt x="373752" y="1452809"/>
                  </a:cubicBezTo>
                  <a:close/>
                  <a:moveTo>
                    <a:pt x="575682" y="1686172"/>
                  </a:moveTo>
                  <a:cubicBezTo>
                    <a:pt x="570920" y="1693792"/>
                    <a:pt x="565205" y="1700459"/>
                    <a:pt x="559490" y="1708079"/>
                  </a:cubicBezTo>
                  <a:cubicBezTo>
                    <a:pt x="532820" y="1744274"/>
                    <a:pt x="506150" y="1781422"/>
                    <a:pt x="480432" y="1817617"/>
                  </a:cubicBezTo>
                  <a:cubicBezTo>
                    <a:pt x="477575" y="1821427"/>
                    <a:pt x="477575" y="1828094"/>
                    <a:pt x="476622" y="1834762"/>
                  </a:cubicBezTo>
                  <a:cubicBezTo>
                    <a:pt x="465192" y="1832857"/>
                    <a:pt x="453762" y="1830952"/>
                    <a:pt x="437570" y="1828094"/>
                  </a:cubicBezTo>
                  <a:cubicBezTo>
                    <a:pt x="449000" y="1814759"/>
                    <a:pt x="457572" y="1803329"/>
                    <a:pt x="466145" y="1792852"/>
                  </a:cubicBezTo>
                  <a:cubicBezTo>
                    <a:pt x="496625" y="1757609"/>
                    <a:pt x="527105" y="1723319"/>
                    <a:pt x="557585" y="1688077"/>
                  </a:cubicBezTo>
                  <a:cubicBezTo>
                    <a:pt x="560442" y="1684267"/>
                    <a:pt x="564252" y="1681409"/>
                    <a:pt x="567110" y="1678552"/>
                  </a:cubicBezTo>
                  <a:cubicBezTo>
                    <a:pt x="569015" y="1677599"/>
                    <a:pt x="572825" y="1677599"/>
                    <a:pt x="573777" y="1678552"/>
                  </a:cubicBezTo>
                  <a:cubicBezTo>
                    <a:pt x="575682" y="1680457"/>
                    <a:pt x="576635" y="1685219"/>
                    <a:pt x="575682" y="1686172"/>
                  </a:cubicBezTo>
                  <a:close/>
                  <a:moveTo>
                    <a:pt x="889055" y="1877624"/>
                  </a:moveTo>
                  <a:cubicBezTo>
                    <a:pt x="889055" y="1874767"/>
                    <a:pt x="889055" y="1872862"/>
                    <a:pt x="890007" y="1871909"/>
                  </a:cubicBezTo>
                  <a:cubicBezTo>
                    <a:pt x="907152" y="1852859"/>
                    <a:pt x="907152" y="1849049"/>
                    <a:pt x="887150" y="1834762"/>
                  </a:cubicBezTo>
                  <a:cubicBezTo>
                    <a:pt x="854765" y="1812854"/>
                    <a:pt x="824285" y="1789042"/>
                    <a:pt x="789995" y="1769992"/>
                  </a:cubicBezTo>
                  <a:cubicBezTo>
                    <a:pt x="757610" y="1752847"/>
                    <a:pt x="722367" y="1741417"/>
                    <a:pt x="689030" y="1727129"/>
                  </a:cubicBezTo>
                  <a:cubicBezTo>
                    <a:pt x="677600" y="1722367"/>
                    <a:pt x="666170" y="1718557"/>
                    <a:pt x="655692" y="1712842"/>
                  </a:cubicBezTo>
                  <a:cubicBezTo>
                    <a:pt x="638547" y="1704269"/>
                    <a:pt x="621402" y="1693792"/>
                    <a:pt x="604257" y="1685219"/>
                  </a:cubicBezTo>
                  <a:cubicBezTo>
                    <a:pt x="586160" y="1675694"/>
                    <a:pt x="585207" y="1648072"/>
                    <a:pt x="602352" y="1636642"/>
                  </a:cubicBezTo>
                  <a:cubicBezTo>
                    <a:pt x="608067" y="1632832"/>
                    <a:pt x="614735" y="1630927"/>
                    <a:pt x="618545" y="1626164"/>
                  </a:cubicBezTo>
                  <a:cubicBezTo>
                    <a:pt x="623307" y="1621402"/>
                    <a:pt x="625212" y="1614734"/>
                    <a:pt x="628070" y="1608067"/>
                  </a:cubicBezTo>
                  <a:cubicBezTo>
                    <a:pt x="631880" y="1599494"/>
                    <a:pt x="632832" y="1589017"/>
                    <a:pt x="637595" y="1581397"/>
                  </a:cubicBezTo>
                  <a:cubicBezTo>
                    <a:pt x="658550" y="1549012"/>
                    <a:pt x="683315" y="1519484"/>
                    <a:pt x="711890" y="1492814"/>
                  </a:cubicBezTo>
                  <a:cubicBezTo>
                    <a:pt x="749990" y="1455667"/>
                    <a:pt x="771897" y="1408042"/>
                    <a:pt x="788090" y="1357559"/>
                  </a:cubicBezTo>
                  <a:cubicBezTo>
                    <a:pt x="812855" y="1278502"/>
                    <a:pt x="823332" y="1197539"/>
                    <a:pt x="821427" y="1114672"/>
                  </a:cubicBezTo>
                  <a:cubicBezTo>
                    <a:pt x="819522" y="1039424"/>
                    <a:pt x="820475" y="964177"/>
                    <a:pt x="819522" y="889882"/>
                  </a:cubicBezTo>
                  <a:cubicBezTo>
                    <a:pt x="818570" y="839399"/>
                    <a:pt x="815712" y="788917"/>
                    <a:pt x="813807" y="738434"/>
                  </a:cubicBezTo>
                  <a:cubicBezTo>
                    <a:pt x="813807" y="732719"/>
                    <a:pt x="813807" y="726052"/>
                    <a:pt x="813807" y="720337"/>
                  </a:cubicBezTo>
                  <a:cubicBezTo>
                    <a:pt x="815712" y="719384"/>
                    <a:pt x="817617" y="719384"/>
                    <a:pt x="818570" y="718432"/>
                  </a:cubicBezTo>
                  <a:cubicBezTo>
                    <a:pt x="833810" y="750817"/>
                    <a:pt x="848097" y="783202"/>
                    <a:pt x="863337" y="815587"/>
                  </a:cubicBezTo>
                  <a:cubicBezTo>
                    <a:pt x="864290" y="815587"/>
                    <a:pt x="865242" y="814634"/>
                    <a:pt x="866195" y="814634"/>
                  </a:cubicBezTo>
                  <a:cubicBezTo>
                    <a:pt x="860480" y="800347"/>
                    <a:pt x="853812" y="786059"/>
                    <a:pt x="848097" y="771772"/>
                  </a:cubicBezTo>
                  <a:cubicBezTo>
                    <a:pt x="841430" y="756532"/>
                    <a:pt x="836667" y="741292"/>
                    <a:pt x="828095" y="727004"/>
                  </a:cubicBezTo>
                  <a:cubicBezTo>
                    <a:pt x="809045" y="692714"/>
                    <a:pt x="809997" y="654614"/>
                    <a:pt x="810950" y="617467"/>
                  </a:cubicBezTo>
                  <a:cubicBezTo>
                    <a:pt x="810950" y="605084"/>
                    <a:pt x="811902" y="592702"/>
                    <a:pt x="812855" y="580319"/>
                  </a:cubicBezTo>
                  <a:cubicBezTo>
                    <a:pt x="813807" y="571747"/>
                    <a:pt x="815712" y="564127"/>
                    <a:pt x="816665" y="556507"/>
                  </a:cubicBezTo>
                  <a:cubicBezTo>
                    <a:pt x="818570" y="555554"/>
                    <a:pt x="819522" y="555554"/>
                    <a:pt x="821427" y="554602"/>
                  </a:cubicBezTo>
                  <a:cubicBezTo>
                    <a:pt x="832857" y="567937"/>
                    <a:pt x="844287" y="581272"/>
                    <a:pt x="856670" y="594607"/>
                  </a:cubicBezTo>
                  <a:cubicBezTo>
                    <a:pt x="872862" y="613657"/>
                    <a:pt x="887150" y="635564"/>
                    <a:pt x="913820" y="638422"/>
                  </a:cubicBezTo>
                  <a:cubicBezTo>
                    <a:pt x="942395" y="642232"/>
                    <a:pt x="956682" y="661282"/>
                    <a:pt x="974780" y="679379"/>
                  </a:cubicBezTo>
                  <a:cubicBezTo>
                    <a:pt x="981447" y="686047"/>
                    <a:pt x="984305" y="689857"/>
                    <a:pt x="973827" y="696524"/>
                  </a:cubicBezTo>
                  <a:cubicBezTo>
                    <a:pt x="964302" y="702239"/>
                    <a:pt x="956682" y="711764"/>
                    <a:pt x="950015" y="721289"/>
                  </a:cubicBezTo>
                  <a:cubicBezTo>
                    <a:pt x="931917" y="746054"/>
                    <a:pt x="914772" y="770819"/>
                    <a:pt x="899532" y="797489"/>
                  </a:cubicBezTo>
                  <a:cubicBezTo>
                    <a:pt x="910010" y="785107"/>
                    <a:pt x="920487" y="772724"/>
                    <a:pt x="930012" y="759389"/>
                  </a:cubicBezTo>
                  <a:cubicBezTo>
                    <a:pt x="935727" y="751769"/>
                    <a:pt x="939537" y="749864"/>
                    <a:pt x="945252" y="759389"/>
                  </a:cubicBezTo>
                  <a:cubicBezTo>
                    <a:pt x="952872" y="771772"/>
                    <a:pt x="961445" y="784154"/>
                    <a:pt x="954777" y="800347"/>
                  </a:cubicBezTo>
                  <a:cubicBezTo>
                    <a:pt x="913820" y="910837"/>
                    <a:pt x="909057" y="1026089"/>
                    <a:pt x="910962" y="1142294"/>
                  </a:cubicBezTo>
                  <a:cubicBezTo>
                    <a:pt x="913820" y="1260404"/>
                    <a:pt x="913820" y="1377562"/>
                    <a:pt x="917630" y="1495672"/>
                  </a:cubicBezTo>
                  <a:cubicBezTo>
                    <a:pt x="920487" y="1589017"/>
                    <a:pt x="924297" y="1683314"/>
                    <a:pt x="929060" y="1776659"/>
                  </a:cubicBezTo>
                  <a:cubicBezTo>
                    <a:pt x="929060" y="1785232"/>
                    <a:pt x="932870" y="1796662"/>
                    <a:pt x="938585" y="1802377"/>
                  </a:cubicBezTo>
                  <a:cubicBezTo>
                    <a:pt x="967160" y="1833809"/>
                    <a:pt x="996687" y="1865242"/>
                    <a:pt x="1026215" y="1895722"/>
                  </a:cubicBezTo>
                  <a:cubicBezTo>
                    <a:pt x="1030025" y="1899532"/>
                    <a:pt x="1033835" y="1903342"/>
                    <a:pt x="1036692" y="1909057"/>
                  </a:cubicBezTo>
                  <a:cubicBezTo>
                    <a:pt x="983352" y="1909057"/>
                    <a:pt x="935727" y="1897627"/>
                    <a:pt x="889055" y="1877624"/>
                  </a:cubicBezTo>
                  <a:close/>
                  <a:moveTo>
                    <a:pt x="1279580" y="1673789"/>
                  </a:moveTo>
                  <a:cubicBezTo>
                    <a:pt x="1278627" y="1698554"/>
                    <a:pt x="1274817" y="1723319"/>
                    <a:pt x="1275770" y="1747132"/>
                  </a:cubicBezTo>
                  <a:cubicBezTo>
                    <a:pt x="1275770" y="1771897"/>
                    <a:pt x="1267197" y="1791899"/>
                    <a:pt x="1250052" y="1809044"/>
                  </a:cubicBezTo>
                  <a:cubicBezTo>
                    <a:pt x="1229097" y="1829047"/>
                    <a:pt x="1208142" y="1850002"/>
                    <a:pt x="1188140" y="1870004"/>
                  </a:cubicBezTo>
                  <a:cubicBezTo>
                    <a:pt x="1177662" y="1880482"/>
                    <a:pt x="1170042" y="1891912"/>
                    <a:pt x="1170042" y="1907152"/>
                  </a:cubicBezTo>
                  <a:cubicBezTo>
                    <a:pt x="1170042" y="1911914"/>
                    <a:pt x="1165280" y="1917629"/>
                    <a:pt x="1160517" y="1919534"/>
                  </a:cubicBezTo>
                  <a:cubicBezTo>
                    <a:pt x="1154802" y="1922392"/>
                    <a:pt x="1148135" y="1925249"/>
                    <a:pt x="1142420" y="1924297"/>
                  </a:cubicBezTo>
                  <a:cubicBezTo>
                    <a:pt x="1110987" y="1922392"/>
                    <a:pt x="1079555" y="1919534"/>
                    <a:pt x="1045265" y="1916677"/>
                  </a:cubicBezTo>
                  <a:cubicBezTo>
                    <a:pt x="1049075" y="1910009"/>
                    <a:pt x="1050980" y="1905247"/>
                    <a:pt x="1053837" y="1901437"/>
                  </a:cubicBezTo>
                  <a:cubicBezTo>
                    <a:pt x="1079555" y="1868099"/>
                    <a:pt x="1106225" y="1835714"/>
                    <a:pt x="1132895" y="1803329"/>
                  </a:cubicBezTo>
                  <a:cubicBezTo>
                    <a:pt x="1140515" y="1793804"/>
                    <a:pt x="1144325" y="1784279"/>
                    <a:pt x="1143372" y="1770944"/>
                  </a:cubicBezTo>
                  <a:cubicBezTo>
                    <a:pt x="1141467" y="1735702"/>
                    <a:pt x="1139562" y="1701412"/>
                    <a:pt x="1137657" y="1666169"/>
                  </a:cubicBezTo>
                  <a:cubicBezTo>
                    <a:pt x="1134800" y="1612829"/>
                    <a:pt x="1133847" y="1558537"/>
                    <a:pt x="1130037" y="1505197"/>
                  </a:cubicBezTo>
                  <a:cubicBezTo>
                    <a:pt x="1126227" y="1435664"/>
                    <a:pt x="1121465" y="1366132"/>
                    <a:pt x="1115750" y="1296599"/>
                  </a:cubicBezTo>
                  <a:cubicBezTo>
                    <a:pt x="1110035" y="1228019"/>
                    <a:pt x="1103367" y="1160392"/>
                    <a:pt x="1094795" y="1091812"/>
                  </a:cubicBezTo>
                  <a:cubicBezTo>
                    <a:pt x="1084317" y="1006087"/>
                    <a:pt x="1071935" y="920362"/>
                    <a:pt x="1037645" y="839399"/>
                  </a:cubicBezTo>
                  <a:cubicBezTo>
                    <a:pt x="1029072" y="820349"/>
                    <a:pt x="1024310" y="800347"/>
                    <a:pt x="1019547" y="780344"/>
                  </a:cubicBezTo>
                  <a:cubicBezTo>
                    <a:pt x="1018595" y="774629"/>
                    <a:pt x="1020500" y="767009"/>
                    <a:pt x="1024310" y="761294"/>
                  </a:cubicBezTo>
                  <a:cubicBezTo>
                    <a:pt x="1028120" y="755579"/>
                    <a:pt x="1034787" y="751769"/>
                    <a:pt x="1042407" y="744149"/>
                  </a:cubicBezTo>
                  <a:cubicBezTo>
                    <a:pt x="1051932" y="766057"/>
                    <a:pt x="1060505" y="785107"/>
                    <a:pt x="1069077" y="806062"/>
                  </a:cubicBezTo>
                  <a:cubicBezTo>
                    <a:pt x="1065267" y="773677"/>
                    <a:pt x="1037645" y="721289"/>
                    <a:pt x="1014785" y="699382"/>
                  </a:cubicBezTo>
                  <a:cubicBezTo>
                    <a:pt x="1003355" y="688904"/>
                    <a:pt x="1003355" y="687952"/>
                    <a:pt x="1015737" y="677474"/>
                  </a:cubicBezTo>
                  <a:cubicBezTo>
                    <a:pt x="1033835" y="662234"/>
                    <a:pt x="1051932" y="647947"/>
                    <a:pt x="1068125" y="631754"/>
                  </a:cubicBezTo>
                  <a:cubicBezTo>
                    <a:pt x="1084317" y="615562"/>
                    <a:pt x="1095747" y="596512"/>
                    <a:pt x="1096700" y="571747"/>
                  </a:cubicBezTo>
                  <a:cubicBezTo>
                    <a:pt x="1096700" y="565079"/>
                    <a:pt x="1099557" y="559364"/>
                    <a:pt x="1102415" y="552697"/>
                  </a:cubicBezTo>
                  <a:cubicBezTo>
                    <a:pt x="1111940" y="569842"/>
                    <a:pt x="1122417" y="586987"/>
                    <a:pt x="1120512" y="606989"/>
                  </a:cubicBezTo>
                  <a:cubicBezTo>
                    <a:pt x="1116702" y="651757"/>
                    <a:pt x="1111940" y="697477"/>
                    <a:pt x="1107177" y="742244"/>
                  </a:cubicBezTo>
                  <a:cubicBezTo>
                    <a:pt x="1106225" y="748912"/>
                    <a:pt x="1105272" y="754627"/>
                    <a:pt x="1108130" y="761294"/>
                  </a:cubicBezTo>
                  <a:cubicBezTo>
                    <a:pt x="1114797" y="714622"/>
                    <a:pt x="1120512" y="667949"/>
                    <a:pt x="1127180" y="621277"/>
                  </a:cubicBezTo>
                  <a:cubicBezTo>
                    <a:pt x="1150992" y="690809"/>
                    <a:pt x="1176710" y="758437"/>
                    <a:pt x="1187187" y="829874"/>
                  </a:cubicBezTo>
                  <a:cubicBezTo>
                    <a:pt x="1194807" y="886072"/>
                    <a:pt x="1212905" y="939412"/>
                    <a:pt x="1228145" y="993704"/>
                  </a:cubicBezTo>
                  <a:cubicBezTo>
                    <a:pt x="1240527" y="1037519"/>
                    <a:pt x="1247195" y="1082287"/>
                    <a:pt x="1246242" y="1128007"/>
                  </a:cubicBezTo>
                  <a:cubicBezTo>
                    <a:pt x="1244337" y="1207064"/>
                    <a:pt x="1252910" y="1285169"/>
                    <a:pt x="1270055" y="1363274"/>
                  </a:cubicBezTo>
                  <a:cubicBezTo>
                    <a:pt x="1274817" y="1384229"/>
                    <a:pt x="1274817" y="1405184"/>
                    <a:pt x="1276722" y="1427092"/>
                  </a:cubicBezTo>
                  <a:cubicBezTo>
                    <a:pt x="1279580" y="1463287"/>
                    <a:pt x="1284342" y="1499482"/>
                    <a:pt x="1284342" y="1534724"/>
                  </a:cubicBezTo>
                  <a:cubicBezTo>
                    <a:pt x="1284342" y="1581397"/>
                    <a:pt x="1281485" y="1628069"/>
                    <a:pt x="1279580" y="1673789"/>
                  </a:cubicBezTo>
                  <a:close/>
                  <a:moveTo>
                    <a:pt x="1437695" y="1289932"/>
                  </a:moveTo>
                  <a:cubicBezTo>
                    <a:pt x="1439600" y="1289932"/>
                    <a:pt x="1440552" y="1288979"/>
                    <a:pt x="1442457" y="1288979"/>
                  </a:cubicBezTo>
                  <a:cubicBezTo>
                    <a:pt x="1444362" y="1292789"/>
                    <a:pt x="1446267" y="1296599"/>
                    <a:pt x="1447220" y="1300409"/>
                  </a:cubicBezTo>
                  <a:cubicBezTo>
                    <a:pt x="1448172" y="1308982"/>
                    <a:pt x="1448172" y="1318507"/>
                    <a:pt x="1448172" y="1327079"/>
                  </a:cubicBezTo>
                  <a:cubicBezTo>
                    <a:pt x="1446267" y="1352797"/>
                    <a:pt x="1451030" y="1375657"/>
                    <a:pt x="1470080" y="1394707"/>
                  </a:cubicBezTo>
                  <a:cubicBezTo>
                    <a:pt x="1481510" y="1406137"/>
                    <a:pt x="1481510" y="1418519"/>
                    <a:pt x="1476747" y="1433759"/>
                  </a:cubicBezTo>
                  <a:cubicBezTo>
                    <a:pt x="1469127" y="1457572"/>
                    <a:pt x="1453887" y="1476622"/>
                    <a:pt x="1439600" y="1497577"/>
                  </a:cubicBezTo>
                  <a:cubicBezTo>
                    <a:pt x="1431980" y="1428044"/>
                    <a:pt x="1431027" y="1359464"/>
                    <a:pt x="1437695" y="1289932"/>
                  </a:cubicBezTo>
                  <a:close/>
                  <a:moveTo>
                    <a:pt x="1475795" y="1882387"/>
                  </a:moveTo>
                  <a:cubicBezTo>
                    <a:pt x="1468175" y="1887149"/>
                    <a:pt x="1465317" y="1880482"/>
                    <a:pt x="1462460" y="1874767"/>
                  </a:cubicBezTo>
                  <a:cubicBezTo>
                    <a:pt x="1438647" y="1833809"/>
                    <a:pt x="1411977" y="1796662"/>
                    <a:pt x="1371972" y="1769992"/>
                  </a:cubicBezTo>
                  <a:cubicBezTo>
                    <a:pt x="1360542" y="1762372"/>
                    <a:pt x="1348160" y="1756657"/>
                    <a:pt x="1336730" y="1750942"/>
                  </a:cubicBezTo>
                  <a:cubicBezTo>
                    <a:pt x="1331015" y="1748084"/>
                    <a:pt x="1325300" y="1746179"/>
                    <a:pt x="1319585" y="1744274"/>
                  </a:cubicBezTo>
                  <a:cubicBezTo>
                    <a:pt x="1319585" y="1742369"/>
                    <a:pt x="1320537" y="1740464"/>
                    <a:pt x="1320537" y="1738559"/>
                  </a:cubicBezTo>
                  <a:cubicBezTo>
                    <a:pt x="1326252" y="1739512"/>
                    <a:pt x="1331967" y="1738559"/>
                    <a:pt x="1337682" y="1740464"/>
                  </a:cubicBezTo>
                  <a:cubicBezTo>
                    <a:pt x="1367210" y="1749989"/>
                    <a:pt x="1395785" y="1762372"/>
                    <a:pt x="1416740" y="1788089"/>
                  </a:cubicBezTo>
                  <a:cubicBezTo>
                    <a:pt x="1434837" y="1809997"/>
                    <a:pt x="1454840" y="1831904"/>
                    <a:pt x="1473890" y="1853812"/>
                  </a:cubicBezTo>
                  <a:cubicBezTo>
                    <a:pt x="1476747" y="1857622"/>
                    <a:pt x="1478652" y="1861432"/>
                    <a:pt x="1480557" y="1865242"/>
                  </a:cubicBezTo>
                  <a:cubicBezTo>
                    <a:pt x="1483415" y="1872862"/>
                    <a:pt x="1482462" y="1878577"/>
                    <a:pt x="1475795" y="1882387"/>
                  </a:cubicBezTo>
                  <a:close/>
                </a:path>
              </a:pathLst>
            </a:custGeom>
            <a:solidFill>
              <a:schemeClr val="accent1"/>
            </a:solidFill>
            <a:ln w="9525" cap="flat">
              <a:noFill/>
              <a:prstDash val="solid"/>
              <a:miter/>
            </a:ln>
          </p:spPr>
          <p:txBody>
            <a:bodyPr rtlCol="0" anchor="ctr"/>
            <a:lstStyle/>
            <a:p>
              <a:endParaRPr lang="en-US"/>
            </a:p>
          </p:txBody>
        </p:sp>
        <p:sp>
          <p:nvSpPr>
            <p:cNvPr id="36" name="Graphic 13">
              <a:extLst>
                <a:ext uri="{FF2B5EF4-FFF2-40B4-BE49-F238E27FC236}">
                  <a16:creationId xmlns:a16="http://schemas.microsoft.com/office/drawing/2014/main" id="{F5440467-EA77-4E24-BAF8-26A834959DAB}"/>
                </a:ext>
              </a:extLst>
            </p:cNvPr>
            <p:cNvSpPr/>
            <p:nvPr/>
          </p:nvSpPr>
          <p:spPr>
            <a:xfrm>
              <a:off x="6322297" y="1487086"/>
              <a:ext cx="876578" cy="2847996"/>
            </a:xfrm>
            <a:custGeom>
              <a:avLst/>
              <a:gdLst>
                <a:gd name="connsiteX0" fmla="*/ 1378744 w 1381125"/>
                <a:gd name="connsiteY0" fmla="*/ 1701853 h 4581525"/>
                <a:gd name="connsiteX1" fmla="*/ 1215866 w 1381125"/>
                <a:gd name="connsiteY1" fmla="*/ 930328 h 4581525"/>
                <a:gd name="connsiteX2" fmla="*/ 1041559 w 1381125"/>
                <a:gd name="connsiteY2" fmla="*/ 574093 h 4581525"/>
                <a:gd name="connsiteX3" fmla="*/ 925354 w 1381125"/>
                <a:gd name="connsiteY3" fmla="*/ 174043 h 4581525"/>
                <a:gd name="connsiteX4" fmla="*/ 792956 w 1381125"/>
                <a:gd name="connsiteY4" fmla="*/ 11165 h 4581525"/>
                <a:gd name="connsiteX5" fmla="*/ 509111 w 1381125"/>
                <a:gd name="connsiteY5" fmla="*/ 218810 h 4581525"/>
                <a:gd name="connsiteX6" fmla="*/ 411004 w 1381125"/>
                <a:gd name="connsiteY6" fmla="*/ 540755 h 4581525"/>
                <a:gd name="connsiteX7" fmla="*/ 289084 w 1381125"/>
                <a:gd name="connsiteY7" fmla="*/ 716968 h 4581525"/>
                <a:gd name="connsiteX8" fmla="*/ 199549 w 1381125"/>
                <a:gd name="connsiteY8" fmla="*/ 822695 h 4581525"/>
                <a:gd name="connsiteX9" fmla="*/ 70961 w 1381125"/>
                <a:gd name="connsiteY9" fmla="*/ 2096188 h 4581525"/>
                <a:gd name="connsiteX10" fmla="*/ 185261 w 1381125"/>
                <a:gd name="connsiteY10" fmla="*/ 2175245 h 4581525"/>
                <a:gd name="connsiteX11" fmla="*/ 297656 w 1381125"/>
                <a:gd name="connsiteY11" fmla="*/ 2190485 h 4581525"/>
                <a:gd name="connsiteX12" fmla="*/ 368141 w 1381125"/>
                <a:gd name="connsiteY12" fmla="*/ 2269543 h 4581525"/>
                <a:gd name="connsiteX13" fmla="*/ 467201 w 1381125"/>
                <a:gd name="connsiteY13" fmla="*/ 2563865 h 4581525"/>
                <a:gd name="connsiteX14" fmla="*/ 651034 w 1381125"/>
                <a:gd name="connsiteY14" fmla="*/ 2981060 h 4581525"/>
                <a:gd name="connsiteX15" fmla="*/ 629126 w 1381125"/>
                <a:gd name="connsiteY15" fmla="*/ 3102980 h 4581525"/>
                <a:gd name="connsiteX16" fmla="*/ 366236 w 1381125"/>
                <a:gd name="connsiteY16" fmla="*/ 3744013 h 4581525"/>
                <a:gd name="connsiteX17" fmla="*/ 247174 w 1381125"/>
                <a:gd name="connsiteY17" fmla="*/ 3963088 h 4581525"/>
                <a:gd name="connsiteX18" fmla="*/ 142399 w 1381125"/>
                <a:gd name="connsiteY18" fmla="*/ 4065958 h 4581525"/>
                <a:gd name="connsiteX19" fmla="*/ 7144 w 1381125"/>
                <a:gd name="connsiteY19" fmla="*/ 4250743 h 4581525"/>
                <a:gd name="connsiteX20" fmla="*/ 50006 w 1381125"/>
                <a:gd name="connsiteY20" fmla="*/ 4292653 h 4581525"/>
                <a:gd name="connsiteX21" fmla="*/ 198596 w 1381125"/>
                <a:gd name="connsiteY21" fmla="*/ 4198355 h 4581525"/>
                <a:gd name="connsiteX22" fmla="*/ 174784 w 1381125"/>
                <a:gd name="connsiteY22" fmla="*/ 4393618 h 4581525"/>
                <a:gd name="connsiteX23" fmla="*/ 317659 w 1381125"/>
                <a:gd name="connsiteY23" fmla="*/ 4510775 h 4581525"/>
                <a:gd name="connsiteX24" fmla="*/ 433864 w 1381125"/>
                <a:gd name="connsiteY24" fmla="*/ 4535540 h 4581525"/>
                <a:gd name="connsiteX25" fmla="*/ 422434 w 1381125"/>
                <a:gd name="connsiteY25" fmla="*/ 4364090 h 4581525"/>
                <a:gd name="connsiteX26" fmla="*/ 670084 w 1381125"/>
                <a:gd name="connsiteY26" fmla="*/ 3567800 h 4581525"/>
                <a:gd name="connsiteX27" fmla="*/ 750094 w 1381125"/>
                <a:gd name="connsiteY27" fmla="*/ 3596375 h 4581525"/>
                <a:gd name="connsiteX28" fmla="*/ 700564 w 1381125"/>
                <a:gd name="connsiteY28" fmla="*/ 4363138 h 4581525"/>
                <a:gd name="connsiteX29" fmla="*/ 823436 w 1381125"/>
                <a:gd name="connsiteY29" fmla="*/ 4578403 h 4581525"/>
                <a:gd name="connsiteX30" fmla="*/ 935831 w 1381125"/>
                <a:gd name="connsiteY30" fmla="*/ 4471723 h 4581525"/>
                <a:gd name="connsiteX31" fmla="*/ 922496 w 1381125"/>
                <a:gd name="connsiteY31" fmla="*/ 4264078 h 4581525"/>
                <a:gd name="connsiteX32" fmla="*/ 927259 w 1381125"/>
                <a:gd name="connsiteY32" fmla="*/ 3903080 h 4581525"/>
                <a:gd name="connsiteX33" fmla="*/ 1036796 w 1381125"/>
                <a:gd name="connsiteY33" fmla="*/ 3313483 h 4581525"/>
                <a:gd name="connsiteX34" fmla="*/ 1154906 w 1381125"/>
                <a:gd name="connsiteY34" fmla="*/ 2568628 h 4581525"/>
                <a:gd name="connsiteX35" fmla="*/ 1285399 w 1381125"/>
                <a:gd name="connsiteY35" fmla="*/ 2315263 h 4581525"/>
                <a:gd name="connsiteX36" fmla="*/ 1320641 w 1381125"/>
                <a:gd name="connsiteY36" fmla="*/ 2280020 h 4581525"/>
                <a:gd name="connsiteX37" fmla="*/ 1378744 w 1381125"/>
                <a:gd name="connsiteY37" fmla="*/ 1701853 h 4581525"/>
                <a:gd name="connsiteX38" fmla="*/ 218599 w 1381125"/>
                <a:gd name="connsiteY38" fmla="*/ 1521830 h 4581525"/>
                <a:gd name="connsiteX39" fmla="*/ 355759 w 1381125"/>
                <a:gd name="connsiteY39" fmla="*/ 1100825 h 4581525"/>
                <a:gd name="connsiteX40" fmla="*/ 379571 w 1381125"/>
                <a:gd name="connsiteY40" fmla="*/ 1941883 h 4581525"/>
                <a:gd name="connsiteX41" fmla="*/ 218599 w 1381125"/>
                <a:gd name="connsiteY41" fmla="*/ 1521830 h 4581525"/>
                <a:gd name="connsiteX42" fmla="*/ 1155859 w 1381125"/>
                <a:gd name="connsiteY42" fmla="*/ 1623748 h 4581525"/>
                <a:gd name="connsiteX43" fmla="*/ 1127284 w 1381125"/>
                <a:gd name="connsiteY43" fmla="*/ 1739953 h 4581525"/>
                <a:gd name="connsiteX44" fmla="*/ 1022509 w 1381125"/>
                <a:gd name="connsiteY44" fmla="*/ 1488493 h 4581525"/>
                <a:gd name="connsiteX45" fmla="*/ 1041559 w 1381125"/>
                <a:gd name="connsiteY45" fmla="*/ 1125590 h 4581525"/>
                <a:gd name="connsiteX46" fmla="*/ 1155859 w 1381125"/>
                <a:gd name="connsiteY46" fmla="*/ 1623748 h 45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381125" h="4581525">
                  <a:moveTo>
                    <a:pt x="1378744" y="1701853"/>
                  </a:moveTo>
                  <a:cubicBezTo>
                    <a:pt x="1378744" y="1701853"/>
                    <a:pt x="1270159" y="1122733"/>
                    <a:pt x="1215866" y="930328"/>
                  </a:cubicBezTo>
                  <a:cubicBezTo>
                    <a:pt x="1141571" y="664580"/>
                    <a:pt x="1010126" y="842698"/>
                    <a:pt x="1041559" y="574093"/>
                  </a:cubicBezTo>
                  <a:cubicBezTo>
                    <a:pt x="1061561" y="405500"/>
                    <a:pt x="977741" y="315965"/>
                    <a:pt x="925354" y="174043"/>
                  </a:cubicBezTo>
                  <a:cubicBezTo>
                    <a:pt x="902494" y="110225"/>
                    <a:pt x="873919" y="23548"/>
                    <a:pt x="792956" y="11165"/>
                  </a:cubicBezTo>
                  <a:cubicBezTo>
                    <a:pt x="617696" y="-14552"/>
                    <a:pt x="551021" y="86413"/>
                    <a:pt x="509111" y="218810"/>
                  </a:cubicBezTo>
                  <a:cubicBezTo>
                    <a:pt x="474821" y="325490"/>
                    <a:pt x="441484" y="432170"/>
                    <a:pt x="411004" y="540755"/>
                  </a:cubicBezTo>
                  <a:cubicBezTo>
                    <a:pt x="389096" y="620765"/>
                    <a:pt x="370046" y="696965"/>
                    <a:pt x="289084" y="716968"/>
                  </a:cubicBezTo>
                  <a:cubicBezTo>
                    <a:pt x="248126" y="727445"/>
                    <a:pt x="218599" y="776023"/>
                    <a:pt x="199549" y="822695"/>
                  </a:cubicBezTo>
                  <a:cubicBezTo>
                    <a:pt x="7144" y="1309423"/>
                    <a:pt x="-31909" y="1521830"/>
                    <a:pt x="70961" y="2096188"/>
                  </a:cubicBezTo>
                  <a:cubicBezTo>
                    <a:pt x="83344" y="2165720"/>
                    <a:pt x="126206" y="2180008"/>
                    <a:pt x="185261" y="2175245"/>
                  </a:cubicBezTo>
                  <a:cubicBezTo>
                    <a:pt x="246221" y="2169530"/>
                    <a:pt x="235744" y="2191438"/>
                    <a:pt x="297656" y="2190485"/>
                  </a:cubicBezTo>
                  <a:cubicBezTo>
                    <a:pt x="341471" y="2189533"/>
                    <a:pt x="362426" y="2213345"/>
                    <a:pt x="368141" y="2269543"/>
                  </a:cubicBezTo>
                  <a:cubicBezTo>
                    <a:pt x="379571" y="2377175"/>
                    <a:pt x="385286" y="2470520"/>
                    <a:pt x="467201" y="2563865"/>
                  </a:cubicBezTo>
                  <a:cubicBezTo>
                    <a:pt x="555784" y="2665783"/>
                    <a:pt x="592931" y="2839138"/>
                    <a:pt x="651034" y="2981060"/>
                  </a:cubicBezTo>
                  <a:cubicBezTo>
                    <a:pt x="670084" y="3027733"/>
                    <a:pt x="660559" y="3069643"/>
                    <a:pt x="629126" y="3102980"/>
                  </a:cubicBezTo>
                  <a:cubicBezTo>
                    <a:pt x="476726" y="3266810"/>
                    <a:pt x="413861" y="3505888"/>
                    <a:pt x="366236" y="3744013"/>
                  </a:cubicBezTo>
                  <a:cubicBezTo>
                    <a:pt x="350996" y="3820213"/>
                    <a:pt x="310039" y="3936418"/>
                    <a:pt x="247174" y="3963088"/>
                  </a:cubicBezTo>
                  <a:cubicBezTo>
                    <a:pt x="211931" y="3978328"/>
                    <a:pt x="138589" y="4020238"/>
                    <a:pt x="142399" y="4065958"/>
                  </a:cubicBezTo>
                  <a:cubicBezTo>
                    <a:pt x="150019" y="4167875"/>
                    <a:pt x="72866" y="4184068"/>
                    <a:pt x="7144" y="4250743"/>
                  </a:cubicBezTo>
                  <a:cubicBezTo>
                    <a:pt x="25241" y="4267888"/>
                    <a:pt x="33814" y="4302178"/>
                    <a:pt x="50006" y="4292653"/>
                  </a:cubicBezTo>
                  <a:cubicBezTo>
                    <a:pt x="108109" y="4261220"/>
                    <a:pt x="187166" y="4158350"/>
                    <a:pt x="198596" y="4198355"/>
                  </a:cubicBezTo>
                  <a:cubicBezTo>
                    <a:pt x="214789" y="4251695"/>
                    <a:pt x="183356" y="4307893"/>
                    <a:pt x="174784" y="4393618"/>
                  </a:cubicBezTo>
                  <a:cubicBezTo>
                    <a:pt x="174784" y="4393618"/>
                    <a:pt x="268129" y="4485058"/>
                    <a:pt x="317659" y="4510775"/>
                  </a:cubicBezTo>
                  <a:cubicBezTo>
                    <a:pt x="354806" y="4529825"/>
                    <a:pt x="410051" y="4586975"/>
                    <a:pt x="433864" y="4535540"/>
                  </a:cubicBezTo>
                  <a:cubicBezTo>
                    <a:pt x="449104" y="4502203"/>
                    <a:pt x="447199" y="4442195"/>
                    <a:pt x="422434" y="4364090"/>
                  </a:cubicBezTo>
                  <a:cubicBezTo>
                    <a:pt x="342424" y="4105010"/>
                    <a:pt x="511969" y="3784018"/>
                    <a:pt x="670084" y="3567800"/>
                  </a:cubicBezTo>
                  <a:cubicBezTo>
                    <a:pt x="716756" y="3503983"/>
                    <a:pt x="749141" y="3475408"/>
                    <a:pt x="750094" y="3596375"/>
                  </a:cubicBezTo>
                  <a:cubicBezTo>
                    <a:pt x="752951" y="3883078"/>
                    <a:pt x="726281" y="4133585"/>
                    <a:pt x="700564" y="4363138"/>
                  </a:cubicBezTo>
                  <a:cubicBezTo>
                    <a:pt x="684371" y="4508870"/>
                    <a:pt x="823436" y="4578403"/>
                    <a:pt x="823436" y="4578403"/>
                  </a:cubicBezTo>
                  <a:cubicBezTo>
                    <a:pt x="823436" y="4578403"/>
                    <a:pt x="931069" y="4523158"/>
                    <a:pt x="935831" y="4471723"/>
                  </a:cubicBezTo>
                  <a:cubicBezTo>
                    <a:pt x="940594" y="4401238"/>
                    <a:pt x="938689" y="4332658"/>
                    <a:pt x="922496" y="4264078"/>
                  </a:cubicBezTo>
                  <a:cubicBezTo>
                    <a:pt x="894874" y="4143110"/>
                    <a:pt x="900589" y="4024048"/>
                    <a:pt x="927259" y="3903080"/>
                  </a:cubicBezTo>
                  <a:cubicBezTo>
                    <a:pt x="971074" y="3708770"/>
                    <a:pt x="1032986" y="3515413"/>
                    <a:pt x="1036796" y="3313483"/>
                  </a:cubicBezTo>
                  <a:cubicBezTo>
                    <a:pt x="1042511" y="3054403"/>
                    <a:pt x="1088231" y="2810563"/>
                    <a:pt x="1154906" y="2568628"/>
                  </a:cubicBezTo>
                  <a:cubicBezTo>
                    <a:pt x="1245394" y="2521955"/>
                    <a:pt x="1198721" y="2313358"/>
                    <a:pt x="1285399" y="2315263"/>
                  </a:cubicBezTo>
                  <a:cubicBezTo>
                    <a:pt x="1301591" y="2315263"/>
                    <a:pt x="1319689" y="2302880"/>
                    <a:pt x="1320641" y="2280020"/>
                  </a:cubicBezTo>
                  <a:cubicBezTo>
                    <a:pt x="1323499" y="2260970"/>
                    <a:pt x="1381601" y="1759955"/>
                    <a:pt x="1378744" y="1701853"/>
                  </a:cubicBezTo>
                  <a:close/>
                  <a:moveTo>
                    <a:pt x="218599" y="1521830"/>
                  </a:moveTo>
                  <a:cubicBezTo>
                    <a:pt x="218599" y="1521830"/>
                    <a:pt x="355759" y="1100825"/>
                    <a:pt x="355759" y="1100825"/>
                  </a:cubicBezTo>
                  <a:cubicBezTo>
                    <a:pt x="432911" y="1367525"/>
                    <a:pt x="598646" y="1565645"/>
                    <a:pt x="379571" y="1941883"/>
                  </a:cubicBezTo>
                  <a:cubicBezTo>
                    <a:pt x="312896" y="1771385"/>
                    <a:pt x="290989" y="1714235"/>
                    <a:pt x="218599" y="1521830"/>
                  </a:cubicBezTo>
                  <a:close/>
                  <a:moveTo>
                    <a:pt x="1155859" y="1623748"/>
                  </a:moveTo>
                  <a:cubicBezTo>
                    <a:pt x="1153001" y="1676135"/>
                    <a:pt x="1155859" y="1775195"/>
                    <a:pt x="1127284" y="1739953"/>
                  </a:cubicBezTo>
                  <a:cubicBezTo>
                    <a:pt x="1081564" y="1681850"/>
                    <a:pt x="1021556" y="1568503"/>
                    <a:pt x="1022509" y="1488493"/>
                  </a:cubicBezTo>
                  <a:cubicBezTo>
                    <a:pt x="1022509" y="1431343"/>
                    <a:pt x="1027271" y="1185598"/>
                    <a:pt x="1041559" y="1125590"/>
                  </a:cubicBezTo>
                  <a:cubicBezTo>
                    <a:pt x="1130141" y="1239890"/>
                    <a:pt x="1164431" y="1481825"/>
                    <a:pt x="1155859" y="1623748"/>
                  </a:cubicBezTo>
                  <a:close/>
                </a:path>
              </a:pathLst>
            </a:custGeom>
            <a:solidFill>
              <a:schemeClr val="accent3"/>
            </a:solidFill>
            <a:ln w="9525" cap="flat">
              <a:noFill/>
              <a:prstDash val="solid"/>
              <a:miter/>
            </a:ln>
          </p:spPr>
          <p:txBody>
            <a:bodyPr rtlCol="0" anchor="ctr"/>
            <a:lstStyle/>
            <a:p>
              <a:endParaRPr lang="en-US"/>
            </a:p>
          </p:txBody>
        </p:sp>
        <p:sp>
          <p:nvSpPr>
            <p:cNvPr id="37" name="Graphic 12">
              <a:extLst>
                <a:ext uri="{FF2B5EF4-FFF2-40B4-BE49-F238E27FC236}">
                  <a16:creationId xmlns:a16="http://schemas.microsoft.com/office/drawing/2014/main" id="{2913BFB0-A26F-42BE-A375-B4B7A39C6CE3}"/>
                </a:ext>
              </a:extLst>
            </p:cNvPr>
            <p:cNvSpPr/>
            <p:nvPr/>
          </p:nvSpPr>
          <p:spPr>
            <a:xfrm>
              <a:off x="5623028" y="1481165"/>
              <a:ext cx="894982" cy="2853917"/>
            </a:xfrm>
            <a:custGeom>
              <a:avLst/>
              <a:gdLst>
                <a:gd name="connsiteX0" fmla="*/ 1373436 w 1409700"/>
                <a:gd name="connsiteY0" fmla="*/ 4467650 h 4591050"/>
                <a:gd name="connsiteX1" fmla="*/ 1238181 w 1409700"/>
                <a:gd name="connsiteY1" fmla="*/ 4187615 h 4591050"/>
                <a:gd name="connsiteX2" fmla="*/ 1222941 w 1409700"/>
                <a:gd name="connsiteY2" fmla="*/ 3917105 h 4591050"/>
                <a:gd name="connsiteX3" fmla="*/ 1170554 w 1409700"/>
                <a:gd name="connsiteY3" fmla="*/ 2671236 h 4591050"/>
                <a:gd name="connsiteX4" fmla="*/ 1122929 w 1409700"/>
                <a:gd name="connsiteY4" fmla="*/ 2269280 h 4591050"/>
                <a:gd name="connsiteX5" fmla="*/ 1145789 w 1409700"/>
                <a:gd name="connsiteY5" fmla="*/ 2066398 h 4591050"/>
                <a:gd name="connsiteX6" fmla="*/ 1062921 w 1409700"/>
                <a:gd name="connsiteY6" fmla="*/ 1674920 h 4591050"/>
                <a:gd name="connsiteX7" fmla="*/ 974339 w 1409700"/>
                <a:gd name="connsiteY7" fmla="*/ 1370120 h 4591050"/>
                <a:gd name="connsiteX8" fmla="*/ 1030536 w 1409700"/>
                <a:gd name="connsiteY8" fmla="*/ 991978 h 4591050"/>
                <a:gd name="connsiteX9" fmla="*/ 1030536 w 1409700"/>
                <a:gd name="connsiteY9" fmla="*/ 969118 h 4591050"/>
                <a:gd name="connsiteX10" fmla="*/ 1081971 w 1409700"/>
                <a:gd name="connsiteY10" fmla="*/ 888155 h 4591050"/>
                <a:gd name="connsiteX11" fmla="*/ 1010534 w 1409700"/>
                <a:gd name="connsiteY11" fmla="*/ 739565 h 4591050"/>
                <a:gd name="connsiteX12" fmla="*/ 880994 w 1409700"/>
                <a:gd name="connsiteY12" fmla="*/ 543350 h 4591050"/>
                <a:gd name="connsiteX13" fmla="*/ 768599 w 1409700"/>
                <a:gd name="connsiteY13" fmla="*/ 192830 h 4591050"/>
                <a:gd name="connsiteX14" fmla="*/ 350451 w 1409700"/>
                <a:gd name="connsiteY14" fmla="*/ 151873 h 4591050"/>
                <a:gd name="connsiteX15" fmla="*/ 281871 w 1409700"/>
                <a:gd name="connsiteY15" fmla="*/ 295700 h 4591050"/>
                <a:gd name="connsiteX16" fmla="*/ 195194 w 1409700"/>
                <a:gd name="connsiteY16" fmla="*/ 633838 h 4591050"/>
                <a:gd name="connsiteX17" fmla="*/ 105659 w 1409700"/>
                <a:gd name="connsiteY17" fmla="*/ 788143 h 4591050"/>
                <a:gd name="connsiteX18" fmla="*/ 20886 w 1409700"/>
                <a:gd name="connsiteY18" fmla="*/ 1005313 h 4591050"/>
                <a:gd name="connsiteX19" fmla="*/ 54224 w 1409700"/>
                <a:gd name="connsiteY19" fmla="*/ 1199623 h 4591050"/>
                <a:gd name="connsiteX20" fmla="*/ 55176 w 1409700"/>
                <a:gd name="connsiteY20" fmla="*/ 1556810 h 4591050"/>
                <a:gd name="connsiteX21" fmla="*/ 46604 w 1409700"/>
                <a:gd name="connsiteY21" fmla="*/ 2059730 h 4591050"/>
                <a:gd name="connsiteX22" fmla="*/ 7551 w 1409700"/>
                <a:gd name="connsiteY22" fmla="*/ 2196890 h 4591050"/>
                <a:gd name="connsiteX23" fmla="*/ 40889 w 1409700"/>
                <a:gd name="connsiteY23" fmla="*/ 2352148 h 4591050"/>
                <a:gd name="connsiteX24" fmla="*/ 131376 w 1409700"/>
                <a:gd name="connsiteY24" fmla="*/ 2337860 h 4591050"/>
                <a:gd name="connsiteX25" fmla="*/ 123756 w 1409700"/>
                <a:gd name="connsiteY25" fmla="*/ 2227371 h 4591050"/>
                <a:gd name="connsiteX26" fmla="*/ 137091 w 1409700"/>
                <a:gd name="connsiteY26" fmla="*/ 2075923 h 4591050"/>
                <a:gd name="connsiteX27" fmla="*/ 217101 w 1409700"/>
                <a:gd name="connsiteY27" fmla="*/ 1556810 h 4591050"/>
                <a:gd name="connsiteX28" fmla="*/ 259964 w 1409700"/>
                <a:gd name="connsiteY28" fmla="*/ 1188193 h 4591050"/>
                <a:gd name="connsiteX29" fmla="*/ 300921 w 1409700"/>
                <a:gd name="connsiteY29" fmla="*/ 1658728 h 4591050"/>
                <a:gd name="connsiteX30" fmla="*/ 207576 w 1409700"/>
                <a:gd name="connsiteY30" fmla="*/ 2669330 h 4591050"/>
                <a:gd name="connsiteX31" fmla="*/ 215196 w 1409700"/>
                <a:gd name="connsiteY31" fmla="*/ 3137961 h 4591050"/>
                <a:gd name="connsiteX32" fmla="*/ 225674 w 1409700"/>
                <a:gd name="connsiteY32" fmla="*/ 4173328 h 4591050"/>
                <a:gd name="connsiteX33" fmla="*/ 239009 w 1409700"/>
                <a:gd name="connsiteY33" fmla="*/ 4420978 h 4591050"/>
                <a:gd name="connsiteX34" fmla="*/ 297111 w 1409700"/>
                <a:gd name="connsiteY34" fmla="*/ 4568616 h 4591050"/>
                <a:gd name="connsiteX35" fmla="*/ 444749 w 1409700"/>
                <a:gd name="connsiteY35" fmla="*/ 4566711 h 4591050"/>
                <a:gd name="connsiteX36" fmla="*/ 458084 w 1409700"/>
                <a:gd name="connsiteY36" fmla="*/ 4401928 h 4591050"/>
                <a:gd name="connsiteX37" fmla="*/ 406649 w 1409700"/>
                <a:gd name="connsiteY37" fmla="*/ 3885673 h 4591050"/>
                <a:gd name="connsiteX38" fmla="*/ 456179 w 1409700"/>
                <a:gd name="connsiteY38" fmla="*/ 3293218 h 4591050"/>
                <a:gd name="connsiteX39" fmla="*/ 497136 w 1409700"/>
                <a:gd name="connsiteY39" fmla="*/ 2858878 h 4591050"/>
                <a:gd name="connsiteX40" fmla="*/ 894329 w 1409700"/>
                <a:gd name="connsiteY40" fmla="*/ 2856021 h 4591050"/>
                <a:gd name="connsiteX41" fmla="*/ 975291 w 1409700"/>
                <a:gd name="connsiteY41" fmla="*/ 3263690 h 4591050"/>
                <a:gd name="connsiteX42" fmla="*/ 1001961 w 1409700"/>
                <a:gd name="connsiteY42" fmla="*/ 3762800 h 4591050"/>
                <a:gd name="connsiteX43" fmla="*/ 1021964 w 1409700"/>
                <a:gd name="connsiteY43" fmla="*/ 4076173 h 4591050"/>
                <a:gd name="connsiteX44" fmla="*/ 973386 w 1409700"/>
                <a:gd name="connsiteY44" fmla="*/ 4322871 h 4591050"/>
                <a:gd name="connsiteX45" fmla="*/ 954336 w 1409700"/>
                <a:gd name="connsiteY45" fmla="*/ 4487653 h 4591050"/>
                <a:gd name="connsiteX46" fmla="*/ 1020059 w 1409700"/>
                <a:gd name="connsiteY46" fmla="*/ 4507656 h 4591050"/>
                <a:gd name="connsiteX47" fmla="*/ 1067684 w 1409700"/>
                <a:gd name="connsiteY47" fmla="*/ 4339063 h 4591050"/>
                <a:gd name="connsiteX48" fmla="*/ 1130549 w 1409700"/>
                <a:gd name="connsiteY48" fmla="*/ 4525753 h 4591050"/>
                <a:gd name="connsiteX49" fmla="*/ 1345814 w 1409700"/>
                <a:gd name="connsiteY49" fmla="*/ 4581950 h 4591050"/>
                <a:gd name="connsiteX50" fmla="*/ 1403916 w 1409700"/>
                <a:gd name="connsiteY50" fmla="*/ 4547661 h 4591050"/>
                <a:gd name="connsiteX51" fmla="*/ 1373436 w 1409700"/>
                <a:gd name="connsiteY51" fmla="*/ 4467650 h 459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09700" h="4591050">
                  <a:moveTo>
                    <a:pt x="1373436" y="4467650"/>
                  </a:moveTo>
                  <a:cubicBezTo>
                    <a:pt x="1286759" y="4403833"/>
                    <a:pt x="1263899" y="4295248"/>
                    <a:pt x="1238181" y="4187615"/>
                  </a:cubicBezTo>
                  <a:cubicBezTo>
                    <a:pt x="1216274" y="4099033"/>
                    <a:pt x="1218179" y="4007593"/>
                    <a:pt x="1222941" y="3917105"/>
                  </a:cubicBezTo>
                  <a:cubicBezTo>
                    <a:pt x="1241039" y="3498958"/>
                    <a:pt x="1264851" y="3081763"/>
                    <a:pt x="1170554" y="2671236"/>
                  </a:cubicBezTo>
                  <a:cubicBezTo>
                    <a:pt x="1159124" y="2618848"/>
                    <a:pt x="1096259" y="2323573"/>
                    <a:pt x="1122929" y="2269280"/>
                  </a:cubicBezTo>
                  <a:cubicBezTo>
                    <a:pt x="1148646" y="2216893"/>
                    <a:pt x="1151504" y="2122596"/>
                    <a:pt x="1145789" y="2066398"/>
                  </a:cubicBezTo>
                  <a:cubicBezTo>
                    <a:pt x="1121976" y="1828273"/>
                    <a:pt x="1140074" y="1993055"/>
                    <a:pt x="1062921" y="1674920"/>
                  </a:cubicBezTo>
                  <a:lnTo>
                    <a:pt x="974339" y="1370120"/>
                  </a:lnTo>
                  <a:cubicBezTo>
                    <a:pt x="963861" y="1270108"/>
                    <a:pt x="1030536" y="1144378"/>
                    <a:pt x="1030536" y="991978"/>
                  </a:cubicBezTo>
                  <a:cubicBezTo>
                    <a:pt x="1030536" y="963403"/>
                    <a:pt x="1030536" y="988168"/>
                    <a:pt x="1030536" y="969118"/>
                  </a:cubicBezTo>
                  <a:cubicBezTo>
                    <a:pt x="1065779" y="936733"/>
                    <a:pt x="1075304" y="905300"/>
                    <a:pt x="1081971" y="888155"/>
                  </a:cubicBezTo>
                  <a:cubicBezTo>
                    <a:pt x="1078161" y="773855"/>
                    <a:pt x="1045776" y="777665"/>
                    <a:pt x="1010534" y="739565"/>
                  </a:cubicBezTo>
                  <a:cubicBezTo>
                    <a:pt x="953384" y="678605"/>
                    <a:pt x="905759" y="633838"/>
                    <a:pt x="880994" y="543350"/>
                  </a:cubicBezTo>
                  <a:cubicBezTo>
                    <a:pt x="847656" y="425240"/>
                    <a:pt x="807651" y="307130"/>
                    <a:pt x="768599" y="192830"/>
                  </a:cubicBezTo>
                  <a:cubicBezTo>
                    <a:pt x="688589" y="-42437"/>
                    <a:pt x="455226" y="-51962"/>
                    <a:pt x="350451" y="151873"/>
                  </a:cubicBezTo>
                  <a:cubicBezTo>
                    <a:pt x="326639" y="197593"/>
                    <a:pt x="300921" y="245218"/>
                    <a:pt x="281871" y="295700"/>
                  </a:cubicBezTo>
                  <a:cubicBezTo>
                    <a:pt x="239961" y="403333"/>
                    <a:pt x="209481" y="515728"/>
                    <a:pt x="195194" y="633838"/>
                  </a:cubicBezTo>
                  <a:cubicBezTo>
                    <a:pt x="186621" y="705275"/>
                    <a:pt x="158999" y="758615"/>
                    <a:pt x="105659" y="788143"/>
                  </a:cubicBezTo>
                  <a:cubicBezTo>
                    <a:pt x="26601" y="831958"/>
                    <a:pt x="10409" y="912920"/>
                    <a:pt x="20886" y="1005313"/>
                  </a:cubicBezTo>
                  <a:cubicBezTo>
                    <a:pt x="27554" y="1071035"/>
                    <a:pt x="45651" y="1133900"/>
                    <a:pt x="54224" y="1199623"/>
                  </a:cubicBezTo>
                  <a:cubicBezTo>
                    <a:pt x="69464" y="1310113"/>
                    <a:pt x="72321" y="1406315"/>
                    <a:pt x="55176" y="1556810"/>
                  </a:cubicBezTo>
                  <a:lnTo>
                    <a:pt x="46604" y="2059730"/>
                  </a:lnTo>
                  <a:lnTo>
                    <a:pt x="7551" y="2196890"/>
                  </a:lnTo>
                  <a:cubicBezTo>
                    <a:pt x="3741" y="2234990"/>
                    <a:pt x="27554" y="2355958"/>
                    <a:pt x="40889" y="2352148"/>
                  </a:cubicBezTo>
                  <a:cubicBezTo>
                    <a:pt x="58034" y="2347385"/>
                    <a:pt x="117089" y="2341671"/>
                    <a:pt x="131376" y="2337860"/>
                  </a:cubicBezTo>
                  <a:cubicBezTo>
                    <a:pt x="166619" y="2329288"/>
                    <a:pt x="118994" y="2234038"/>
                    <a:pt x="123756" y="2227371"/>
                  </a:cubicBezTo>
                  <a:cubicBezTo>
                    <a:pt x="160904" y="2181650"/>
                    <a:pt x="133281" y="2145455"/>
                    <a:pt x="137091" y="2075923"/>
                  </a:cubicBezTo>
                  <a:cubicBezTo>
                    <a:pt x="142806" y="1969243"/>
                    <a:pt x="207576" y="1766360"/>
                    <a:pt x="217101" y="1556810"/>
                  </a:cubicBezTo>
                  <a:cubicBezTo>
                    <a:pt x="219959" y="1484420"/>
                    <a:pt x="231389" y="1374883"/>
                    <a:pt x="259964" y="1188193"/>
                  </a:cubicBezTo>
                  <a:cubicBezTo>
                    <a:pt x="417126" y="1316780"/>
                    <a:pt x="375216" y="1488230"/>
                    <a:pt x="300921" y="1658728"/>
                  </a:cubicBezTo>
                  <a:cubicBezTo>
                    <a:pt x="162809" y="1974958"/>
                    <a:pt x="150426" y="2319763"/>
                    <a:pt x="207576" y="2669330"/>
                  </a:cubicBezTo>
                  <a:cubicBezTo>
                    <a:pt x="233294" y="2824588"/>
                    <a:pt x="240914" y="2986513"/>
                    <a:pt x="215196" y="3137961"/>
                  </a:cubicBezTo>
                  <a:cubicBezTo>
                    <a:pt x="155189" y="3485623"/>
                    <a:pt x="283776" y="3825665"/>
                    <a:pt x="225674" y="4173328"/>
                  </a:cubicBezTo>
                  <a:cubicBezTo>
                    <a:pt x="213291" y="4245718"/>
                    <a:pt x="239009" y="4337158"/>
                    <a:pt x="239009" y="4420978"/>
                  </a:cubicBezTo>
                  <a:cubicBezTo>
                    <a:pt x="239009" y="4481938"/>
                    <a:pt x="239961" y="4544803"/>
                    <a:pt x="297111" y="4568616"/>
                  </a:cubicBezTo>
                  <a:cubicBezTo>
                    <a:pt x="345689" y="4588618"/>
                    <a:pt x="399981" y="4607668"/>
                    <a:pt x="444749" y="4566711"/>
                  </a:cubicBezTo>
                  <a:cubicBezTo>
                    <a:pt x="491421" y="4522896"/>
                    <a:pt x="467609" y="4458125"/>
                    <a:pt x="458084" y="4401928"/>
                  </a:cubicBezTo>
                  <a:cubicBezTo>
                    <a:pt x="428556" y="4231431"/>
                    <a:pt x="389504" y="4061886"/>
                    <a:pt x="406649" y="3885673"/>
                  </a:cubicBezTo>
                  <a:cubicBezTo>
                    <a:pt x="425699" y="3688505"/>
                    <a:pt x="448559" y="3492290"/>
                    <a:pt x="456179" y="3293218"/>
                  </a:cubicBezTo>
                  <a:cubicBezTo>
                    <a:pt x="470466" y="2928411"/>
                    <a:pt x="486659" y="2857925"/>
                    <a:pt x="497136" y="2858878"/>
                  </a:cubicBezTo>
                  <a:cubicBezTo>
                    <a:pt x="522854" y="2859830"/>
                    <a:pt x="886709" y="2826493"/>
                    <a:pt x="894329" y="2856021"/>
                  </a:cubicBezTo>
                  <a:cubicBezTo>
                    <a:pt x="923856" y="2972225"/>
                    <a:pt x="980054" y="3137961"/>
                    <a:pt x="975291" y="3263690"/>
                  </a:cubicBezTo>
                  <a:cubicBezTo>
                    <a:pt x="968624" y="3431330"/>
                    <a:pt x="980054" y="3597065"/>
                    <a:pt x="1001961" y="3762800"/>
                  </a:cubicBezTo>
                  <a:cubicBezTo>
                    <a:pt x="1015296" y="3859955"/>
                    <a:pt x="1071494" y="3988543"/>
                    <a:pt x="1021964" y="4076173"/>
                  </a:cubicBezTo>
                  <a:cubicBezTo>
                    <a:pt x="950526" y="4201903"/>
                    <a:pt x="946716" y="4167613"/>
                    <a:pt x="973386" y="4322871"/>
                  </a:cubicBezTo>
                  <a:cubicBezTo>
                    <a:pt x="978149" y="4351446"/>
                    <a:pt x="967671" y="4412406"/>
                    <a:pt x="954336" y="4487653"/>
                  </a:cubicBezTo>
                  <a:cubicBezTo>
                    <a:pt x="982911" y="4500988"/>
                    <a:pt x="993389" y="4497178"/>
                    <a:pt x="1020059" y="4507656"/>
                  </a:cubicBezTo>
                  <a:cubicBezTo>
                    <a:pt x="1036251" y="4493368"/>
                    <a:pt x="1047681" y="4371448"/>
                    <a:pt x="1067684" y="4339063"/>
                  </a:cubicBezTo>
                  <a:cubicBezTo>
                    <a:pt x="1106736" y="4387641"/>
                    <a:pt x="1142931" y="4446696"/>
                    <a:pt x="1130549" y="4525753"/>
                  </a:cubicBezTo>
                  <a:cubicBezTo>
                    <a:pt x="1211511" y="4555281"/>
                    <a:pt x="1235324" y="4562900"/>
                    <a:pt x="1345814" y="4581950"/>
                  </a:cubicBezTo>
                  <a:cubicBezTo>
                    <a:pt x="1368674" y="4585761"/>
                    <a:pt x="1393439" y="4576236"/>
                    <a:pt x="1403916" y="4547661"/>
                  </a:cubicBezTo>
                  <a:cubicBezTo>
                    <a:pt x="1415346" y="4510513"/>
                    <a:pt x="1395344" y="4483843"/>
                    <a:pt x="1373436" y="4467650"/>
                  </a:cubicBezTo>
                  <a:close/>
                </a:path>
              </a:pathLst>
            </a:custGeom>
            <a:solidFill>
              <a:schemeClr val="accent3"/>
            </a:solidFill>
            <a:ln w="9525" cap="flat">
              <a:noFill/>
              <a:prstDash val="solid"/>
              <a:miter/>
            </a:ln>
          </p:spPr>
          <p:txBody>
            <a:bodyPr rtlCol="0" anchor="ctr"/>
            <a:lstStyle/>
            <a:p>
              <a:endParaRPr lang="en-US"/>
            </a:p>
          </p:txBody>
        </p:sp>
        <p:sp>
          <p:nvSpPr>
            <p:cNvPr id="38" name="Graphic 11">
              <a:extLst>
                <a:ext uri="{FF2B5EF4-FFF2-40B4-BE49-F238E27FC236}">
                  <a16:creationId xmlns:a16="http://schemas.microsoft.com/office/drawing/2014/main" id="{BC8EC0AC-29D0-497A-A20C-3AE7A99E2095}"/>
                </a:ext>
              </a:extLst>
            </p:cNvPr>
            <p:cNvSpPr/>
            <p:nvPr/>
          </p:nvSpPr>
          <p:spPr>
            <a:xfrm>
              <a:off x="4792724" y="1487086"/>
              <a:ext cx="876578" cy="2847996"/>
            </a:xfrm>
            <a:custGeom>
              <a:avLst/>
              <a:gdLst>
                <a:gd name="connsiteX0" fmla="*/ 1246346 w 1352550"/>
                <a:gd name="connsiteY0" fmla="*/ 1518865 h 4581525"/>
                <a:gd name="connsiteX1" fmla="*/ 1277779 w 1352550"/>
                <a:gd name="connsiteY1" fmla="*/ 1080715 h 4581525"/>
                <a:gd name="connsiteX2" fmla="*/ 1153954 w 1352550"/>
                <a:gd name="connsiteY2" fmla="*/ 778772 h 4581525"/>
                <a:gd name="connsiteX3" fmla="*/ 1064419 w 1352550"/>
                <a:gd name="connsiteY3" fmla="*/ 625420 h 4581525"/>
                <a:gd name="connsiteX4" fmla="*/ 1011079 w 1352550"/>
                <a:gd name="connsiteY4" fmla="*/ 187270 h 4581525"/>
                <a:gd name="connsiteX5" fmla="*/ 820579 w 1352550"/>
                <a:gd name="connsiteY5" fmla="*/ 7247 h 4581525"/>
                <a:gd name="connsiteX6" fmla="*/ 615791 w 1352550"/>
                <a:gd name="connsiteY6" fmla="*/ 181555 h 4581525"/>
                <a:gd name="connsiteX7" fmla="*/ 571976 w 1352550"/>
                <a:gd name="connsiteY7" fmla="*/ 456827 h 4581525"/>
                <a:gd name="connsiteX8" fmla="*/ 489109 w 1352550"/>
                <a:gd name="connsiteY8" fmla="*/ 709240 h 4581525"/>
                <a:gd name="connsiteX9" fmla="*/ 230029 w 1352550"/>
                <a:gd name="connsiteY9" fmla="*/ 973082 h 4581525"/>
                <a:gd name="connsiteX10" fmla="*/ 7144 w 1352550"/>
                <a:gd name="connsiteY10" fmla="*/ 1460762 h 4581525"/>
                <a:gd name="connsiteX11" fmla="*/ 340519 w 1352550"/>
                <a:gd name="connsiteY11" fmla="*/ 1930345 h 4581525"/>
                <a:gd name="connsiteX12" fmla="*/ 454819 w 1352550"/>
                <a:gd name="connsiteY12" fmla="*/ 1952252 h 4581525"/>
                <a:gd name="connsiteX13" fmla="*/ 504349 w 1352550"/>
                <a:gd name="connsiteY13" fmla="*/ 2019880 h 4581525"/>
                <a:gd name="connsiteX14" fmla="*/ 453866 w 1352550"/>
                <a:gd name="connsiteY14" fmla="*/ 2474222 h 4581525"/>
                <a:gd name="connsiteX15" fmla="*/ 511969 w 1352550"/>
                <a:gd name="connsiteY15" fmla="*/ 2580903 h 4581525"/>
                <a:gd name="connsiteX16" fmla="*/ 605314 w 1352550"/>
                <a:gd name="connsiteY16" fmla="*/ 2681867 h 4581525"/>
                <a:gd name="connsiteX17" fmla="*/ 724376 w 1352550"/>
                <a:gd name="connsiteY17" fmla="*/ 3013338 h 4581525"/>
                <a:gd name="connsiteX18" fmla="*/ 717709 w 1352550"/>
                <a:gd name="connsiteY18" fmla="*/ 3305755 h 4581525"/>
                <a:gd name="connsiteX19" fmla="*/ 681514 w 1352550"/>
                <a:gd name="connsiteY19" fmla="*/ 3442915 h 4581525"/>
                <a:gd name="connsiteX20" fmla="*/ 669131 w 1352550"/>
                <a:gd name="connsiteY20" fmla="*/ 3922975 h 4581525"/>
                <a:gd name="connsiteX21" fmla="*/ 661511 w 1352550"/>
                <a:gd name="connsiteY21" fmla="*/ 4035370 h 4581525"/>
                <a:gd name="connsiteX22" fmla="*/ 617696 w 1352550"/>
                <a:gd name="connsiteY22" fmla="*/ 4410655 h 4581525"/>
                <a:gd name="connsiteX23" fmla="*/ 709136 w 1352550"/>
                <a:gd name="connsiteY23" fmla="*/ 4566865 h 4581525"/>
                <a:gd name="connsiteX24" fmla="*/ 914876 w 1352550"/>
                <a:gd name="connsiteY24" fmla="*/ 4564008 h 4581525"/>
                <a:gd name="connsiteX25" fmla="*/ 1014889 w 1352550"/>
                <a:gd name="connsiteY25" fmla="*/ 4375413 h 4581525"/>
                <a:gd name="connsiteX26" fmla="*/ 1003459 w 1352550"/>
                <a:gd name="connsiteY26" fmla="*/ 3955360 h 4581525"/>
                <a:gd name="connsiteX27" fmla="*/ 1160621 w 1352550"/>
                <a:gd name="connsiteY27" fmla="*/ 3170500 h 4581525"/>
                <a:gd name="connsiteX28" fmla="*/ 1259681 w 1352550"/>
                <a:gd name="connsiteY28" fmla="*/ 2632338 h 4581525"/>
                <a:gd name="connsiteX29" fmla="*/ 1333024 w 1352550"/>
                <a:gd name="connsiteY29" fmla="*/ 2493272 h 4581525"/>
                <a:gd name="connsiteX30" fmla="*/ 1246346 w 1352550"/>
                <a:gd name="connsiteY30" fmla="*/ 1518865 h 4581525"/>
                <a:gd name="connsiteX31" fmla="*/ 495776 w 1352550"/>
                <a:gd name="connsiteY31" fmla="*/ 1753180 h 4581525"/>
                <a:gd name="connsiteX32" fmla="*/ 400526 w 1352550"/>
                <a:gd name="connsiteY32" fmla="*/ 1742702 h 4581525"/>
                <a:gd name="connsiteX33" fmla="*/ 336709 w 1352550"/>
                <a:gd name="connsiteY33" fmla="*/ 1663645 h 4581525"/>
                <a:gd name="connsiteX34" fmla="*/ 359569 w 1352550"/>
                <a:gd name="connsiteY34" fmla="*/ 1184537 h 4581525"/>
                <a:gd name="connsiteX35" fmla="*/ 444341 w 1352550"/>
                <a:gd name="connsiteY35" fmla="*/ 1209302 h 4581525"/>
                <a:gd name="connsiteX36" fmla="*/ 538639 w 1352550"/>
                <a:gd name="connsiteY36" fmla="*/ 1655072 h 4581525"/>
                <a:gd name="connsiteX37" fmla="*/ 495776 w 1352550"/>
                <a:gd name="connsiteY37" fmla="*/ 1753180 h 45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52550" h="4581525">
                  <a:moveTo>
                    <a:pt x="1246346" y="1518865"/>
                  </a:moveTo>
                  <a:cubicBezTo>
                    <a:pt x="1256824" y="1696982"/>
                    <a:pt x="1279684" y="1197872"/>
                    <a:pt x="1277779" y="1080715"/>
                  </a:cubicBezTo>
                  <a:cubicBezTo>
                    <a:pt x="1273969" y="872117"/>
                    <a:pt x="1273969" y="819730"/>
                    <a:pt x="1153954" y="778772"/>
                  </a:cubicBezTo>
                  <a:cubicBezTo>
                    <a:pt x="1098709" y="759722"/>
                    <a:pt x="1051084" y="705430"/>
                    <a:pt x="1064419" y="625420"/>
                  </a:cubicBezTo>
                  <a:cubicBezTo>
                    <a:pt x="1089184" y="468257"/>
                    <a:pt x="1046321" y="329192"/>
                    <a:pt x="1011079" y="187270"/>
                  </a:cubicBezTo>
                  <a:cubicBezTo>
                    <a:pt x="979646" y="56777"/>
                    <a:pt x="925354" y="10105"/>
                    <a:pt x="820579" y="7247"/>
                  </a:cubicBezTo>
                  <a:cubicBezTo>
                    <a:pt x="718661" y="4390"/>
                    <a:pt x="651034" y="60587"/>
                    <a:pt x="615791" y="181555"/>
                  </a:cubicBezTo>
                  <a:cubicBezTo>
                    <a:pt x="590074" y="270137"/>
                    <a:pt x="577691" y="363482"/>
                    <a:pt x="571976" y="456827"/>
                  </a:cubicBezTo>
                  <a:cubicBezTo>
                    <a:pt x="565309" y="574937"/>
                    <a:pt x="582454" y="683522"/>
                    <a:pt x="489109" y="709240"/>
                  </a:cubicBezTo>
                  <a:cubicBezTo>
                    <a:pt x="341471" y="749245"/>
                    <a:pt x="284321" y="860687"/>
                    <a:pt x="230029" y="973082"/>
                  </a:cubicBezTo>
                  <a:cubicBezTo>
                    <a:pt x="159544" y="1116910"/>
                    <a:pt x="7144" y="1369322"/>
                    <a:pt x="7144" y="1460762"/>
                  </a:cubicBezTo>
                  <a:cubicBezTo>
                    <a:pt x="7144" y="1552202"/>
                    <a:pt x="232886" y="1834142"/>
                    <a:pt x="340519" y="1930345"/>
                  </a:cubicBezTo>
                  <a:cubicBezTo>
                    <a:pt x="372904" y="1959872"/>
                    <a:pt x="413861" y="1975112"/>
                    <a:pt x="454819" y="1952252"/>
                  </a:cubicBezTo>
                  <a:cubicBezTo>
                    <a:pt x="516731" y="1918915"/>
                    <a:pt x="514826" y="1964635"/>
                    <a:pt x="504349" y="2019880"/>
                  </a:cubicBezTo>
                  <a:cubicBezTo>
                    <a:pt x="476726" y="2169422"/>
                    <a:pt x="469106" y="2322775"/>
                    <a:pt x="453866" y="2474222"/>
                  </a:cubicBezTo>
                  <a:cubicBezTo>
                    <a:pt x="447199" y="2540897"/>
                    <a:pt x="460534" y="2573282"/>
                    <a:pt x="511969" y="2580903"/>
                  </a:cubicBezTo>
                  <a:cubicBezTo>
                    <a:pt x="558641" y="2587570"/>
                    <a:pt x="586264" y="2626622"/>
                    <a:pt x="605314" y="2681867"/>
                  </a:cubicBezTo>
                  <a:cubicBezTo>
                    <a:pt x="643414" y="2793310"/>
                    <a:pt x="685324" y="2902847"/>
                    <a:pt x="724376" y="3013338"/>
                  </a:cubicBezTo>
                  <a:cubicBezTo>
                    <a:pt x="759619" y="3111445"/>
                    <a:pt x="779621" y="3208600"/>
                    <a:pt x="717709" y="3305755"/>
                  </a:cubicBezTo>
                  <a:cubicBezTo>
                    <a:pt x="693896" y="3342903"/>
                    <a:pt x="688181" y="3393385"/>
                    <a:pt x="681514" y="3442915"/>
                  </a:cubicBezTo>
                  <a:cubicBezTo>
                    <a:pt x="659606" y="3602935"/>
                    <a:pt x="671036" y="3762955"/>
                    <a:pt x="669131" y="3922975"/>
                  </a:cubicBezTo>
                  <a:cubicBezTo>
                    <a:pt x="669131" y="3961075"/>
                    <a:pt x="675799" y="4009653"/>
                    <a:pt x="661511" y="4035370"/>
                  </a:cubicBezTo>
                  <a:cubicBezTo>
                    <a:pt x="596741" y="4152528"/>
                    <a:pt x="628174" y="4284925"/>
                    <a:pt x="617696" y="4410655"/>
                  </a:cubicBezTo>
                  <a:cubicBezTo>
                    <a:pt x="610076" y="4503048"/>
                    <a:pt x="649129" y="4538290"/>
                    <a:pt x="709136" y="4566865"/>
                  </a:cubicBezTo>
                  <a:cubicBezTo>
                    <a:pt x="779621" y="4600203"/>
                    <a:pt x="846296" y="4560198"/>
                    <a:pt x="914876" y="4564008"/>
                  </a:cubicBezTo>
                  <a:cubicBezTo>
                    <a:pt x="1054894" y="4570675"/>
                    <a:pt x="1066324" y="4543053"/>
                    <a:pt x="1014889" y="4375413"/>
                  </a:cubicBezTo>
                  <a:cubicBezTo>
                    <a:pt x="972979" y="4239205"/>
                    <a:pt x="952976" y="4105855"/>
                    <a:pt x="1003459" y="3955360"/>
                  </a:cubicBezTo>
                  <a:cubicBezTo>
                    <a:pt x="1088231" y="3706757"/>
                    <a:pt x="1146334" y="3446725"/>
                    <a:pt x="1160621" y="3170500"/>
                  </a:cubicBezTo>
                  <a:cubicBezTo>
                    <a:pt x="1170146" y="2985715"/>
                    <a:pt x="1224439" y="2811407"/>
                    <a:pt x="1259681" y="2632338"/>
                  </a:cubicBezTo>
                  <a:cubicBezTo>
                    <a:pt x="1273016" y="2565663"/>
                    <a:pt x="1269206" y="2548517"/>
                    <a:pt x="1333024" y="2493272"/>
                  </a:cubicBezTo>
                  <a:cubicBezTo>
                    <a:pt x="1395889" y="2439932"/>
                    <a:pt x="1235869" y="1341700"/>
                    <a:pt x="1246346" y="1518865"/>
                  </a:cubicBezTo>
                  <a:close/>
                  <a:moveTo>
                    <a:pt x="495776" y="1753180"/>
                  </a:moveTo>
                  <a:cubicBezTo>
                    <a:pt x="461486" y="1776992"/>
                    <a:pt x="430054" y="1778897"/>
                    <a:pt x="400526" y="1742702"/>
                  </a:cubicBezTo>
                  <a:cubicBezTo>
                    <a:pt x="378619" y="1716985"/>
                    <a:pt x="355759" y="1692220"/>
                    <a:pt x="336709" y="1663645"/>
                  </a:cubicBezTo>
                  <a:cubicBezTo>
                    <a:pt x="163354" y="1395040"/>
                    <a:pt x="136684" y="1459810"/>
                    <a:pt x="359569" y="1184537"/>
                  </a:cubicBezTo>
                  <a:cubicBezTo>
                    <a:pt x="398621" y="1135960"/>
                    <a:pt x="449104" y="1140722"/>
                    <a:pt x="444341" y="1209302"/>
                  </a:cubicBezTo>
                  <a:cubicBezTo>
                    <a:pt x="440531" y="1262642"/>
                    <a:pt x="538639" y="1602685"/>
                    <a:pt x="538639" y="1655072"/>
                  </a:cubicBezTo>
                  <a:cubicBezTo>
                    <a:pt x="542449" y="1698887"/>
                    <a:pt x="528161" y="1731272"/>
                    <a:pt x="495776" y="1753180"/>
                  </a:cubicBezTo>
                  <a:close/>
                </a:path>
              </a:pathLst>
            </a:custGeom>
            <a:solidFill>
              <a:schemeClr val="accent1"/>
            </a:solidFill>
            <a:ln w="9525" cap="flat">
              <a:noFill/>
              <a:prstDash val="solid"/>
              <a:miter/>
            </a:ln>
          </p:spPr>
          <p:txBody>
            <a:bodyPr rtlCol="0" anchor="ctr"/>
            <a:lstStyle/>
            <a:p>
              <a:endParaRPr lang="en-US"/>
            </a:p>
          </p:txBody>
        </p:sp>
        <p:sp>
          <p:nvSpPr>
            <p:cNvPr id="39" name="Graphic 10">
              <a:extLst>
                <a:ext uri="{FF2B5EF4-FFF2-40B4-BE49-F238E27FC236}">
                  <a16:creationId xmlns:a16="http://schemas.microsoft.com/office/drawing/2014/main" id="{41A227B1-88D2-46D8-B182-5099793AFE6E}"/>
                </a:ext>
              </a:extLst>
            </p:cNvPr>
            <p:cNvSpPr/>
            <p:nvPr/>
          </p:nvSpPr>
          <p:spPr>
            <a:xfrm>
              <a:off x="3286634" y="1481164"/>
              <a:ext cx="1044113" cy="2853918"/>
            </a:xfrm>
            <a:custGeom>
              <a:avLst/>
              <a:gdLst>
                <a:gd name="connsiteX0" fmla="*/ 1509236 w 1533525"/>
                <a:gd name="connsiteY0" fmla="*/ 4450989 h 4591050"/>
                <a:gd name="connsiteX1" fmla="*/ 1354931 w 1533525"/>
                <a:gd name="connsiteY1" fmla="*/ 3953784 h 4591050"/>
                <a:gd name="connsiteX2" fmla="*/ 1096804 w 1533525"/>
                <a:gd name="connsiteY2" fmla="*/ 3037479 h 4591050"/>
                <a:gd name="connsiteX3" fmla="*/ 1079659 w 1533525"/>
                <a:gd name="connsiteY3" fmla="*/ 2797449 h 4591050"/>
                <a:gd name="connsiteX4" fmla="*/ 1079659 w 1533525"/>
                <a:gd name="connsiteY4" fmla="*/ 2746967 h 4591050"/>
                <a:gd name="connsiteX5" fmla="*/ 1122521 w 1533525"/>
                <a:gd name="connsiteY5" fmla="*/ 2525986 h 4591050"/>
                <a:gd name="connsiteX6" fmla="*/ 1155859 w 1533525"/>
                <a:gd name="connsiteY6" fmla="*/ 2348822 h 4591050"/>
                <a:gd name="connsiteX7" fmla="*/ 1144429 w 1533525"/>
                <a:gd name="connsiteY7" fmla="*/ 2066881 h 4591050"/>
                <a:gd name="connsiteX8" fmla="*/ 1048226 w 1533525"/>
                <a:gd name="connsiteY8" fmla="*/ 903879 h 4591050"/>
                <a:gd name="connsiteX9" fmla="*/ 884396 w 1533525"/>
                <a:gd name="connsiteY9" fmla="*/ 699091 h 4591050"/>
                <a:gd name="connsiteX10" fmla="*/ 827246 w 1533525"/>
                <a:gd name="connsiteY10" fmla="*/ 588601 h 4591050"/>
                <a:gd name="connsiteX11" fmla="*/ 852964 w 1533525"/>
                <a:gd name="connsiteY11" fmla="*/ 256179 h 4591050"/>
                <a:gd name="connsiteX12" fmla="*/ 709136 w 1533525"/>
                <a:gd name="connsiteY12" fmla="*/ 19006 h 4591050"/>
                <a:gd name="connsiteX13" fmla="*/ 489109 w 1533525"/>
                <a:gd name="connsiteY13" fmla="*/ 108541 h 4591050"/>
                <a:gd name="connsiteX14" fmla="*/ 383381 w 1533525"/>
                <a:gd name="connsiteY14" fmla="*/ 413341 h 4591050"/>
                <a:gd name="connsiteX15" fmla="*/ 210979 w 1533525"/>
                <a:gd name="connsiteY15" fmla="*/ 729571 h 4591050"/>
                <a:gd name="connsiteX16" fmla="*/ 126206 w 1533525"/>
                <a:gd name="connsiteY16" fmla="*/ 890544 h 4591050"/>
                <a:gd name="connsiteX17" fmla="*/ 106204 w 1533525"/>
                <a:gd name="connsiteY17" fmla="*/ 1368699 h 4591050"/>
                <a:gd name="connsiteX18" fmla="*/ 32861 w 1533525"/>
                <a:gd name="connsiteY18" fmla="*/ 2081169 h 4591050"/>
                <a:gd name="connsiteX19" fmla="*/ 7144 w 1533525"/>
                <a:gd name="connsiteY19" fmla="*/ 2565992 h 4591050"/>
                <a:gd name="connsiteX20" fmla="*/ 21431 w 1533525"/>
                <a:gd name="connsiteY20" fmla="*/ 2589804 h 4591050"/>
                <a:gd name="connsiteX21" fmla="*/ 60484 w 1533525"/>
                <a:gd name="connsiteY21" fmla="*/ 2722202 h 4591050"/>
                <a:gd name="connsiteX22" fmla="*/ 111919 w 1533525"/>
                <a:gd name="connsiteY22" fmla="*/ 2801259 h 4591050"/>
                <a:gd name="connsiteX23" fmla="*/ 201454 w 1533525"/>
                <a:gd name="connsiteY23" fmla="*/ 2924132 h 4591050"/>
                <a:gd name="connsiteX24" fmla="*/ 351949 w 1533525"/>
                <a:gd name="connsiteY24" fmla="*/ 4013792 h 4591050"/>
                <a:gd name="connsiteX25" fmla="*/ 307181 w 1533525"/>
                <a:gd name="connsiteY25" fmla="*/ 4382409 h 4591050"/>
                <a:gd name="connsiteX26" fmla="*/ 274796 w 1533525"/>
                <a:gd name="connsiteY26" fmla="*/ 4551002 h 4591050"/>
                <a:gd name="connsiteX27" fmla="*/ 442436 w 1533525"/>
                <a:gd name="connsiteY27" fmla="*/ 4552907 h 4591050"/>
                <a:gd name="connsiteX28" fmla="*/ 513874 w 1533525"/>
                <a:gd name="connsiteY28" fmla="*/ 4432892 h 4591050"/>
                <a:gd name="connsiteX29" fmla="*/ 550069 w 1533525"/>
                <a:gd name="connsiteY29" fmla="*/ 4295732 h 4591050"/>
                <a:gd name="connsiteX30" fmla="*/ 556736 w 1533525"/>
                <a:gd name="connsiteY30" fmla="*/ 4122377 h 4591050"/>
                <a:gd name="connsiteX31" fmla="*/ 493871 w 1533525"/>
                <a:gd name="connsiteY31" fmla="*/ 3768999 h 4591050"/>
                <a:gd name="connsiteX32" fmla="*/ 495776 w 1533525"/>
                <a:gd name="connsiteY32" fmla="*/ 2963184 h 4591050"/>
                <a:gd name="connsiteX33" fmla="*/ 541496 w 1533525"/>
                <a:gd name="connsiteY33" fmla="*/ 2851742 h 4591050"/>
                <a:gd name="connsiteX34" fmla="*/ 738664 w 1533525"/>
                <a:gd name="connsiteY34" fmla="*/ 2907939 h 4591050"/>
                <a:gd name="connsiteX35" fmla="*/ 1149191 w 1533525"/>
                <a:gd name="connsiteY35" fmla="*/ 3859486 h 4591050"/>
                <a:gd name="connsiteX36" fmla="*/ 1202531 w 1533525"/>
                <a:gd name="connsiteY36" fmla="*/ 4010934 h 4591050"/>
                <a:gd name="connsiteX37" fmla="*/ 1267301 w 1533525"/>
                <a:gd name="connsiteY37" fmla="*/ 4380504 h 4591050"/>
                <a:gd name="connsiteX38" fmla="*/ 1438751 w 1533525"/>
                <a:gd name="connsiteY38" fmla="*/ 4564337 h 4591050"/>
                <a:gd name="connsiteX39" fmla="*/ 1518761 w 1533525"/>
                <a:gd name="connsiteY39" fmla="*/ 4548144 h 4591050"/>
                <a:gd name="connsiteX40" fmla="*/ 1509236 w 1533525"/>
                <a:gd name="connsiteY40" fmla="*/ 4450989 h 4591050"/>
                <a:gd name="connsiteX41" fmla="*/ 205264 w 1533525"/>
                <a:gd name="connsiteY41" fmla="*/ 1869714 h 4591050"/>
                <a:gd name="connsiteX42" fmla="*/ 277654 w 1533525"/>
                <a:gd name="connsiteY42" fmla="*/ 1143909 h 4591050"/>
                <a:gd name="connsiteX43" fmla="*/ 205264 w 1533525"/>
                <a:gd name="connsiteY43" fmla="*/ 1869714 h 4591050"/>
                <a:gd name="connsiteX44" fmla="*/ 999649 w 1533525"/>
                <a:gd name="connsiteY44" fmla="*/ 2214519 h 4591050"/>
                <a:gd name="connsiteX45" fmla="*/ 880586 w 1533525"/>
                <a:gd name="connsiteY45" fmla="*/ 1220109 h 4591050"/>
                <a:gd name="connsiteX46" fmla="*/ 999649 w 1533525"/>
                <a:gd name="connsiteY46" fmla="*/ 2214519 h 459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533525" h="4591050">
                  <a:moveTo>
                    <a:pt x="1509236" y="4450989"/>
                  </a:moveTo>
                  <a:cubicBezTo>
                    <a:pt x="1440656" y="4292874"/>
                    <a:pt x="1390174" y="4128092"/>
                    <a:pt x="1354931" y="3953784"/>
                  </a:cubicBezTo>
                  <a:cubicBezTo>
                    <a:pt x="1291114" y="3639459"/>
                    <a:pt x="1233011" y="3322277"/>
                    <a:pt x="1096804" y="3037479"/>
                  </a:cubicBezTo>
                  <a:cubicBezTo>
                    <a:pt x="1063466" y="2968899"/>
                    <a:pt x="1042511" y="2883174"/>
                    <a:pt x="1079659" y="2797449"/>
                  </a:cubicBezTo>
                  <a:cubicBezTo>
                    <a:pt x="1085374" y="2784114"/>
                    <a:pt x="1084421" y="2762207"/>
                    <a:pt x="1079659" y="2746967"/>
                  </a:cubicBezTo>
                  <a:cubicBezTo>
                    <a:pt x="1054894" y="2661242"/>
                    <a:pt x="1057751" y="2592661"/>
                    <a:pt x="1122521" y="2525986"/>
                  </a:cubicBezTo>
                  <a:cubicBezTo>
                    <a:pt x="1160621" y="2486934"/>
                    <a:pt x="1164431" y="2411686"/>
                    <a:pt x="1155859" y="2348822"/>
                  </a:cubicBezTo>
                  <a:cubicBezTo>
                    <a:pt x="1144429" y="2255477"/>
                    <a:pt x="1140619" y="2161179"/>
                    <a:pt x="1144429" y="2066881"/>
                  </a:cubicBezTo>
                  <a:cubicBezTo>
                    <a:pt x="1158716" y="1673499"/>
                    <a:pt x="1065371" y="1293451"/>
                    <a:pt x="1048226" y="903879"/>
                  </a:cubicBezTo>
                  <a:cubicBezTo>
                    <a:pt x="1041559" y="748621"/>
                    <a:pt x="1012984" y="727666"/>
                    <a:pt x="884396" y="699091"/>
                  </a:cubicBezTo>
                  <a:cubicBezTo>
                    <a:pt x="826294" y="686709"/>
                    <a:pt x="816769" y="650514"/>
                    <a:pt x="827246" y="588601"/>
                  </a:cubicBezTo>
                  <a:cubicBezTo>
                    <a:pt x="845344" y="479064"/>
                    <a:pt x="857726" y="368574"/>
                    <a:pt x="852964" y="256179"/>
                  </a:cubicBezTo>
                  <a:cubicBezTo>
                    <a:pt x="849154" y="151404"/>
                    <a:pt x="786289" y="48534"/>
                    <a:pt x="709136" y="19006"/>
                  </a:cubicBezTo>
                  <a:cubicBezTo>
                    <a:pt x="626269" y="-12426"/>
                    <a:pt x="548164" y="19006"/>
                    <a:pt x="489109" y="108541"/>
                  </a:cubicBezTo>
                  <a:cubicBezTo>
                    <a:pt x="431006" y="198076"/>
                    <a:pt x="394811" y="300946"/>
                    <a:pt x="383381" y="413341"/>
                  </a:cubicBezTo>
                  <a:cubicBezTo>
                    <a:pt x="370999" y="558121"/>
                    <a:pt x="306229" y="655276"/>
                    <a:pt x="210979" y="729571"/>
                  </a:cubicBezTo>
                  <a:cubicBezTo>
                    <a:pt x="162401" y="767671"/>
                    <a:pt x="131921" y="819106"/>
                    <a:pt x="126206" y="890544"/>
                  </a:cubicBezTo>
                  <a:cubicBezTo>
                    <a:pt x="117634" y="994366"/>
                    <a:pt x="109061" y="1321074"/>
                    <a:pt x="106204" y="1368699"/>
                  </a:cubicBezTo>
                  <a:lnTo>
                    <a:pt x="32861" y="2081169"/>
                  </a:lnTo>
                  <a:lnTo>
                    <a:pt x="7144" y="2565992"/>
                  </a:lnTo>
                  <a:cubicBezTo>
                    <a:pt x="10954" y="2575517"/>
                    <a:pt x="15716" y="2583136"/>
                    <a:pt x="21431" y="2589804"/>
                  </a:cubicBezTo>
                  <a:cubicBezTo>
                    <a:pt x="52864" y="2625999"/>
                    <a:pt x="62389" y="2671719"/>
                    <a:pt x="60484" y="2722202"/>
                  </a:cubicBezTo>
                  <a:cubicBezTo>
                    <a:pt x="58579" y="2766017"/>
                    <a:pt x="71914" y="2800307"/>
                    <a:pt x="111919" y="2801259"/>
                  </a:cubicBezTo>
                  <a:cubicBezTo>
                    <a:pt x="179546" y="2802211"/>
                    <a:pt x="197644" y="2853646"/>
                    <a:pt x="201454" y="2924132"/>
                  </a:cubicBezTo>
                  <a:cubicBezTo>
                    <a:pt x="223361" y="3292749"/>
                    <a:pt x="261461" y="3659461"/>
                    <a:pt x="351949" y="4013792"/>
                  </a:cubicBezTo>
                  <a:cubicBezTo>
                    <a:pt x="385286" y="4146189"/>
                    <a:pt x="369094" y="4266204"/>
                    <a:pt x="307181" y="4382409"/>
                  </a:cubicBezTo>
                  <a:cubicBezTo>
                    <a:pt x="280511" y="4431939"/>
                    <a:pt x="231934" y="4490994"/>
                    <a:pt x="274796" y="4551002"/>
                  </a:cubicBezTo>
                  <a:cubicBezTo>
                    <a:pt x="322421" y="4615772"/>
                    <a:pt x="386239" y="4579577"/>
                    <a:pt x="442436" y="4552907"/>
                  </a:cubicBezTo>
                  <a:cubicBezTo>
                    <a:pt x="486251" y="4531952"/>
                    <a:pt x="508159" y="4489089"/>
                    <a:pt x="513874" y="4432892"/>
                  </a:cubicBezTo>
                  <a:cubicBezTo>
                    <a:pt x="518636" y="4384314"/>
                    <a:pt x="523399" y="4333832"/>
                    <a:pt x="550069" y="4295732"/>
                  </a:cubicBezTo>
                  <a:cubicBezTo>
                    <a:pt x="591026" y="4238582"/>
                    <a:pt x="582454" y="4182384"/>
                    <a:pt x="556736" y="4122377"/>
                  </a:cubicBezTo>
                  <a:cubicBezTo>
                    <a:pt x="511016" y="4011886"/>
                    <a:pt x="492919" y="3893777"/>
                    <a:pt x="493871" y="3768999"/>
                  </a:cubicBezTo>
                  <a:cubicBezTo>
                    <a:pt x="496729" y="3500394"/>
                    <a:pt x="493871" y="3231789"/>
                    <a:pt x="495776" y="2963184"/>
                  </a:cubicBezTo>
                  <a:cubicBezTo>
                    <a:pt x="495776" y="2918417"/>
                    <a:pt x="481489" y="2847932"/>
                    <a:pt x="541496" y="2851742"/>
                  </a:cubicBezTo>
                  <a:cubicBezTo>
                    <a:pt x="609124" y="2855552"/>
                    <a:pt x="702469" y="2793639"/>
                    <a:pt x="738664" y="2907939"/>
                  </a:cubicBezTo>
                  <a:cubicBezTo>
                    <a:pt x="846296" y="3244171"/>
                    <a:pt x="1012984" y="3542304"/>
                    <a:pt x="1149191" y="3859486"/>
                  </a:cubicBezTo>
                  <a:cubicBezTo>
                    <a:pt x="1170146" y="3909017"/>
                    <a:pt x="1205389" y="3954736"/>
                    <a:pt x="1202531" y="4010934"/>
                  </a:cubicBezTo>
                  <a:cubicBezTo>
                    <a:pt x="1195864" y="4143332"/>
                    <a:pt x="1239679" y="4258584"/>
                    <a:pt x="1267301" y="4380504"/>
                  </a:cubicBezTo>
                  <a:cubicBezTo>
                    <a:pt x="1293971" y="4500519"/>
                    <a:pt x="1353026" y="4543382"/>
                    <a:pt x="1438751" y="4564337"/>
                  </a:cubicBezTo>
                  <a:cubicBezTo>
                    <a:pt x="1467326" y="4571004"/>
                    <a:pt x="1496854" y="4578624"/>
                    <a:pt x="1518761" y="4548144"/>
                  </a:cubicBezTo>
                  <a:cubicBezTo>
                    <a:pt x="1542574" y="4513854"/>
                    <a:pt x="1522571" y="4480517"/>
                    <a:pt x="1509236" y="4450989"/>
                  </a:cubicBezTo>
                  <a:close/>
                  <a:moveTo>
                    <a:pt x="205264" y="1869714"/>
                  </a:moveTo>
                  <a:cubicBezTo>
                    <a:pt x="210026" y="1613492"/>
                    <a:pt x="250031" y="1389654"/>
                    <a:pt x="277654" y="1143909"/>
                  </a:cubicBezTo>
                  <a:cubicBezTo>
                    <a:pt x="362426" y="1382986"/>
                    <a:pt x="332899" y="1684929"/>
                    <a:pt x="205264" y="1869714"/>
                  </a:cubicBezTo>
                  <a:close/>
                  <a:moveTo>
                    <a:pt x="999649" y="2214519"/>
                  </a:moveTo>
                  <a:cubicBezTo>
                    <a:pt x="920591" y="1686834"/>
                    <a:pt x="794861" y="1749699"/>
                    <a:pt x="880586" y="1220109"/>
                  </a:cubicBezTo>
                  <a:cubicBezTo>
                    <a:pt x="920591" y="1493476"/>
                    <a:pt x="1030129" y="1925911"/>
                    <a:pt x="999649" y="2214519"/>
                  </a:cubicBezTo>
                  <a:close/>
                </a:path>
              </a:pathLst>
            </a:custGeom>
            <a:solidFill>
              <a:schemeClr val="accent1"/>
            </a:solidFill>
            <a:ln w="9525" cap="flat">
              <a:noFill/>
              <a:prstDash val="solid"/>
              <a:miter/>
            </a:ln>
          </p:spPr>
          <p:txBody>
            <a:bodyPr rtlCol="0" anchor="ctr"/>
            <a:lstStyle/>
            <a:p>
              <a:endParaRPr lang="en-US"/>
            </a:p>
          </p:txBody>
        </p:sp>
        <p:sp>
          <p:nvSpPr>
            <p:cNvPr id="40" name="Freeform: Shape 10">
              <a:extLst>
                <a:ext uri="{FF2B5EF4-FFF2-40B4-BE49-F238E27FC236}">
                  <a16:creationId xmlns:a16="http://schemas.microsoft.com/office/drawing/2014/main" id="{3B8E55BB-533E-4432-B9BC-C708AC932E1A}"/>
                </a:ext>
              </a:extLst>
            </p:cNvPr>
            <p:cNvSpPr/>
            <p:nvPr/>
          </p:nvSpPr>
          <p:spPr>
            <a:xfrm>
              <a:off x="7985672" y="1504848"/>
              <a:ext cx="625525" cy="2830234"/>
            </a:xfrm>
            <a:custGeom>
              <a:avLst/>
              <a:gdLst>
                <a:gd name="connsiteX0" fmla="*/ 839800 w 990600"/>
                <a:gd name="connsiteY0" fmla="*/ 4311459 h 4552950"/>
                <a:gd name="connsiteX1" fmla="*/ 680733 w 990600"/>
                <a:gd name="connsiteY1" fmla="*/ 4519104 h 4552950"/>
                <a:gd name="connsiteX2" fmla="*/ 599770 w 990600"/>
                <a:gd name="connsiteY2" fmla="*/ 4492434 h 4552950"/>
                <a:gd name="connsiteX3" fmla="*/ 621678 w 990600"/>
                <a:gd name="connsiteY3" fmla="*/ 4403851 h 4552950"/>
                <a:gd name="connsiteX4" fmla="*/ 681685 w 990600"/>
                <a:gd name="connsiteY4" fmla="*/ 4187634 h 4552950"/>
                <a:gd name="connsiteX5" fmla="*/ 584530 w 990600"/>
                <a:gd name="connsiteY5" fmla="*/ 3694239 h 4552950"/>
                <a:gd name="connsiteX6" fmla="*/ 449275 w 990600"/>
                <a:gd name="connsiteY6" fmla="*/ 4031424 h 4552950"/>
                <a:gd name="connsiteX7" fmla="*/ 446418 w 990600"/>
                <a:gd name="connsiteY7" fmla="*/ 4051426 h 4552950"/>
                <a:gd name="connsiteX8" fmla="*/ 396888 w 990600"/>
                <a:gd name="connsiteY8" fmla="*/ 4390516 h 4552950"/>
                <a:gd name="connsiteX9" fmla="*/ 113043 w 990600"/>
                <a:gd name="connsiteY9" fmla="*/ 4540059 h 4552950"/>
                <a:gd name="connsiteX10" fmla="*/ 133998 w 990600"/>
                <a:gd name="connsiteY10" fmla="*/ 4391469 h 4552950"/>
                <a:gd name="connsiteX11" fmla="*/ 332118 w 990600"/>
                <a:gd name="connsiteY11" fmla="*/ 3806634 h 4552950"/>
                <a:gd name="connsiteX12" fmla="*/ 329260 w 990600"/>
                <a:gd name="connsiteY12" fmla="*/ 2973196 h 4552950"/>
                <a:gd name="connsiteX13" fmla="*/ 227343 w 990600"/>
                <a:gd name="connsiteY13" fmla="*/ 2801746 h 4552950"/>
                <a:gd name="connsiteX14" fmla="*/ 182575 w 990600"/>
                <a:gd name="connsiteY14" fmla="*/ 2671254 h 4552950"/>
                <a:gd name="connsiteX15" fmla="*/ 94945 w 990600"/>
                <a:gd name="connsiteY15" fmla="*/ 2540761 h 4552950"/>
                <a:gd name="connsiteX16" fmla="*/ 24460 w 990600"/>
                <a:gd name="connsiteY16" fmla="*/ 2457894 h 4552950"/>
                <a:gd name="connsiteX17" fmla="*/ 37795 w 990600"/>
                <a:gd name="connsiteY17" fmla="*/ 2150236 h 4552950"/>
                <a:gd name="connsiteX18" fmla="*/ 95898 w 990600"/>
                <a:gd name="connsiteY18" fmla="*/ 1805431 h 4552950"/>
                <a:gd name="connsiteX19" fmla="*/ 113995 w 990600"/>
                <a:gd name="connsiteY19" fmla="*/ 1703514 h 4552950"/>
                <a:gd name="connsiteX20" fmla="*/ 100660 w 990600"/>
                <a:gd name="connsiteY20" fmla="*/ 1361566 h 4552950"/>
                <a:gd name="connsiteX21" fmla="*/ 107328 w 990600"/>
                <a:gd name="connsiteY21" fmla="*/ 1142491 h 4552950"/>
                <a:gd name="connsiteX22" fmla="*/ 129235 w 990600"/>
                <a:gd name="connsiteY22" fmla="*/ 1011999 h 4552950"/>
                <a:gd name="connsiteX23" fmla="*/ 173050 w 990600"/>
                <a:gd name="connsiteY23" fmla="*/ 815784 h 4552950"/>
                <a:gd name="connsiteX24" fmla="*/ 154000 w 990600"/>
                <a:gd name="connsiteY24" fmla="*/ 651001 h 4552950"/>
                <a:gd name="connsiteX25" fmla="*/ 135903 w 990600"/>
                <a:gd name="connsiteY25" fmla="*/ 618616 h 4552950"/>
                <a:gd name="connsiteX26" fmla="*/ 144475 w 990600"/>
                <a:gd name="connsiteY26" fmla="*/ 279526 h 4552950"/>
                <a:gd name="connsiteX27" fmla="*/ 312115 w 990600"/>
                <a:gd name="connsiteY27" fmla="*/ 43306 h 4552950"/>
                <a:gd name="connsiteX28" fmla="*/ 633108 w 990600"/>
                <a:gd name="connsiteY28" fmla="*/ 174751 h 4552950"/>
                <a:gd name="connsiteX29" fmla="*/ 675018 w 990600"/>
                <a:gd name="connsiteY29" fmla="*/ 300481 h 4552950"/>
                <a:gd name="connsiteX30" fmla="*/ 829323 w 990600"/>
                <a:gd name="connsiteY30" fmla="*/ 690054 h 4552950"/>
                <a:gd name="connsiteX31" fmla="*/ 985533 w 990600"/>
                <a:gd name="connsiteY31" fmla="*/ 1163446 h 4552950"/>
                <a:gd name="connsiteX32" fmla="*/ 956958 w 990600"/>
                <a:gd name="connsiteY32" fmla="*/ 2452179 h 4552950"/>
                <a:gd name="connsiteX33" fmla="*/ 881710 w 990600"/>
                <a:gd name="connsiteY33" fmla="*/ 2616009 h 4552950"/>
                <a:gd name="connsiteX34" fmla="*/ 837895 w 990600"/>
                <a:gd name="connsiteY34" fmla="*/ 2697924 h 4552950"/>
                <a:gd name="connsiteX35" fmla="*/ 754075 w 990600"/>
                <a:gd name="connsiteY35" fmla="*/ 2847466 h 4552950"/>
                <a:gd name="connsiteX36" fmla="*/ 726453 w 990600"/>
                <a:gd name="connsiteY36" fmla="*/ 2924619 h 4552950"/>
                <a:gd name="connsiteX37" fmla="*/ 790270 w 990600"/>
                <a:gd name="connsiteY37" fmla="*/ 3279901 h 4552950"/>
                <a:gd name="connsiteX38" fmla="*/ 823608 w 990600"/>
                <a:gd name="connsiteY38" fmla="*/ 3493261 h 4552950"/>
                <a:gd name="connsiteX39" fmla="*/ 826465 w 990600"/>
                <a:gd name="connsiteY39" fmla="*/ 3901884 h 4552950"/>
                <a:gd name="connsiteX40" fmla="*/ 876948 w 990600"/>
                <a:gd name="connsiteY40" fmla="*/ 4023804 h 4552950"/>
                <a:gd name="connsiteX41" fmla="*/ 904570 w 990600"/>
                <a:gd name="connsiteY41" fmla="*/ 4225734 h 4552950"/>
                <a:gd name="connsiteX42" fmla="*/ 879805 w 990600"/>
                <a:gd name="connsiteY42" fmla="*/ 4388611 h 4552950"/>
                <a:gd name="connsiteX43" fmla="*/ 840753 w 990600"/>
                <a:gd name="connsiteY43" fmla="*/ 4391469 h 4552950"/>
                <a:gd name="connsiteX44" fmla="*/ 839800 w 990600"/>
                <a:gd name="connsiteY44" fmla="*/ 4311459 h 455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90600" h="4552950">
                  <a:moveTo>
                    <a:pt x="839800" y="4311459"/>
                  </a:moveTo>
                  <a:cubicBezTo>
                    <a:pt x="835038" y="4439094"/>
                    <a:pt x="772173" y="4502911"/>
                    <a:pt x="680733" y="4519104"/>
                  </a:cubicBezTo>
                  <a:cubicBezTo>
                    <a:pt x="647395" y="4525771"/>
                    <a:pt x="616915" y="4539106"/>
                    <a:pt x="599770" y="4492434"/>
                  </a:cubicBezTo>
                  <a:cubicBezTo>
                    <a:pt x="585483" y="4452429"/>
                    <a:pt x="595008" y="4425759"/>
                    <a:pt x="621678" y="4403851"/>
                  </a:cubicBezTo>
                  <a:cubicBezTo>
                    <a:pt x="677875" y="4356226"/>
                    <a:pt x="680733" y="4254309"/>
                    <a:pt x="681685" y="4187634"/>
                  </a:cubicBezTo>
                  <a:cubicBezTo>
                    <a:pt x="691210" y="3982846"/>
                    <a:pt x="669303" y="3865689"/>
                    <a:pt x="584530" y="3694239"/>
                  </a:cubicBezTo>
                  <a:cubicBezTo>
                    <a:pt x="543573" y="3806634"/>
                    <a:pt x="490233" y="3919029"/>
                    <a:pt x="449275" y="4031424"/>
                  </a:cubicBezTo>
                  <a:cubicBezTo>
                    <a:pt x="447370" y="4037139"/>
                    <a:pt x="443560" y="4047616"/>
                    <a:pt x="446418" y="4051426"/>
                  </a:cubicBezTo>
                  <a:cubicBezTo>
                    <a:pt x="532143" y="4186681"/>
                    <a:pt x="415938" y="4225734"/>
                    <a:pt x="396888" y="4390516"/>
                  </a:cubicBezTo>
                  <a:cubicBezTo>
                    <a:pt x="383553" y="4479099"/>
                    <a:pt x="185433" y="4595304"/>
                    <a:pt x="113043" y="4540059"/>
                  </a:cubicBezTo>
                  <a:cubicBezTo>
                    <a:pt x="53035" y="4496244"/>
                    <a:pt x="115900" y="4415281"/>
                    <a:pt x="133998" y="4391469"/>
                  </a:cubicBezTo>
                  <a:cubicBezTo>
                    <a:pt x="230200" y="4280026"/>
                    <a:pt x="260680" y="4195254"/>
                    <a:pt x="332118" y="3806634"/>
                  </a:cubicBezTo>
                  <a:cubicBezTo>
                    <a:pt x="382600" y="3533266"/>
                    <a:pt x="375933" y="3251326"/>
                    <a:pt x="329260" y="2973196"/>
                  </a:cubicBezTo>
                  <a:cubicBezTo>
                    <a:pt x="316878" y="2896044"/>
                    <a:pt x="301638" y="2824606"/>
                    <a:pt x="227343" y="2801746"/>
                  </a:cubicBezTo>
                  <a:cubicBezTo>
                    <a:pt x="172098" y="2784601"/>
                    <a:pt x="181623" y="2720784"/>
                    <a:pt x="182575" y="2671254"/>
                  </a:cubicBezTo>
                  <a:cubicBezTo>
                    <a:pt x="182575" y="2594101"/>
                    <a:pt x="187338" y="2522664"/>
                    <a:pt x="94945" y="2540761"/>
                  </a:cubicBezTo>
                  <a:cubicBezTo>
                    <a:pt x="54940" y="2548381"/>
                    <a:pt x="29223" y="2512186"/>
                    <a:pt x="24460" y="2457894"/>
                  </a:cubicBezTo>
                  <a:cubicBezTo>
                    <a:pt x="14935" y="2355024"/>
                    <a:pt x="-15545" y="2262631"/>
                    <a:pt x="37795" y="2150236"/>
                  </a:cubicBezTo>
                  <a:cubicBezTo>
                    <a:pt x="83515" y="2054986"/>
                    <a:pt x="77800" y="1921636"/>
                    <a:pt x="95898" y="1805431"/>
                  </a:cubicBezTo>
                  <a:cubicBezTo>
                    <a:pt x="100660" y="1771141"/>
                    <a:pt x="103518" y="1734946"/>
                    <a:pt x="113995" y="1703514"/>
                  </a:cubicBezTo>
                  <a:cubicBezTo>
                    <a:pt x="154953" y="1586356"/>
                    <a:pt x="145428" y="1473961"/>
                    <a:pt x="100660" y="1361566"/>
                  </a:cubicBezTo>
                  <a:cubicBezTo>
                    <a:pt x="72085" y="1288224"/>
                    <a:pt x="70180" y="1213929"/>
                    <a:pt x="107328" y="1142491"/>
                  </a:cubicBezTo>
                  <a:cubicBezTo>
                    <a:pt x="128283" y="1102486"/>
                    <a:pt x="131140" y="1057719"/>
                    <a:pt x="129235" y="1011999"/>
                  </a:cubicBezTo>
                  <a:cubicBezTo>
                    <a:pt x="127330" y="940561"/>
                    <a:pt x="136855" y="877696"/>
                    <a:pt x="173050" y="815784"/>
                  </a:cubicBezTo>
                  <a:cubicBezTo>
                    <a:pt x="203530" y="762444"/>
                    <a:pt x="224485" y="694816"/>
                    <a:pt x="154000" y="651001"/>
                  </a:cubicBezTo>
                  <a:cubicBezTo>
                    <a:pt x="145428" y="645286"/>
                    <a:pt x="133998" y="627189"/>
                    <a:pt x="135903" y="618616"/>
                  </a:cubicBezTo>
                  <a:cubicBezTo>
                    <a:pt x="159715" y="506221"/>
                    <a:pt x="107328" y="390016"/>
                    <a:pt x="144475" y="279526"/>
                  </a:cubicBezTo>
                  <a:cubicBezTo>
                    <a:pt x="178765" y="178561"/>
                    <a:pt x="229248" y="93789"/>
                    <a:pt x="312115" y="43306"/>
                  </a:cubicBezTo>
                  <a:cubicBezTo>
                    <a:pt x="438798" y="-34799"/>
                    <a:pt x="568338" y="15684"/>
                    <a:pt x="633108" y="174751"/>
                  </a:cubicBezTo>
                  <a:cubicBezTo>
                    <a:pt x="649300" y="214756"/>
                    <a:pt x="660730" y="258571"/>
                    <a:pt x="675018" y="300481"/>
                  </a:cubicBezTo>
                  <a:cubicBezTo>
                    <a:pt x="719785" y="433831"/>
                    <a:pt x="769315" y="563371"/>
                    <a:pt x="829323" y="690054"/>
                  </a:cubicBezTo>
                  <a:cubicBezTo>
                    <a:pt x="902665" y="845311"/>
                    <a:pt x="976008" y="976756"/>
                    <a:pt x="985533" y="1163446"/>
                  </a:cubicBezTo>
                  <a:cubicBezTo>
                    <a:pt x="927430" y="1182496"/>
                    <a:pt x="964578" y="1994979"/>
                    <a:pt x="956958" y="2452179"/>
                  </a:cubicBezTo>
                  <a:cubicBezTo>
                    <a:pt x="949338" y="2522664"/>
                    <a:pt x="932193" y="2580766"/>
                    <a:pt x="881710" y="2616009"/>
                  </a:cubicBezTo>
                  <a:cubicBezTo>
                    <a:pt x="855993" y="2634106"/>
                    <a:pt x="838848" y="2657919"/>
                    <a:pt x="837895" y="2697924"/>
                  </a:cubicBezTo>
                  <a:cubicBezTo>
                    <a:pt x="835990" y="2769361"/>
                    <a:pt x="815035" y="2825559"/>
                    <a:pt x="754075" y="2847466"/>
                  </a:cubicBezTo>
                  <a:cubicBezTo>
                    <a:pt x="723595" y="2857944"/>
                    <a:pt x="721690" y="2892234"/>
                    <a:pt x="726453" y="2924619"/>
                  </a:cubicBezTo>
                  <a:cubicBezTo>
                    <a:pt x="744550" y="3043681"/>
                    <a:pt x="746455" y="3167506"/>
                    <a:pt x="790270" y="3279901"/>
                  </a:cubicBezTo>
                  <a:cubicBezTo>
                    <a:pt x="816940" y="3346576"/>
                    <a:pt x="822655" y="3418966"/>
                    <a:pt x="823608" y="3493261"/>
                  </a:cubicBezTo>
                  <a:cubicBezTo>
                    <a:pt x="826465" y="3629469"/>
                    <a:pt x="822655" y="3766629"/>
                    <a:pt x="826465" y="3901884"/>
                  </a:cubicBezTo>
                  <a:cubicBezTo>
                    <a:pt x="828370" y="3946651"/>
                    <a:pt x="847420" y="4004754"/>
                    <a:pt x="876948" y="4023804"/>
                  </a:cubicBezTo>
                  <a:cubicBezTo>
                    <a:pt x="927430" y="4053331"/>
                    <a:pt x="956005" y="4147629"/>
                    <a:pt x="904570" y="4225734"/>
                  </a:cubicBezTo>
                  <a:cubicBezTo>
                    <a:pt x="883615" y="4257166"/>
                    <a:pt x="886473" y="4314316"/>
                    <a:pt x="879805" y="4388611"/>
                  </a:cubicBezTo>
                  <a:cubicBezTo>
                    <a:pt x="873138" y="4390516"/>
                    <a:pt x="853135" y="4389564"/>
                    <a:pt x="840753" y="4391469"/>
                  </a:cubicBezTo>
                  <a:cubicBezTo>
                    <a:pt x="838848" y="4365751"/>
                    <a:pt x="845515" y="4330509"/>
                    <a:pt x="839800" y="4311459"/>
                  </a:cubicBezTo>
                  <a:close/>
                </a:path>
              </a:pathLst>
            </a:custGeom>
            <a:solidFill>
              <a:schemeClr val="accent3"/>
            </a:solidFill>
            <a:ln w="9525" cap="flat">
              <a:noFill/>
              <a:prstDash val="solid"/>
              <a:miter/>
            </a:ln>
          </p:spPr>
          <p:txBody>
            <a:bodyPr rtlCol="0" anchor="ctr"/>
            <a:lstStyle/>
            <a:p>
              <a:endParaRPr lang="en-US"/>
            </a:p>
          </p:txBody>
        </p:sp>
        <p:sp>
          <p:nvSpPr>
            <p:cNvPr id="41" name="Freeform: Shape 11">
              <a:extLst>
                <a:ext uri="{FF2B5EF4-FFF2-40B4-BE49-F238E27FC236}">
                  <a16:creationId xmlns:a16="http://schemas.microsoft.com/office/drawing/2014/main" id="{7A2A570C-2C01-4039-B628-A608862E7F34}"/>
                </a:ext>
              </a:extLst>
            </p:cNvPr>
            <p:cNvSpPr/>
            <p:nvPr/>
          </p:nvSpPr>
          <p:spPr>
            <a:xfrm>
              <a:off x="8517276" y="1493006"/>
              <a:ext cx="811176" cy="2842076"/>
            </a:xfrm>
            <a:custGeom>
              <a:avLst/>
              <a:gdLst>
                <a:gd name="connsiteX0" fmla="*/ 1296149 w 1304925"/>
                <a:gd name="connsiteY0" fmla="*/ 3183002 h 4572000"/>
                <a:gd name="connsiteX1" fmla="*/ 1198994 w 1304925"/>
                <a:gd name="connsiteY1" fmla="*/ 2804860 h 4572000"/>
                <a:gd name="connsiteX2" fmla="*/ 1139939 w 1304925"/>
                <a:gd name="connsiteY2" fmla="*/ 2094295 h 4572000"/>
                <a:gd name="connsiteX3" fmla="*/ 1107554 w 1304925"/>
                <a:gd name="connsiteY3" fmla="*/ 999872 h 4572000"/>
                <a:gd name="connsiteX4" fmla="*/ 985634 w 1304925"/>
                <a:gd name="connsiteY4" fmla="*/ 772225 h 4572000"/>
                <a:gd name="connsiteX5" fmla="*/ 933247 w 1304925"/>
                <a:gd name="connsiteY5" fmla="*/ 726505 h 4572000"/>
                <a:gd name="connsiteX6" fmla="*/ 819899 w 1304925"/>
                <a:gd name="connsiteY6" fmla="*/ 218822 h 4572000"/>
                <a:gd name="connsiteX7" fmla="*/ 570344 w 1304925"/>
                <a:gd name="connsiteY7" fmla="*/ 7367 h 4572000"/>
                <a:gd name="connsiteX8" fmla="*/ 337934 w 1304925"/>
                <a:gd name="connsiteY8" fmla="*/ 246445 h 4572000"/>
                <a:gd name="connsiteX9" fmla="*/ 318884 w 1304925"/>
                <a:gd name="connsiteY9" fmla="*/ 293117 h 4572000"/>
                <a:gd name="connsiteX10" fmla="*/ 342697 w 1304925"/>
                <a:gd name="connsiteY10" fmla="*/ 573152 h 4572000"/>
                <a:gd name="connsiteX11" fmla="*/ 303644 w 1304925"/>
                <a:gd name="connsiteY11" fmla="*/ 707455 h 4572000"/>
                <a:gd name="connsiteX12" fmla="*/ 180772 w 1304925"/>
                <a:gd name="connsiteY12" fmla="*/ 908432 h 4572000"/>
                <a:gd name="connsiteX13" fmla="*/ 114097 w 1304925"/>
                <a:gd name="connsiteY13" fmla="*/ 2107630 h 4572000"/>
                <a:gd name="connsiteX14" fmla="*/ 82664 w 1304925"/>
                <a:gd name="connsiteY14" fmla="*/ 2322895 h 4572000"/>
                <a:gd name="connsiteX15" fmla="*/ 114097 w 1304925"/>
                <a:gd name="connsiteY15" fmla="*/ 2468627 h 4572000"/>
                <a:gd name="connsiteX16" fmla="*/ 116954 w 1304925"/>
                <a:gd name="connsiteY16" fmla="*/ 2665795 h 4572000"/>
                <a:gd name="connsiteX17" fmla="*/ 21704 w 1304925"/>
                <a:gd name="connsiteY17" fmla="*/ 3215387 h 4572000"/>
                <a:gd name="connsiteX18" fmla="*/ 121717 w 1304925"/>
                <a:gd name="connsiteY18" fmla="*/ 3412555 h 4572000"/>
                <a:gd name="connsiteX19" fmla="*/ 238874 w 1304925"/>
                <a:gd name="connsiteY19" fmla="*/ 3464942 h 4572000"/>
                <a:gd name="connsiteX20" fmla="*/ 493192 w 1304925"/>
                <a:gd name="connsiteY20" fmla="*/ 3982150 h 4572000"/>
                <a:gd name="connsiteX21" fmla="*/ 475094 w 1304925"/>
                <a:gd name="connsiteY21" fmla="*/ 4191700 h 4572000"/>
                <a:gd name="connsiteX22" fmla="*/ 386512 w 1304925"/>
                <a:gd name="connsiteY22" fmla="*/ 4357435 h 4572000"/>
                <a:gd name="connsiteX23" fmla="*/ 350317 w 1304925"/>
                <a:gd name="connsiteY23" fmla="*/ 4456495 h 4572000"/>
                <a:gd name="connsiteX24" fmla="*/ 424612 w 1304925"/>
                <a:gd name="connsiteY24" fmla="*/ 4468877 h 4572000"/>
                <a:gd name="connsiteX25" fmla="*/ 565582 w 1304925"/>
                <a:gd name="connsiteY25" fmla="*/ 4403155 h 4572000"/>
                <a:gd name="connsiteX26" fmla="*/ 619874 w 1304925"/>
                <a:gd name="connsiteY26" fmla="*/ 4568890 h 4572000"/>
                <a:gd name="connsiteX27" fmla="*/ 824662 w 1304925"/>
                <a:gd name="connsiteY27" fmla="*/ 4219323 h 4572000"/>
                <a:gd name="connsiteX28" fmla="*/ 803707 w 1304925"/>
                <a:gd name="connsiteY28" fmla="*/ 4048825 h 4572000"/>
                <a:gd name="connsiteX29" fmla="*/ 904672 w 1304925"/>
                <a:gd name="connsiteY29" fmla="*/ 3487802 h 4572000"/>
                <a:gd name="connsiteX30" fmla="*/ 1016114 w 1304925"/>
                <a:gd name="connsiteY30" fmla="*/ 3372550 h 4572000"/>
                <a:gd name="connsiteX31" fmla="*/ 1236142 w 1304925"/>
                <a:gd name="connsiteY31" fmla="*/ 3322067 h 4572000"/>
                <a:gd name="connsiteX32" fmla="*/ 1296149 w 1304925"/>
                <a:gd name="connsiteY32" fmla="*/ 3183002 h 4572000"/>
                <a:gd name="connsiteX33" fmla="*/ 257924 w 1304925"/>
                <a:gd name="connsiteY33" fmla="*/ 1876172 h 4572000"/>
                <a:gd name="connsiteX34" fmla="*/ 340792 w 1304925"/>
                <a:gd name="connsiteY34" fmla="*/ 1282765 h 4572000"/>
                <a:gd name="connsiteX35" fmla="*/ 379844 w 1304925"/>
                <a:gd name="connsiteY35" fmla="*/ 1467550 h 4572000"/>
                <a:gd name="connsiteX36" fmla="*/ 257924 w 1304925"/>
                <a:gd name="connsiteY36" fmla="*/ 1876172 h 4572000"/>
                <a:gd name="connsiteX37" fmla="*/ 507479 w 1304925"/>
                <a:gd name="connsiteY37" fmla="*/ 3468752 h 4572000"/>
                <a:gd name="connsiteX38" fmla="*/ 555104 w 1304925"/>
                <a:gd name="connsiteY38" fmla="*/ 3417317 h 4572000"/>
                <a:gd name="connsiteX39" fmla="*/ 671309 w 1304925"/>
                <a:gd name="connsiteY39" fmla="*/ 3475420 h 4572000"/>
                <a:gd name="connsiteX40" fmla="*/ 671309 w 1304925"/>
                <a:gd name="connsiteY40" fmla="*/ 4042157 h 4572000"/>
                <a:gd name="connsiteX41" fmla="*/ 507479 w 1304925"/>
                <a:gd name="connsiteY41" fmla="*/ 3468752 h 4572000"/>
                <a:gd name="connsiteX42" fmla="*/ 930389 w 1304925"/>
                <a:gd name="connsiteY42" fmla="*/ 1280860 h 4572000"/>
                <a:gd name="connsiteX43" fmla="*/ 994207 w 1304925"/>
                <a:gd name="connsiteY43" fmla="*/ 1920940 h 4572000"/>
                <a:gd name="connsiteX44" fmla="*/ 930389 w 1304925"/>
                <a:gd name="connsiteY44" fmla="*/ 128086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04925" h="4572000">
                  <a:moveTo>
                    <a:pt x="1296149" y="3183002"/>
                  </a:moveTo>
                  <a:cubicBezTo>
                    <a:pt x="1261859" y="3058225"/>
                    <a:pt x="1237094" y="2928685"/>
                    <a:pt x="1198994" y="2804860"/>
                  </a:cubicBezTo>
                  <a:cubicBezTo>
                    <a:pt x="1128509" y="2573402"/>
                    <a:pt x="1115174" y="2333372"/>
                    <a:pt x="1139939" y="2094295"/>
                  </a:cubicBezTo>
                  <a:cubicBezTo>
                    <a:pt x="1178039" y="1725677"/>
                    <a:pt x="1109459" y="1364680"/>
                    <a:pt x="1107554" y="999872"/>
                  </a:cubicBezTo>
                  <a:cubicBezTo>
                    <a:pt x="1106602" y="895097"/>
                    <a:pt x="1068502" y="797942"/>
                    <a:pt x="985634" y="772225"/>
                  </a:cubicBezTo>
                  <a:cubicBezTo>
                    <a:pt x="965632" y="765557"/>
                    <a:pt x="931342" y="767462"/>
                    <a:pt x="933247" y="726505"/>
                  </a:cubicBezTo>
                  <a:cubicBezTo>
                    <a:pt x="940867" y="537910"/>
                    <a:pt x="903719" y="372175"/>
                    <a:pt x="819899" y="218822"/>
                  </a:cubicBezTo>
                  <a:cubicBezTo>
                    <a:pt x="758939" y="106427"/>
                    <a:pt x="690359" y="1652"/>
                    <a:pt x="570344" y="7367"/>
                  </a:cubicBezTo>
                  <a:cubicBezTo>
                    <a:pt x="450329" y="14035"/>
                    <a:pt x="387464" y="123572"/>
                    <a:pt x="337934" y="246445"/>
                  </a:cubicBezTo>
                  <a:cubicBezTo>
                    <a:pt x="331267" y="261685"/>
                    <a:pt x="324599" y="276925"/>
                    <a:pt x="318884" y="293117"/>
                  </a:cubicBezTo>
                  <a:cubicBezTo>
                    <a:pt x="286499" y="392177"/>
                    <a:pt x="276974" y="483617"/>
                    <a:pt x="342697" y="573152"/>
                  </a:cubicBezTo>
                  <a:cubicBezTo>
                    <a:pt x="393179" y="641732"/>
                    <a:pt x="381749" y="702692"/>
                    <a:pt x="303644" y="707455"/>
                  </a:cubicBezTo>
                  <a:cubicBezTo>
                    <a:pt x="228397" y="713170"/>
                    <a:pt x="190297" y="801752"/>
                    <a:pt x="180772" y="908432"/>
                  </a:cubicBezTo>
                  <a:cubicBezTo>
                    <a:pt x="144577" y="1315150"/>
                    <a:pt x="88379" y="1692340"/>
                    <a:pt x="114097" y="2107630"/>
                  </a:cubicBezTo>
                  <a:cubicBezTo>
                    <a:pt x="117907" y="2171447"/>
                    <a:pt x="97904" y="2262887"/>
                    <a:pt x="82664" y="2322895"/>
                  </a:cubicBezTo>
                  <a:cubicBezTo>
                    <a:pt x="61709" y="2402905"/>
                    <a:pt x="65519" y="2402905"/>
                    <a:pt x="114097" y="2468627"/>
                  </a:cubicBezTo>
                  <a:cubicBezTo>
                    <a:pt x="143624" y="2507680"/>
                    <a:pt x="126479" y="2619123"/>
                    <a:pt x="116954" y="2665795"/>
                  </a:cubicBezTo>
                  <a:cubicBezTo>
                    <a:pt x="78854" y="2858200"/>
                    <a:pt x="56947" y="3021077"/>
                    <a:pt x="21704" y="3215387"/>
                  </a:cubicBezTo>
                  <a:cubicBezTo>
                    <a:pt x="-5918" y="3370645"/>
                    <a:pt x="-4966" y="3376360"/>
                    <a:pt x="121717" y="3412555"/>
                  </a:cubicBezTo>
                  <a:cubicBezTo>
                    <a:pt x="167437" y="3425890"/>
                    <a:pt x="205537" y="3398267"/>
                    <a:pt x="238874" y="3464942"/>
                  </a:cubicBezTo>
                  <a:cubicBezTo>
                    <a:pt x="318884" y="3627820"/>
                    <a:pt x="411277" y="3821177"/>
                    <a:pt x="493192" y="3982150"/>
                  </a:cubicBezTo>
                  <a:cubicBezTo>
                    <a:pt x="529387" y="4051682"/>
                    <a:pt x="497954" y="4113595"/>
                    <a:pt x="475094" y="4191700"/>
                  </a:cubicBezTo>
                  <a:cubicBezTo>
                    <a:pt x="453187" y="4267900"/>
                    <a:pt x="420802" y="4294570"/>
                    <a:pt x="386512" y="4357435"/>
                  </a:cubicBezTo>
                  <a:cubicBezTo>
                    <a:pt x="371272" y="4386962"/>
                    <a:pt x="331267" y="4421252"/>
                    <a:pt x="350317" y="4456495"/>
                  </a:cubicBezTo>
                  <a:cubicBezTo>
                    <a:pt x="368414" y="4487927"/>
                    <a:pt x="396037" y="4477450"/>
                    <a:pt x="424612" y="4468877"/>
                  </a:cubicBezTo>
                  <a:cubicBezTo>
                    <a:pt x="464617" y="4456495"/>
                    <a:pt x="516052" y="4423158"/>
                    <a:pt x="565582" y="4403155"/>
                  </a:cubicBezTo>
                  <a:cubicBezTo>
                    <a:pt x="545579" y="4554602"/>
                    <a:pt x="556057" y="4564127"/>
                    <a:pt x="619874" y="4568890"/>
                  </a:cubicBezTo>
                  <a:cubicBezTo>
                    <a:pt x="728459" y="4576510"/>
                    <a:pt x="833234" y="4388868"/>
                    <a:pt x="824662" y="4219323"/>
                  </a:cubicBezTo>
                  <a:cubicBezTo>
                    <a:pt x="817042" y="4105023"/>
                    <a:pt x="782752" y="4158362"/>
                    <a:pt x="803707" y="4048825"/>
                  </a:cubicBezTo>
                  <a:cubicBezTo>
                    <a:pt x="829424" y="3909760"/>
                    <a:pt x="887527" y="3628773"/>
                    <a:pt x="904672" y="3487802"/>
                  </a:cubicBezTo>
                  <a:cubicBezTo>
                    <a:pt x="915149" y="3403982"/>
                    <a:pt x="953249" y="3372550"/>
                    <a:pt x="1016114" y="3372550"/>
                  </a:cubicBezTo>
                  <a:cubicBezTo>
                    <a:pt x="1091362" y="3372550"/>
                    <a:pt x="1163752" y="3351595"/>
                    <a:pt x="1236142" y="3322067"/>
                  </a:cubicBezTo>
                  <a:cubicBezTo>
                    <a:pt x="1297102" y="3299207"/>
                    <a:pt x="1318057" y="3261107"/>
                    <a:pt x="1296149" y="3183002"/>
                  </a:cubicBezTo>
                  <a:close/>
                  <a:moveTo>
                    <a:pt x="257924" y="1876172"/>
                  </a:moveTo>
                  <a:cubicBezTo>
                    <a:pt x="245542" y="1614235"/>
                    <a:pt x="278879" y="1370395"/>
                    <a:pt x="340792" y="1282765"/>
                  </a:cubicBezTo>
                  <a:cubicBezTo>
                    <a:pt x="354127" y="1263715"/>
                    <a:pt x="376034" y="1408495"/>
                    <a:pt x="379844" y="1467550"/>
                  </a:cubicBezTo>
                  <a:cubicBezTo>
                    <a:pt x="392227" y="1683767"/>
                    <a:pt x="273164" y="1857122"/>
                    <a:pt x="257924" y="1876172"/>
                  </a:cubicBezTo>
                  <a:close/>
                  <a:moveTo>
                    <a:pt x="507479" y="3468752"/>
                  </a:moveTo>
                  <a:cubicBezTo>
                    <a:pt x="492239" y="3415412"/>
                    <a:pt x="518909" y="3413507"/>
                    <a:pt x="555104" y="3417317"/>
                  </a:cubicBezTo>
                  <a:cubicBezTo>
                    <a:pt x="594157" y="3420175"/>
                    <a:pt x="677024" y="3358262"/>
                    <a:pt x="671309" y="3475420"/>
                  </a:cubicBezTo>
                  <a:cubicBezTo>
                    <a:pt x="665594" y="3595435"/>
                    <a:pt x="671309" y="3922142"/>
                    <a:pt x="671309" y="4042157"/>
                  </a:cubicBezTo>
                  <a:cubicBezTo>
                    <a:pt x="618922" y="3862135"/>
                    <a:pt x="546532" y="3593530"/>
                    <a:pt x="507479" y="3468752"/>
                  </a:cubicBezTo>
                  <a:close/>
                  <a:moveTo>
                    <a:pt x="930389" y="1280860"/>
                  </a:moveTo>
                  <a:cubicBezTo>
                    <a:pt x="986587" y="1492315"/>
                    <a:pt x="1029449" y="1707580"/>
                    <a:pt x="994207" y="1920940"/>
                  </a:cubicBezTo>
                  <a:cubicBezTo>
                    <a:pt x="918959" y="1754252"/>
                    <a:pt x="828472" y="1491362"/>
                    <a:pt x="930389" y="1280860"/>
                  </a:cubicBezTo>
                  <a:close/>
                </a:path>
              </a:pathLst>
            </a:custGeom>
            <a:solidFill>
              <a:schemeClr val="accent3"/>
            </a:solidFill>
            <a:ln w="9525" cap="flat">
              <a:noFill/>
              <a:prstDash val="solid"/>
              <a:miter/>
            </a:ln>
          </p:spPr>
          <p:txBody>
            <a:bodyPr rtlCol="0" anchor="ctr"/>
            <a:lstStyle/>
            <a:p>
              <a:endParaRPr lang="en-US"/>
            </a:p>
          </p:txBody>
        </p:sp>
      </p:grpSp>
      <p:graphicFrame>
        <p:nvGraphicFramePr>
          <p:cNvPr id="6" name="Tabla 5"/>
          <p:cNvGraphicFramePr>
            <a:graphicFrameLocks noGrp="1"/>
          </p:cNvGraphicFramePr>
          <p:nvPr>
            <p:extLst>
              <p:ext uri="{D42A27DB-BD31-4B8C-83A1-F6EECF244321}">
                <p14:modId xmlns:p14="http://schemas.microsoft.com/office/powerpoint/2010/main" val="19660925"/>
              </p:ext>
            </p:extLst>
          </p:nvPr>
        </p:nvGraphicFramePr>
        <p:xfrm>
          <a:off x="5178643" y="1179439"/>
          <a:ext cx="5606421" cy="5626059"/>
        </p:xfrm>
        <a:graphic>
          <a:graphicData uri="http://schemas.openxmlformats.org/drawingml/2006/table">
            <a:tbl>
              <a:tblPr/>
              <a:tblGrid>
                <a:gridCol w="3626753">
                  <a:extLst>
                    <a:ext uri="{9D8B030D-6E8A-4147-A177-3AD203B41FA5}">
                      <a16:colId xmlns:a16="http://schemas.microsoft.com/office/drawing/2014/main" val="20000"/>
                    </a:ext>
                  </a:extLst>
                </a:gridCol>
                <a:gridCol w="1979668">
                  <a:extLst>
                    <a:ext uri="{9D8B030D-6E8A-4147-A177-3AD203B41FA5}">
                      <a16:colId xmlns:a16="http://schemas.microsoft.com/office/drawing/2014/main" val="20001"/>
                    </a:ext>
                  </a:extLst>
                </a:gridCol>
              </a:tblGrid>
              <a:tr h="210293">
                <a:tc>
                  <a:txBody>
                    <a:bodyPr/>
                    <a:lstStyle/>
                    <a:p>
                      <a:pPr algn="l" fontAlgn="t"/>
                      <a:r>
                        <a:rPr lang="es-MX" sz="1400" b="1" i="0" u="none" strike="noStrike">
                          <a:solidFill>
                            <a:srgbClr val="FFFFFF"/>
                          </a:solidFill>
                          <a:effectLst/>
                          <a:latin typeface="Calibri" panose="020F0502020204030204" pitchFamily="34" charset="0"/>
                        </a:rPr>
                        <a:t>AREA </a:t>
                      </a:r>
                    </a:p>
                  </a:txBody>
                  <a:tcPr marL="8893" marR="8893" marT="8893"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70AD47"/>
                    </a:solidFill>
                  </a:tcPr>
                </a:tc>
                <a:tc>
                  <a:txBody>
                    <a:bodyPr/>
                    <a:lstStyle/>
                    <a:p>
                      <a:pPr algn="r" fontAlgn="t"/>
                      <a:r>
                        <a:rPr lang="es-MX" sz="1400" b="1" i="0" u="none" strike="noStrike" dirty="0">
                          <a:solidFill>
                            <a:srgbClr val="FFFFFF"/>
                          </a:solidFill>
                          <a:effectLst/>
                          <a:latin typeface="Calibri" panose="020F0502020204030204" pitchFamily="34" charset="0"/>
                        </a:rPr>
                        <a:t>  2,931,011,975.00  </a:t>
                      </a:r>
                    </a:p>
                  </a:txBody>
                  <a:tcPr marL="8893" marR="8893" marT="8893"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val="10000"/>
                  </a:ext>
                </a:extLst>
              </a:tr>
              <a:tr h="210293">
                <a:tc>
                  <a:txBody>
                    <a:bodyPr/>
                    <a:lstStyle/>
                    <a:p>
                      <a:pPr algn="l" fontAlgn="t"/>
                      <a:r>
                        <a:rPr lang="es-MX" sz="1400" b="0" i="0" u="none" strike="noStrike">
                          <a:solidFill>
                            <a:srgbClr val="000000"/>
                          </a:solidFill>
                          <a:effectLst/>
                          <a:latin typeface="Calibri" panose="020F0502020204030204" pitchFamily="34" charset="0"/>
                        </a:rPr>
                        <a:t>01  H. AYUNTAMIENTO</a:t>
                      </a:r>
                    </a:p>
                  </a:txBody>
                  <a:tcPr marL="8893" marR="8893" marT="889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r" fontAlgn="t"/>
                      <a:r>
                        <a:rPr lang="es-MX" sz="1400" b="0" i="0" u="none" strike="noStrike" dirty="0">
                          <a:solidFill>
                            <a:srgbClr val="000000"/>
                          </a:solidFill>
                          <a:effectLst/>
                          <a:latin typeface="Calibri" panose="020F0502020204030204" pitchFamily="34" charset="0"/>
                        </a:rPr>
                        <a:t>                  33,963,972.11 </a:t>
                      </a:r>
                    </a:p>
                  </a:txBody>
                  <a:tcPr marL="8893" marR="8893" marT="889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10001"/>
                  </a:ext>
                </a:extLst>
              </a:tr>
              <a:tr h="210293">
                <a:tc>
                  <a:txBody>
                    <a:bodyPr/>
                    <a:lstStyle/>
                    <a:p>
                      <a:pPr algn="l" fontAlgn="t"/>
                      <a:r>
                        <a:rPr lang="es-MX" sz="1400" b="0" i="0" u="none" strike="noStrike">
                          <a:solidFill>
                            <a:srgbClr val="000000"/>
                          </a:solidFill>
                          <a:effectLst/>
                          <a:latin typeface="Calibri" panose="020F0502020204030204" pitchFamily="34" charset="0"/>
                        </a:rPr>
                        <a:t>02  PRESIDENCIA MUNICIPAL</a:t>
                      </a:r>
                    </a:p>
                  </a:txBody>
                  <a:tcPr marL="8893" marR="8893" marT="889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r" fontAlgn="t"/>
                      <a:r>
                        <a:rPr lang="es-MX" sz="1400" b="0" i="0" u="none" strike="noStrike" dirty="0">
                          <a:solidFill>
                            <a:srgbClr val="000000"/>
                          </a:solidFill>
                          <a:effectLst/>
                          <a:latin typeface="Calibri" panose="020F0502020204030204" pitchFamily="34" charset="0"/>
                        </a:rPr>
                        <a:t>                 145,300,812.91 </a:t>
                      </a:r>
                    </a:p>
                  </a:txBody>
                  <a:tcPr marL="8893" marR="8893" marT="889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10002"/>
                  </a:ext>
                </a:extLst>
              </a:tr>
              <a:tr h="399595">
                <a:tc>
                  <a:txBody>
                    <a:bodyPr/>
                    <a:lstStyle/>
                    <a:p>
                      <a:pPr algn="l" fontAlgn="t"/>
                      <a:r>
                        <a:rPr lang="es-MX" sz="1400" b="0" i="0" u="none" strike="noStrike">
                          <a:solidFill>
                            <a:srgbClr val="000000"/>
                          </a:solidFill>
                          <a:effectLst/>
                          <a:latin typeface="Calibri" panose="020F0502020204030204" pitchFamily="34" charset="0"/>
                        </a:rPr>
                        <a:t>03  SECRETARIA GENERAL DEL AYUNTAMIENTO.</a:t>
                      </a:r>
                    </a:p>
                  </a:txBody>
                  <a:tcPr marL="8893" marR="8893" marT="889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r" fontAlgn="t"/>
                      <a:r>
                        <a:rPr lang="es-MX" sz="1400" b="0" i="0" u="none" strike="noStrike" dirty="0">
                          <a:solidFill>
                            <a:srgbClr val="000000"/>
                          </a:solidFill>
                          <a:effectLst/>
                          <a:latin typeface="Calibri" panose="020F0502020204030204" pitchFamily="34" charset="0"/>
                        </a:rPr>
                        <a:t>                  43,543,497.02 </a:t>
                      </a:r>
                    </a:p>
                  </a:txBody>
                  <a:tcPr marL="8893" marR="8893" marT="889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10003"/>
                  </a:ext>
                </a:extLst>
              </a:tr>
              <a:tr h="210293">
                <a:tc>
                  <a:txBody>
                    <a:bodyPr/>
                    <a:lstStyle/>
                    <a:p>
                      <a:pPr algn="l" fontAlgn="t"/>
                      <a:r>
                        <a:rPr lang="es-MX" sz="1400" b="0" i="0" u="none" strike="noStrike">
                          <a:solidFill>
                            <a:srgbClr val="000000"/>
                          </a:solidFill>
                          <a:effectLst/>
                          <a:latin typeface="Calibri" panose="020F0502020204030204" pitchFamily="34" charset="0"/>
                        </a:rPr>
                        <a:t>04  TESORERÍA MUNICIPAL</a:t>
                      </a:r>
                    </a:p>
                  </a:txBody>
                  <a:tcPr marL="8893" marR="8893" marT="889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r" fontAlgn="t"/>
                      <a:r>
                        <a:rPr lang="es-MX" sz="1400" b="0" i="0" u="none" strike="noStrike" dirty="0">
                          <a:solidFill>
                            <a:srgbClr val="000000"/>
                          </a:solidFill>
                          <a:effectLst/>
                          <a:latin typeface="Calibri" panose="020F0502020204030204" pitchFamily="34" charset="0"/>
                        </a:rPr>
                        <a:t>              1,100,926,802.67 </a:t>
                      </a:r>
                    </a:p>
                  </a:txBody>
                  <a:tcPr marL="8893" marR="8893" marT="889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10004"/>
                  </a:ext>
                </a:extLst>
              </a:tr>
              <a:tr h="210293">
                <a:tc>
                  <a:txBody>
                    <a:bodyPr/>
                    <a:lstStyle/>
                    <a:p>
                      <a:pPr algn="l" fontAlgn="t"/>
                      <a:r>
                        <a:rPr lang="es-MX" sz="1400" b="0" i="0" u="none" strike="noStrike">
                          <a:solidFill>
                            <a:srgbClr val="000000"/>
                          </a:solidFill>
                          <a:effectLst/>
                          <a:latin typeface="Calibri" panose="020F0502020204030204" pitchFamily="34" charset="0"/>
                        </a:rPr>
                        <a:t>05  SECRETARIA DE ADMINISTRACION</a:t>
                      </a:r>
                    </a:p>
                  </a:txBody>
                  <a:tcPr marL="8893" marR="8893" marT="889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r" fontAlgn="t"/>
                      <a:r>
                        <a:rPr lang="es-MX" sz="1400" b="0" i="0" u="none" strike="noStrike" dirty="0">
                          <a:solidFill>
                            <a:srgbClr val="000000"/>
                          </a:solidFill>
                          <a:effectLst/>
                          <a:latin typeface="Calibri" panose="020F0502020204030204" pitchFamily="34" charset="0"/>
                        </a:rPr>
                        <a:t>                 304,931,455.76 </a:t>
                      </a:r>
                    </a:p>
                  </a:txBody>
                  <a:tcPr marL="8893" marR="8893" marT="889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10005"/>
                  </a:ext>
                </a:extLst>
              </a:tr>
              <a:tr h="399595">
                <a:tc>
                  <a:txBody>
                    <a:bodyPr/>
                    <a:lstStyle/>
                    <a:p>
                      <a:pPr algn="l" fontAlgn="t"/>
                      <a:r>
                        <a:rPr lang="es-MX" sz="1400" b="0" i="0" u="none" strike="noStrike">
                          <a:solidFill>
                            <a:srgbClr val="000000"/>
                          </a:solidFill>
                          <a:effectLst/>
                          <a:latin typeface="Calibri" panose="020F0502020204030204" pitchFamily="34" charset="0"/>
                        </a:rPr>
                        <a:t>07  COORDINACION DE AGENCIAS MUNICIPALES</a:t>
                      </a:r>
                    </a:p>
                  </a:txBody>
                  <a:tcPr marL="8893" marR="8893" marT="889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r" fontAlgn="t"/>
                      <a:r>
                        <a:rPr lang="es-MX" sz="1400" b="0" i="0" u="none" strike="noStrike" dirty="0">
                          <a:solidFill>
                            <a:srgbClr val="000000"/>
                          </a:solidFill>
                          <a:effectLst/>
                          <a:latin typeface="Calibri" panose="020F0502020204030204" pitchFamily="34" charset="0"/>
                        </a:rPr>
                        <a:t>                  29,529,467.37 </a:t>
                      </a:r>
                    </a:p>
                  </a:txBody>
                  <a:tcPr marL="8893" marR="8893" marT="889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10006"/>
                  </a:ext>
                </a:extLst>
              </a:tr>
              <a:tr h="210293">
                <a:tc>
                  <a:txBody>
                    <a:bodyPr/>
                    <a:lstStyle/>
                    <a:p>
                      <a:pPr algn="l" fontAlgn="t"/>
                      <a:r>
                        <a:rPr lang="es-MX" sz="1400" b="0" i="0" u="none" strike="noStrike">
                          <a:solidFill>
                            <a:srgbClr val="000000"/>
                          </a:solidFill>
                          <a:effectLst/>
                          <a:latin typeface="Calibri" panose="020F0502020204030204" pitchFamily="34" charset="0"/>
                        </a:rPr>
                        <a:t>08  D.I.F. MUNICIPAL.</a:t>
                      </a:r>
                    </a:p>
                  </a:txBody>
                  <a:tcPr marL="8893" marR="8893" marT="889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r" fontAlgn="t"/>
                      <a:r>
                        <a:rPr lang="es-MX" sz="1400" b="0" i="0" u="none" strike="noStrike" dirty="0">
                          <a:solidFill>
                            <a:srgbClr val="000000"/>
                          </a:solidFill>
                          <a:effectLst/>
                          <a:latin typeface="Calibri" panose="020F0502020204030204" pitchFamily="34" charset="0"/>
                        </a:rPr>
                        <a:t>                 156,777,000.00 </a:t>
                      </a:r>
                    </a:p>
                  </a:txBody>
                  <a:tcPr marL="8893" marR="8893" marT="889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10007"/>
                  </a:ext>
                </a:extLst>
              </a:tr>
              <a:tr h="210293">
                <a:tc>
                  <a:txBody>
                    <a:bodyPr/>
                    <a:lstStyle/>
                    <a:p>
                      <a:pPr algn="l" fontAlgn="t"/>
                      <a:r>
                        <a:rPr lang="pt-BR" sz="1400" b="0" i="0" u="none" strike="noStrike">
                          <a:solidFill>
                            <a:srgbClr val="000000"/>
                          </a:solidFill>
                          <a:effectLst/>
                          <a:latin typeface="Calibri" panose="020F0502020204030204" pitchFamily="34" charset="0"/>
                        </a:rPr>
                        <a:t>09  SECRETARIA DE OBRAS PUBLICAS</a:t>
                      </a:r>
                    </a:p>
                  </a:txBody>
                  <a:tcPr marL="8893" marR="8893" marT="889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r" fontAlgn="t"/>
                      <a:r>
                        <a:rPr lang="es-MX" sz="1400" b="0" i="0" u="none" strike="noStrike" dirty="0">
                          <a:solidFill>
                            <a:srgbClr val="000000"/>
                          </a:solidFill>
                          <a:effectLst/>
                          <a:latin typeface="Calibri" panose="020F0502020204030204" pitchFamily="34" charset="0"/>
                        </a:rPr>
                        <a:t>                 239,583,664.87 </a:t>
                      </a:r>
                    </a:p>
                  </a:txBody>
                  <a:tcPr marL="8893" marR="8893" marT="889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10008"/>
                  </a:ext>
                </a:extLst>
              </a:tr>
              <a:tr h="410833">
                <a:tc>
                  <a:txBody>
                    <a:bodyPr/>
                    <a:lstStyle/>
                    <a:p>
                      <a:pPr algn="l" fontAlgn="t"/>
                      <a:r>
                        <a:rPr lang="es-MX" sz="1400" b="0" i="0" u="none" strike="noStrike">
                          <a:solidFill>
                            <a:srgbClr val="000000"/>
                          </a:solidFill>
                          <a:effectLst/>
                          <a:latin typeface="Calibri" panose="020F0502020204030204" pitchFamily="34" charset="0"/>
                        </a:rPr>
                        <a:t>10  SECRETARIA DE PLANEACIÓN P/ EL DESARROLLO SUSTENTA</a:t>
                      </a:r>
                    </a:p>
                  </a:txBody>
                  <a:tcPr marL="8893" marR="8893" marT="889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r" fontAlgn="t"/>
                      <a:r>
                        <a:rPr lang="es-MX" sz="1400" b="0" i="0" u="none" strike="noStrike" dirty="0">
                          <a:solidFill>
                            <a:srgbClr val="000000"/>
                          </a:solidFill>
                          <a:effectLst/>
                          <a:latin typeface="Calibri" panose="020F0502020204030204" pitchFamily="34" charset="0"/>
                        </a:rPr>
                        <a:t>                  18,303,898.04 </a:t>
                      </a:r>
                    </a:p>
                  </a:txBody>
                  <a:tcPr marL="8893" marR="8893" marT="889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10009"/>
                  </a:ext>
                </a:extLst>
              </a:tr>
              <a:tr h="410833">
                <a:tc>
                  <a:txBody>
                    <a:bodyPr/>
                    <a:lstStyle/>
                    <a:p>
                      <a:pPr algn="l" fontAlgn="t"/>
                      <a:r>
                        <a:rPr lang="es-MX" sz="1400" b="0" i="0" u="none" strike="noStrike">
                          <a:solidFill>
                            <a:srgbClr val="000000"/>
                          </a:solidFill>
                          <a:effectLst/>
                          <a:latin typeface="Calibri" panose="020F0502020204030204" pitchFamily="34" charset="0"/>
                        </a:rPr>
                        <a:t>11  SECRETARIA DE SEG. PUB. Y TRANSITO Y VIALIDAD MPAL</a:t>
                      </a:r>
                    </a:p>
                  </a:txBody>
                  <a:tcPr marL="8893" marR="8893" marT="889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r" fontAlgn="t"/>
                      <a:r>
                        <a:rPr lang="es-MX" sz="1400" b="0" i="0" u="none" strike="noStrike" dirty="0">
                          <a:solidFill>
                            <a:srgbClr val="000000"/>
                          </a:solidFill>
                          <a:effectLst/>
                          <a:latin typeface="Calibri" panose="020F0502020204030204" pitchFamily="34" charset="0"/>
                        </a:rPr>
                        <a:t>                 103,009,840.67 </a:t>
                      </a:r>
                    </a:p>
                  </a:txBody>
                  <a:tcPr marL="8893" marR="8893" marT="889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10010"/>
                  </a:ext>
                </a:extLst>
              </a:tr>
              <a:tr h="210293">
                <a:tc>
                  <a:txBody>
                    <a:bodyPr/>
                    <a:lstStyle/>
                    <a:p>
                      <a:pPr algn="l" fontAlgn="t"/>
                      <a:r>
                        <a:rPr lang="es-MX" sz="1400" b="0" i="0" u="none" strike="noStrike">
                          <a:solidFill>
                            <a:srgbClr val="000000"/>
                          </a:solidFill>
                          <a:effectLst/>
                          <a:latin typeface="Calibri" panose="020F0502020204030204" pitchFamily="34" charset="0"/>
                        </a:rPr>
                        <a:t>12  LIMPIA Y ASEO PÚBLICO</a:t>
                      </a:r>
                    </a:p>
                  </a:txBody>
                  <a:tcPr marL="8893" marR="8893" marT="889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r" fontAlgn="t"/>
                      <a:r>
                        <a:rPr lang="es-MX" sz="1400" b="0" i="0" u="none" strike="noStrike" dirty="0">
                          <a:solidFill>
                            <a:srgbClr val="000000"/>
                          </a:solidFill>
                          <a:effectLst/>
                          <a:latin typeface="Calibri" panose="020F0502020204030204" pitchFamily="34" charset="0"/>
                        </a:rPr>
                        <a:t>                 193,450,608.46 </a:t>
                      </a:r>
                    </a:p>
                  </a:txBody>
                  <a:tcPr marL="8893" marR="8893" marT="889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10011"/>
                  </a:ext>
                </a:extLst>
              </a:tr>
              <a:tr h="210293">
                <a:tc>
                  <a:txBody>
                    <a:bodyPr/>
                    <a:lstStyle/>
                    <a:p>
                      <a:pPr algn="l" fontAlgn="t"/>
                      <a:r>
                        <a:rPr lang="es-MX" sz="1400" b="0" i="0" u="none" strike="noStrike">
                          <a:solidFill>
                            <a:srgbClr val="000000"/>
                          </a:solidFill>
                          <a:effectLst/>
                          <a:latin typeface="Calibri" panose="020F0502020204030204" pitchFamily="34" charset="0"/>
                        </a:rPr>
                        <a:t>13  MERCADOS</a:t>
                      </a:r>
                    </a:p>
                  </a:txBody>
                  <a:tcPr marL="8893" marR="8893" marT="889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r" fontAlgn="t"/>
                      <a:r>
                        <a:rPr lang="es-MX" sz="1400" b="0" i="0" u="none" strike="noStrike" dirty="0">
                          <a:solidFill>
                            <a:srgbClr val="000000"/>
                          </a:solidFill>
                          <a:effectLst/>
                          <a:latin typeface="Calibri" panose="020F0502020204030204" pitchFamily="34" charset="0"/>
                        </a:rPr>
                        <a:t>                  39,157,844.51 </a:t>
                      </a:r>
                    </a:p>
                  </a:txBody>
                  <a:tcPr marL="8893" marR="8893" marT="889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10012"/>
                  </a:ext>
                </a:extLst>
              </a:tr>
              <a:tr h="210293">
                <a:tc>
                  <a:txBody>
                    <a:bodyPr/>
                    <a:lstStyle/>
                    <a:p>
                      <a:pPr algn="l" fontAlgn="t"/>
                      <a:r>
                        <a:rPr lang="es-MX" sz="1400" b="0" i="0" u="none" strike="noStrike">
                          <a:solidFill>
                            <a:srgbClr val="000000"/>
                          </a:solidFill>
                          <a:effectLst/>
                          <a:latin typeface="Calibri" panose="020F0502020204030204" pitchFamily="34" charset="0"/>
                        </a:rPr>
                        <a:t>16  AGUA POTABLE Y ALCANTARILLADO</a:t>
                      </a:r>
                    </a:p>
                  </a:txBody>
                  <a:tcPr marL="8893" marR="8893" marT="889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r" fontAlgn="t"/>
                      <a:r>
                        <a:rPr lang="es-MX" sz="1400" b="0" i="0" u="none" strike="noStrike" dirty="0">
                          <a:solidFill>
                            <a:srgbClr val="000000"/>
                          </a:solidFill>
                          <a:effectLst/>
                          <a:latin typeface="Calibri" panose="020F0502020204030204" pitchFamily="34" charset="0"/>
                        </a:rPr>
                        <a:t>                                    -   </a:t>
                      </a:r>
                    </a:p>
                  </a:txBody>
                  <a:tcPr marL="8893" marR="8893" marT="889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10013"/>
                  </a:ext>
                </a:extLst>
              </a:tr>
              <a:tr h="210293">
                <a:tc>
                  <a:txBody>
                    <a:bodyPr/>
                    <a:lstStyle/>
                    <a:p>
                      <a:pPr algn="l" fontAlgn="t"/>
                      <a:r>
                        <a:rPr lang="es-MX" sz="1400" b="0" i="0" u="none" strike="noStrike">
                          <a:solidFill>
                            <a:srgbClr val="000000"/>
                          </a:solidFill>
                          <a:effectLst/>
                          <a:latin typeface="Calibri" panose="020F0502020204030204" pitchFamily="34" charset="0"/>
                        </a:rPr>
                        <a:t>17  ALUMBRADO PÚBLICO</a:t>
                      </a:r>
                    </a:p>
                  </a:txBody>
                  <a:tcPr marL="8893" marR="8893" marT="889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r" fontAlgn="t"/>
                      <a:r>
                        <a:rPr lang="es-MX" sz="1400" b="0" i="0" u="none" strike="noStrike" dirty="0">
                          <a:solidFill>
                            <a:srgbClr val="000000"/>
                          </a:solidFill>
                          <a:effectLst/>
                          <a:latin typeface="Calibri" panose="020F0502020204030204" pitchFamily="34" charset="0"/>
                        </a:rPr>
                        <a:t>                  94,634,049.98 </a:t>
                      </a:r>
                    </a:p>
                  </a:txBody>
                  <a:tcPr marL="8893" marR="8893" marT="889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10014"/>
                  </a:ext>
                </a:extLst>
              </a:tr>
              <a:tr h="210293">
                <a:tc>
                  <a:txBody>
                    <a:bodyPr/>
                    <a:lstStyle/>
                    <a:p>
                      <a:pPr algn="l" fontAlgn="t"/>
                      <a:r>
                        <a:rPr lang="es-MX" sz="1400" b="0" i="0" u="none" strike="noStrike">
                          <a:solidFill>
                            <a:srgbClr val="000000"/>
                          </a:solidFill>
                          <a:effectLst/>
                          <a:latin typeface="Calibri" panose="020F0502020204030204" pitchFamily="34" charset="0"/>
                        </a:rPr>
                        <a:t>19  SECRETARIA DE SALUD</a:t>
                      </a:r>
                    </a:p>
                  </a:txBody>
                  <a:tcPr marL="8893" marR="8893" marT="889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r" fontAlgn="t"/>
                      <a:r>
                        <a:rPr lang="es-MX" sz="1400" b="0" i="0" u="none" strike="noStrike" dirty="0">
                          <a:solidFill>
                            <a:srgbClr val="000000"/>
                          </a:solidFill>
                          <a:effectLst/>
                          <a:latin typeface="Calibri" panose="020F0502020204030204" pitchFamily="34" charset="0"/>
                        </a:rPr>
                        <a:t>                 203,474,045.74 </a:t>
                      </a:r>
                    </a:p>
                  </a:txBody>
                  <a:tcPr marL="8893" marR="8893" marT="889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10015"/>
                  </a:ext>
                </a:extLst>
              </a:tr>
              <a:tr h="210293">
                <a:tc>
                  <a:txBody>
                    <a:bodyPr/>
                    <a:lstStyle/>
                    <a:p>
                      <a:pPr algn="l" fontAlgn="t"/>
                      <a:r>
                        <a:rPr lang="es-MX" sz="1400" b="0" i="0" u="none" strike="noStrike">
                          <a:solidFill>
                            <a:srgbClr val="000000"/>
                          </a:solidFill>
                          <a:effectLst/>
                          <a:latin typeface="Calibri" panose="020F0502020204030204" pitchFamily="34" charset="0"/>
                        </a:rPr>
                        <a:t>20  ASISTENCIA A LA EDUCACIÓN</a:t>
                      </a:r>
                    </a:p>
                  </a:txBody>
                  <a:tcPr marL="8893" marR="8893" marT="889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r" fontAlgn="t"/>
                      <a:r>
                        <a:rPr lang="es-MX" sz="1400" b="0" i="0" u="none" strike="noStrike" dirty="0">
                          <a:solidFill>
                            <a:srgbClr val="000000"/>
                          </a:solidFill>
                          <a:effectLst/>
                          <a:latin typeface="Calibri" panose="020F0502020204030204" pitchFamily="34" charset="0"/>
                        </a:rPr>
                        <a:t>                    5,266,800.00 </a:t>
                      </a:r>
                    </a:p>
                  </a:txBody>
                  <a:tcPr marL="8893" marR="8893" marT="889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10016"/>
                  </a:ext>
                </a:extLst>
              </a:tr>
              <a:tr h="210293">
                <a:tc>
                  <a:txBody>
                    <a:bodyPr/>
                    <a:lstStyle/>
                    <a:p>
                      <a:pPr algn="l" fontAlgn="t"/>
                      <a:r>
                        <a:rPr lang="es-MX" sz="1400" b="0" i="0" u="none" strike="noStrike">
                          <a:solidFill>
                            <a:srgbClr val="000000"/>
                          </a:solidFill>
                          <a:effectLst/>
                          <a:latin typeface="Calibri" panose="020F0502020204030204" pitchFamily="34" charset="0"/>
                        </a:rPr>
                        <a:t>21  DESARROLLO SOCIAL</a:t>
                      </a:r>
                    </a:p>
                  </a:txBody>
                  <a:tcPr marL="8893" marR="8893" marT="889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r" fontAlgn="t"/>
                      <a:r>
                        <a:rPr lang="es-MX" sz="1400" b="0" i="0" u="none" strike="noStrike" dirty="0">
                          <a:solidFill>
                            <a:srgbClr val="000000"/>
                          </a:solidFill>
                          <a:effectLst/>
                          <a:latin typeface="Calibri" panose="020F0502020204030204" pitchFamily="34" charset="0"/>
                        </a:rPr>
                        <a:t>                  94,931,093.46 </a:t>
                      </a:r>
                    </a:p>
                  </a:txBody>
                  <a:tcPr marL="8893" marR="8893" marT="889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10017"/>
                  </a:ext>
                </a:extLst>
              </a:tr>
              <a:tr h="399595">
                <a:tc>
                  <a:txBody>
                    <a:bodyPr/>
                    <a:lstStyle/>
                    <a:p>
                      <a:pPr algn="l" fontAlgn="t"/>
                      <a:r>
                        <a:rPr lang="es-MX" sz="1400" b="0" i="0" u="none" strike="noStrike">
                          <a:solidFill>
                            <a:srgbClr val="000000"/>
                          </a:solidFill>
                          <a:effectLst/>
                          <a:latin typeface="Calibri" panose="020F0502020204030204" pitchFamily="34" charset="0"/>
                        </a:rPr>
                        <a:t>22  SECRETARIA DE DESARROLLO ECONOMICO</a:t>
                      </a:r>
                    </a:p>
                  </a:txBody>
                  <a:tcPr marL="8893" marR="8893" marT="889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r" fontAlgn="t"/>
                      <a:r>
                        <a:rPr lang="es-MX" sz="1400" b="0" i="0" u="none" strike="noStrike" dirty="0">
                          <a:solidFill>
                            <a:srgbClr val="000000"/>
                          </a:solidFill>
                          <a:effectLst/>
                          <a:latin typeface="Calibri" panose="020F0502020204030204" pitchFamily="34" charset="0"/>
                        </a:rPr>
                        <a:t>                  23,280,635.75 </a:t>
                      </a:r>
                    </a:p>
                  </a:txBody>
                  <a:tcPr marL="8893" marR="8893" marT="889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10018"/>
                  </a:ext>
                </a:extLst>
              </a:tr>
              <a:tr h="210293">
                <a:tc>
                  <a:txBody>
                    <a:bodyPr/>
                    <a:lstStyle/>
                    <a:p>
                      <a:pPr algn="l" fontAlgn="t"/>
                      <a:r>
                        <a:rPr lang="es-MX" sz="1400" b="0" i="0" u="none" strike="noStrike">
                          <a:solidFill>
                            <a:srgbClr val="000000"/>
                          </a:solidFill>
                          <a:effectLst/>
                          <a:latin typeface="Calibri" panose="020F0502020204030204" pitchFamily="34" charset="0"/>
                        </a:rPr>
                        <a:t>23  SECRETARIA DE SERVICIOS MUNICIPALES</a:t>
                      </a:r>
                    </a:p>
                  </a:txBody>
                  <a:tcPr marL="8893" marR="8893" marT="889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r" fontAlgn="t"/>
                      <a:r>
                        <a:rPr lang="es-MX" sz="1400" b="0" i="0" u="none" strike="noStrike" dirty="0">
                          <a:solidFill>
                            <a:srgbClr val="000000"/>
                          </a:solidFill>
                          <a:effectLst/>
                          <a:latin typeface="Calibri" panose="020F0502020204030204" pitchFamily="34" charset="0"/>
                        </a:rPr>
                        <a:t>                  78,420,410.46 </a:t>
                      </a:r>
                    </a:p>
                  </a:txBody>
                  <a:tcPr marL="8893" marR="8893" marT="889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10019"/>
                  </a:ext>
                </a:extLst>
              </a:tr>
              <a:tr h="210293">
                <a:tc>
                  <a:txBody>
                    <a:bodyPr/>
                    <a:lstStyle/>
                    <a:p>
                      <a:pPr algn="l" fontAlgn="t"/>
                      <a:r>
                        <a:rPr lang="es-MX" sz="1400" b="0" i="0" u="none" strike="noStrike">
                          <a:solidFill>
                            <a:srgbClr val="000000"/>
                          </a:solidFill>
                          <a:effectLst/>
                          <a:latin typeface="Calibri" panose="020F0502020204030204" pitchFamily="34" charset="0"/>
                        </a:rPr>
                        <a:t>24  SECRETARIA DE ECOLOGÍA</a:t>
                      </a:r>
                    </a:p>
                  </a:txBody>
                  <a:tcPr marL="8893" marR="8893" marT="889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E2EFDA"/>
                    </a:solidFill>
                  </a:tcPr>
                </a:tc>
                <a:tc>
                  <a:txBody>
                    <a:bodyPr/>
                    <a:lstStyle/>
                    <a:p>
                      <a:pPr algn="r" fontAlgn="t"/>
                      <a:r>
                        <a:rPr lang="es-MX" sz="1400" b="0" i="0" u="none" strike="noStrike" dirty="0">
                          <a:solidFill>
                            <a:srgbClr val="000000"/>
                          </a:solidFill>
                          <a:effectLst/>
                          <a:latin typeface="Calibri" panose="020F0502020204030204" pitchFamily="34" charset="0"/>
                        </a:rPr>
                        <a:t>                  22,526,075.22 </a:t>
                      </a:r>
                    </a:p>
                  </a:txBody>
                  <a:tcPr marL="8893" marR="8893" marT="889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E2EFDA"/>
                    </a:solid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771570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val 6"/>
          <p:cNvSpPr>
            <a:spLocks noChangeArrowheads="1"/>
          </p:cNvSpPr>
          <p:nvPr/>
        </p:nvSpPr>
        <p:spPr bwMode="gray">
          <a:xfrm>
            <a:off x="1849361" y="6431449"/>
            <a:ext cx="1834550" cy="467159"/>
          </a:xfrm>
          <a:prstGeom prst="ellipse">
            <a:avLst/>
          </a:prstGeom>
          <a:gradFill rotWithShape="1">
            <a:gsLst>
              <a:gs pos="0">
                <a:srgbClr val="B2B2B2"/>
              </a:gs>
              <a:gs pos="100000">
                <a:srgbClr val="B2B2B2">
                  <a:gamma/>
                  <a:tint val="0"/>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a:p>
        </p:txBody>
      </p:sp>
      <p:sp>
        <p:nvSpPr>
          <p:cNvPr id="63" name="Oval 6"/>
          <p:cNvSpPr>
            <a:spLocks noChangeArrowheads="1"/>
          </p:cNvSpPr>
          <p:nvPr/>
        </p:nvSpPr>
        <p:spPr bwMode="gray">
          <a:xfrm>
            <a:off x="7458607" y="4179571"/>
            <a:ext cx="1258231" cy="385497"/>
          </a:xfrm>
          <a:prstGeom prst="ellipse">
            <a:avLst/>
          </a:prstGeom>
          <a:gradFill rotWithShape="1">
            <a:gsLst>
              <a:gs pos="0">
                <a:srgbClr val="B2B2B2"/>
              </a:gs>
              <a:gs pos="100000">
                <a:srgbClr val="B2B2B2">
                  <a:gamma/>
                  <a:tint val="0"/>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a:p>
        </p:txBody>
      </p:sp>
      <p:sp>
        <p:nvSpPr>
          <p:cNvPr id="99330" name="Rectangle 2"/>
          <p:cNvSpPr>
            <a:spLocks noGrp="1" noChangeArrowheads="1"/>
          </p:cNvSpPr>
          <p:nvPr>
            <p:ph type="title"/>
          </p:nvPr>
        </p:nvSpPr>
        <p:spPr>
          <a:solidFill>
            <a:schemeClr val="accent1"/>
          </a:solidFill>
        </p:spPr>
        <p:txBody>
          <a:bodyPr>
            <a:normAutofit fontScale="90000"/>
          </a:bodyPr>
          <a:lstStyle/>
          <a:p>
            <a:r>
              <a:rPr lang="en-US" dirty="0" err="1">
                <a:solidFill>
                  <a:schemeClr val="bg1"/>
                </a:solidFill>
              </a:rPr>
              <a:t>Funcional</a:t>
            </a:r>
            <a:endParaRPr lang="en-US" dirty="0">
              <a:solidFill>
                <a:schemeClr val="bg1"/>
              </a:solidFill>
            </a:endParaRPr>
          </a:p>
        </p:txBody>
      </p:sp>
      <p:sp>
        <p:nvSpPr>
          <p:cNvPr id="38" name="Freeform 24"/>
          <p:cNvSpPr>
            <a:spLocks/>
          </p:cNvSpPr>
          <p:nvPr/>
        </p:nvSpPr>
        <p:spPr bwMode="gray">
          <a:xfrm>
            <a:off x="2083916" y="4616384"/>
            <a:ext cx="1353360" cy="623387"/>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solidFill>
            <a:schemeClr val="accent5">
              <a:lumMod val="40000"/>
              <a:lumOff val="60000"/>
            </a:schemeClr>
          </a:solidFill>
          <a:ln>
            <a:noFill/>
          </a:ln>
        </p:spPr>
        <p:txBody>
          <a:bodyPr/>
          <a:lstStyle/>
          <a:p>
            <a:endParaRPr lang="es-MX"/>
          </a:p>
        </p:txBody>
      </p:sp>
      <p:sp>
        <p:nvSpPr>
          <p:cNvPr id="65" name="Oval 6"/>
          <p:cNvSpPr>
            <a:spLocks noChangeArrowheads="1"/>
          </p:cNvSpPr>
          <p:nvPr/>
        </p:nvSpPr>
        <p:spPr bwMode="gray">
          <a:xfrm>
            <a:off x="1788420" y="4002269"/>
            <a:ext cx="1834550" cy="467159"/>
          </a:xfrm>
          <a:prstGeom prst="ellipse">
            <a:avLst/>
          </a:prstGeom>
          <a:gradFill rotWithShape="1">
            <a:gsLst>
              <a:gs pos="0">
                <a:srgbClr val="B2B2B2"/>
              </a:gs>
              <a:gs pos="100000">
                <a:srgbClr val="B2B2B2">
                  <a:gamma/>
                  <a:tint val="0"/>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a:p>
        </p:txBody>
      </p:sp>
      <p:sp>
        <p:nvSpPr>
          <p:cNvPr id="66" name="AutoShape 15"/>
          <p:cNvSpPr>
            <a:spLocks noChangeArrowheads="1"/>
          </p:cNvSpPr>
          <p:nvPr/>
        </p:nvSpPr>
        <p:spPr bwMode="gray">
          <a:xfrm>
            <a:off x="415112" y="1283920"/>
            <a:ext cx="2183361" cy="722654"/>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67" name="Text Box 23"/>
          <p:cNvSpPr txBox="1">
            <a:spLocks noChangeArrowheads="1"/>
          </p:cNvSpPr>
          <p:nvPr/>
        </p:nvSpPr>
        <p:spPr bwMode="gray">
          <a:xfrm>
            <a:off x="517457" y="1470229"/>
            <a:ext cx="1825153" cy="523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b="1" dirty="0" err="1">
                <a:solidFill>
                  <a:schemeClr val="bg1"/>
                </a:solidFill>
              </a:rPr>
              <a:t>Funcional</a:t>
            </a:r>
            <a:endParaRPr lang="en-US" sz="1400" b="1" dirty="0">
              <a:solidFill>
                <a:schemeClr val="bg1"/>
              </a:solidFill>
            </a:endParaRPr>
          </a:p>
          <a:p>
            <a:pPr algn="ctr" eaLnBrk="0" hangingPunct="0"/>
            <a:r>
              <a:rPr lang="en-US" sz="1400" b="1" dirty="0">
                <a:solidFill>
                  <a:schemeClr val="bg1"/>
                </a:solidFill>
              </a:rPr>
              <a:t>(Para que se </a:t>
            </a:r>
            <a:r>
              <a:rPr lang="en-US" sz="1400" b="1" dirty="0" err="1">
                <a:solidFill>
                  <a:schemeClr val="bg1"/>
                </a:solidFill>
              </a:rPr>
              <a:t>gasta</a:t>
            </a:r>
            <a:r>
              <a:rPr lang="en-US" sz="1400" b="1" dirty="0">
                <a:solidFill>
                  <a:schemeClr val="bg1"/>
                </a:solidFill>
              </a:rPr>
              <a:t>)</a:t>
            </a:r>
          </a:p>
        </p:txBody>
      </p:sp>
      <p:sp>
        <p:nvSpPr>
          <p:cNvPr id="2" name="Cinta perforada 1"/>
          <p:cNvSpPr/>
          <p:nvPr/>
        </p:nvSpPr>
        <p:spPr>
          <a:xfrm>
            <a:off x="2893325" y="1293859"/>
            <a:ext cx="8742789" cy="928287"/>
          </a:xfrm>
          <a:prstGeom prst="flowChartPunchedTap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2"/>
                </a:solidFill>
              </a:rPr>
              <a:t>Se refiere a qué programas va a ir dirigido el recurso de acuerdo a las funciones que se realicen, el presupuesto se destina en la provisión de bienes y servicios para lograr el bien común de la ciudadanía.</a:t>
            </a:r>
          </a:p>
        </p:txBody>
      </p:sp>
      <p:pic>
        <p:nvPicPr>
          <p:cNvPr id="40" name="Imagen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9971" y="5494489"/>
            <a:ext cx="1282900" cy="1336355"/>
          </a:xfrm>
          <a:prstGeom prst="rect">
            <a:avLst/>
          </a:prstGeom>
        </p:spPr>
      </p:pic>
      <p:grpSp>
        <p:nvGrpSpPr>
          <p:cNvPr id="41" name="Group 3">
            <a:extLst>
              <a:ext uri="{FF2B5EF4-FFF2-40B4-BE49-F238E27FC236}">
                <a16:creationId xmlns:a16="http://schemas.microsoft.com/office/drawing/2014/main" id="{11483DED-1EE2-4408-9219-AD4C4B2142D2}"/>
              </a:ext>
            </a:extLst>
          </p:cNvPr>
          <p:cNvGrpSpPr/>
          <p:nvPr/>
        </p:nvGrpSpPr>
        <p:grpSpPr>
          <a:xfrm>
            <a:off x="1246063" y="2442948"/>
            <a:ext cx="1961162" cy="4106379"/>
            <a:chOff x="851030" y="1340768"/>
            <a:chExt cx="2426195" cy="5081516"/>
          </a:xfrm>
          <a:solidFill>
            <a:sysClr val="windowText" lastClr="000000">
              <a:lumMod val="50000"/>
              <a:lumOff val="50000"/>
            </a:sysClr>
          </a:solidFill>
        </p:grpSpPr>
        <p:grpSp>
          <p:nvGrpSpPr>
            <p:cNvPr id="42" name="Group 4">
              <a:extLst>
                <a:ext uri="{FF2B5EF4-FFF2-40B4-BE49-F238E27FC236}">
                  <a16:creationId xmlns:a16="http://schemas.microsoft.com/office/drawing/2014/main" id="{A2FFEB1A-B9C1-409A-BFB3-D647867E320B}"/>
                </a:ext>
              </a:extLst>
            </p:cNvPr>
            <p:cNvGrpSpPr/>
            <p:nvPr/>
          </p:nvGrpSpPr>
          <p:grpSpPr>
            <a:xfrm>
              <a:off x="851030" y="1340768"/>
              <a:ext cx="2426195" cy="5081516"/>
              <a:chOff x="3009901" y="1512649"/>
              <a:chExt cx="2426195" cy="5081516"/>
            </a:xfrm>
            <a:grpFill/>
          </p:grpSpPr>
          <p:sp>
            <p:nvSpPr>
              <p:cNvPr id="46" name="Freeform 9">
                <a:extLst>
                  <a:ext uri="{FF2B5EF4-FFF2-40B4-BE49-F238E27FC236}">
                    <a16:creationId xmlns:a16="http://schemas.microsoft.com/office/drawing/2014/main" id="{E9F664A9-C066-4756-96DD-7804759C409F}"/>
                  </a:ext>
                </a:extLst>
              </p:cNvPr>
              <p:cNvSpPr>
                <a:spLocks/>
              </p:cNvSpPr>
              <p:nvPr/>
            </p:nvSpPr>
            <p:spPr bwMode="auto">
              <a:xfrm>
                <a:off x="3009901" y="1671638"/>
                <a:ext cx="2426195" cy="4922527"/>
              </a:xfrm>
              <a:custGeom>
                <a:avLst/>
                <a:gdLst>
                  <a:gd name="T0" fmla="*/ 1787 w 1867"/>
                  <a:gd name="T1" fmla="*/ 46 h 3789"/>
                  <a:gd name="T2" fmla="*/ 1799 w 1867"/>
                  <a:gd name="T3" fmla="*/ 220 h 3789"/>
                  <a:gd name="T4" fmla="*/ 1827 w 1867"/>
                  <a:gd name="T5" fmla="*/ 371 h 3789"/>
                  <a:gd name="T6" fmla="*/ 1796 w 1867"/>
                  <a:gd name="T7" fmla="*/ 616 h 3789"/>
                  <a:gd name="T8" fmla="*/ 1687 w 1867"/>
                  <a:gd name="T9" fmla="*/ 819 h 3789"/>
                  <a:gd name="T10" fmla="*/ 1281 w 1867"/>
                  <a:gd name="T11" fmla="*/ 859 h 3789"/>
                  <a:gd name="T12" fmla="*/ 1365 w 1867"/>
                  <a:gd name="T13" fmla="*/ 1428 h 3789"/>
                  <a:gd name="T14" fmla="*/ 1428 w 1867"/>
                  <a:gd name="T15" fmla="*/ 1718 h 3789"/>
                  <a:gd name="T16" fmla="*/ 1310 w 1867"/>
                  <a:gd name="T17" fmla="*/ 1679 h 3789"/>
                  <a:gd name="T18" fmla="*/ 1227 w 1867"/>
                  <a:gd name="T19" fmla="*/ 1948 h 3789"/>
                  <a:gd name="T20" fmla="*/ 1199 w 1867"/>
                  <a:gd name="T21" fmla="*/ 2111 h 3789"/>
                  <a:gd name="T22" fmla="*/ 1152 w 1867"/>
                  <a:gd name="T23" fmla="*/ 2430 h 3789"/>
                  <a:gd name="T24" fmla="*/ 1095 w 1867"/>
                  <a:gd name="T25" fmla="*/ 3030 h 3789"/>
                  <a:gd name="T26" fmla="*/ 1120 w 1867"/>
                  <a:gd name="T27" fmla="*/ 3266 h 3789"/>
                  <a:gd name="T28" fmla="*/ 1207 w 1867"/>
                  <a:gd name="T29" fmla="*/ 3412 h 3789"/>
                  <a:gd name="T30" fmla="*/ 1371 w 1867"/>
                  <a:gd name="T31" fmla="*/ 3529 h 3789"/>
                  <a:gd name="T32" fmla="*/ 1274 w 1867"/>
                  <a:gd name="T33" fmla="*/ 3622 h 3789"/>
                  <a:gd name="T34" fmla="*/ 979 w 1867"/>
                  <a:gd name="T35" fmla="*/ 3503 h 3789"/>
                  <a:gd name="T36" fmla="*/ 856 w 1867"/>
                  <a:gd name="T37" fmla="*/ 3412 h 3789"/>
                  <a:gd name="T38" fmla="*/ 847 w 1867"/>
                  <a:gd name="T39" fmla="*/ 3221 h 3789"/>
                  <a:gd name="T40" fmla="*/ 860 w 1867"/>
                  <a:gd name="T41" fmla="*/ 3025 h 3789"/>
                  <a:gd name="T42" fmla="*/ 869 w 1867"/>
                  <a:gd name="T43" fmla="*/ 2597 h 3789"/>
                  <a:gd name="T44" fmla="*/ 871 w 1867"/>
                  <a:gd name="T45" fmla="*/ 2204 h 3789"/>
                  <a:gd name="T46" fmla="*/ 816 w 1867"/>
                  <a:gd name="T47" fmla="*/ 2256 h 3789"/>
                  <a:gd name="T48" fmla="*/ 672 w 1867"/>
                  <a:gd name="T49" fmla="*/ 2624 h 3789"/>
                  <a:gd name="T50" fmla="*/ 636 w 1867"/>
                  <a:gd name="T51" fmla="*/ 2709 h 3789"/>
                  <a:gd name="T52" fmla="*/ 580 w 1867"/>
                  <a:gd name="T53" fmla="*/ 2944 h 3789"/>
                  <a:gd name="T54" fmla="*/ 549 w 1867"/>
                  <a:gd name="T55" fmla="*/ 3219 h 3789"/>
                  <a:gd name="T56" fmla="*/ 560 w 1867"/>
                  <a:gd name="T57" fmla="*/ 3480 h 3789"/>
                  <a:gd name="T58" fmla="*/ 563 w 1867"/>
                  <a:gd name="T59" fmla="*/ 3786 h 3789"/>
                  <a:gd name="T60" fmla="*/ 343 w 1867"/>
                  <a:gd name="T61" fmla="*/ 3605 h 3789"/>
                  <a:gd name="T62" fmla="*/ 322 w 1867"/>
                  <a:gd name="T63" fmla="*/ 3392 h 3789"/>
                  <a:gd name="T64" fmla="*/ 422 w 1867"/>
                  <a:gd name="T65" fmla="*/ 2492 h 3789"/>
                  <a:gd name="T66" fmla="*/ 483 w 1867"/>
                  <a:gd name="T67" fmla="*/ 1917 h 3789"/>
                  <a:gd name="T68" fmla="*/ 479 w 1867"/>
                  <a:gd name="T69" fmla="*/ 1887 h 3789"/>
                  <a:gd name="T70" fmla="*/ 454 w 1867"/>
                  <a:gd name="T71" fmla="*/ 1443 h 3789"/>
                  <a:gd name="T72" fmla="*/ 432 w 1867"/>
                  <a:gd name="T73" fmla="*/ 1057 h 3789"/>
                  <a:gd name="T74" fmla="*/ 391 w 1867"/>
                  <a:gd name="T75" fmla="*/ 1184 h 3789"/>
                  <a:gd name="T76" fmla="*/ 223 w 1867"/>
                  <a:gd name="T77" fmla="*/ 1285 h 3789"/>
                  <a:gd name="T78" fmla="*/ 89 w 1867"/>
                  <a:gd name="T79" fmla="*/ 1149 h 3789"/>
                  <a:gd name="T80" fmla="*/ 44 w 1867"/>
                  <a:gd name="T81" fmla="*/ 832 h 3789"/>
                  <a:gd name="T82" fmla="*/ 77 w 1867"/>
                  <a:gd name="T83" fmla="*/ 584 h 3789"/>
                  <a:gd name="T84" fmla="*/ 203 w 1867"/>
                  <a:gd name="T85" fmla="*/ 642 h 3789"/>
                  <a:gd name="T86" fmla="*/ 171 w 1867"/>
                  <a:gd name="T87" fmla="*/ 782 h 3789"/>
                  <a:gd name="T88" fmla="*/ 211 w 1867"/>
                  <a:gd name="T89" fmla="*/ 879 h 3789"/>
                  <a:gd name="T90" fmla="*/ 248 w 1867"/>
                  <a:gd name="T91" fmla="*/ 709 h 3789"/>
                  <a:gd name="T92" fmla="*/ 273 w 1867"/>
                  <a:gd name="T93" fmla="*/ 611 h 3789"/>
                  <a:gd name="T94" fmla="*/ 504 w 1867"/>
                  <a:gd name="T95" fmla="*/ 505 h 3789"/>
                  <a:gd name="T96" fmla="*/ 615 w 1867"/>
                  <a:gd name="T97" fmla="*/ 462 h 3789"/>
                  <a:gd name="T98" fmla="*/ 788 w 1867"/>
                  <a:gd name="T99" fmla="*/ 963 h 3789"/>
                  <a:gd name="T100" fmla="*/ 962 w 1867"/>
                  <a:gd name="T101" fmla="*/ 1459 h 3789"/>
                  <a:gd name="T102" fmla="*/ 1113 w 1867"/>
                  <a:gd name="T103" fmla="*/ 1442 h 3789"/>
                  <a:gd name="T104" fmla="*/ 1143 w 1867"/>
                  <a:gd name="T105" fmla="*/ 1153 h 3789"/>
                  <a:gd name="T106" fmla="*/ 886 w 1867"/>
                  <a:gd name="T107" fmla="*/ 428 h 3789"/>
                  <a:gd name="T108" fmla="*/ 1059 w 1867"/>
                  <a:gd name="T109" fmla="*/ 485 h 3789"/>
                  <a:gd name="T110" fmla="*/ 1217 w 1867"/>
                  <a:gd name="T111" fmla="*/ 546 h 3789"/>
                  <a:gd name="T112" fmla="*/ 1314 w 1867"/>
                  <a:gd name="T113" fmla="*/ 597 h 3789"/>
                  <a:gd name="T114" fmla="*/ 1501 w 1867"/>
                  <a:gd name="T115" fmla="*/ 624 h 3789"/>
                  <a:gd name="T116" fmla="*/ 1595 w 1867"/>
                  <a:gd name="T117" fmla="*/ 560 h 3789"/>
                  <a:gd name="T118" fmla="*/ 1647 w 1867"/>
                  <a:gd name="T119" fmla="*/ 373 h 3789"/>
                  <a:gd name="T120" fmla="*/ 1681 w 1867"/>
                  <a:gd name="T121" fmla="*/ 239 h 3789"/>
                  <a:gd name="T122" fmla="*/ 1613 w 1867"/>
                  <a:gd name="T123" fmla="*/ 23 h 3789"/>
                  <a:gd name="connsiteX0" fmla="*/ 8779 w 10000"/>
                  <a:gd name="connsiteY0" fmla="*/ 0 h 10000"/>
                  <a:gd name="connsiteX1" fmla="*/ 8875 w 10000"/>
                  <a:gd name="connsiteY1" fmla="*/ 0 h 10000"/>
                  <a:gd name="connsiteX2" fmla="*/ 8993 w 10000"/>
                  <a:gd name="connsiteY2" fmla="*/ 3 h 10000"/>
                  <a:gd name="connsiteX3" fmla="*/ 9111 w 10000"/>
                  <a:gd name="connsiteY3" fmla="*/ 11 h 10000"/>
                  <a:gd name="connsiteX4" fmla="*/ 9239 w 10000"/>
                  <a:gd name="connsiteY4" fmla="*/ 24 h 10000"/>
                  <a:gd name="connsiteX5" fmla="*/ 9347 w 10000"/>
                  <a:gd name="connsiteY5" fmla="*/ 37 h 10000"/>
                  <a:gd name="connsiteX6" fmla="*/ 9448 w 10000"/>
                  <a:gd name="connsiteY6" fmla="*/ 58 h 10000"/>
                  <a:gd name="connsiteX7" fmla="*/ 9513 w 10000"/>
                  <a:gd name="connsiteY7" fmla="*/ 79 h 10000"/>
                  <a:gd name="connsiteX8" fmla="*/ 9555 w 10000"/>
                  <a:gd name="connsiteY8" fmla="*/ 106 h 10000"/>
                  <a:gd name="connsiteX9" fmla="*/ 9572 w 10000"/>
                  <a:gd name="connsiteY9" fmla="*/ 121 h 10000"/>
                  <a:gd name="connsiteX10" fmla="*/ 9577 w 10000"/>
                  <a:gd name="connsiteY10" fmla="*/ 156 h 10000"/>
                  <a:gd name="connsiteX11" fmla="*/ 9593 w 10000"/>
                  <a:gd name="connsiteY11" fmla="*/ 201 h 10000"/>
                  <a:gd name="connsiteX12" fmla="*/ 9604 w 10000"/>
                  <a:gd name="connsiteY12" fmla="*/ 248 h 10000"/>
                  <a:gd name="connsiteX13" fmla="*/ 9620 w 10000"/>
                  <a:gd name="connsiteY13" fmla="*/ 304 h 10000"/>
                  <a:gd name="connsiteX14" fmla="*/ 9625 w 10000"/>
                  <a:gd name="connsiteY14" fmla="*/ 351 h 10000"/>
                  <a:gd name="connsiteX15" fmla="*/ 9636 w 10000"/>
                  <a:gd name="connsiteY15" fmla="*/ 396 h 10000"/>
                  <a:gd name="connsiteX16" fmla="*/ 9636 w 10000"/>
                  <a:gd name="connsiteY16" fmla="*/ 428 h 10000"/>
                  <a:gd name="connsiteX17" fmla="*/ 9598 w 10000"/>
                  <a:gd name="connsiteY17" fmla="*/ 499 h 10000"/>
                  <a:gd name="connsiteX18" fmla="*/ 9614 w 10000"/>
                  <a:gd name="connsiteY18" fmla="*/ 533 h 10000"/>
                  <a:gd name="connsiteX19" fmla="*/ 9636 w 10000"/>
                  <a:gd name="connsiteY19" fmla="*/ 581 h 10000"/>
                  <a:gd name="connsiteX20" fmla="*/ 9663 w 10000"/>
                  <a:gd name="connsiteY20" fmla="*/ 628 h 10000"/>
                  <a:gd name="connsiteX21" fmla="*/ 9684 w 10000"/>
                  <a:gd name="connsiteY21" fmla="*/ 670 h 10000"/>
                  <a:gd name="connsiteX22" fmla="*/ 9695 w 10000"/>
                  <a:gd name="connsiteY22" fmla="*/ 718 h 10000"/>
                  <a:gd name="connsiteX23" fmla="*/ 9695 w 10000"/>
                  <a:gd name="connsiteY23" fmla="*/ 768 h 10000"/>
                  <a:gd name="connsiteX24" fmla="*/ 9689 w 10000"/>
                  <a:gd name="connsiteY24" fmla="*/ 816 h 10000"/>
                  <a:gd name="connsiteX25" fmla="*/ 9684 w 10000"/>
                  <a:gd name="connsiteY25" fmla="*/ 860 h 10000"/>
                  <a:gd name="connsiteX26" fmla="*/ 9684 w 10000"/>
                  <a:gd name="connsiteY26" fmla="*/ 903 h 10000"/>
                  <a:gd name="connsiteX27" fmla="*/ 9700 w 10000"/>
                  <a:gd name="connsiteY27" fmla="*/ 932 h 10000"/>
                  <a:gd name="connsiteX28" fmla="*/ 9738 w 10000"/>
                  <a:gd name="connsiteY28" fmla="*/ 955 h 10000"/>
                  <a:gd name="connsiteX29" fmla="*/ 9786 w 10000"/>
                  <a:gd name="connsiteY29" fmla="*/ 979 h 10000"/>
                  <a:gd name="connsiteX30" fmla="*/ 9839 w 10000"/>
                  <a:gd name="connsiteY30" fmla="*/ 1000 h 10000"/>
                  <a:gd name="connsiteX31" fmla="*/ 9888 w 10000"/>
                  <a:gd name="connsiteY31" fmla="*/ 1019 h 10000"/>
                  <a:gd name="connsiteX32" fmla="*/ 9936 w 10000"/>
                  <a:gd name="connsiteY32" fmla="*/ 1037 h 10000"/>
                  <a:gd name="connsiteX33" fmla="*/ 9979 w 10000"/>
                  <a:gd name="connsiteY33" fmla="*/ 1066 h 10000"/>
                  <a:gd name="connsiteX34" fmla="*/ 10000 w 10000"/>
                  <a:gd name="connsiteY34" fmla="*/ 1106 h 10000"/>
                  <a:gd name="connsiteX35" fmla="*/ 9898 w 10000"/>
                  <a:gd name="connsiteY35" fmla="*/ 1198 h 10000"/>
                  <a:gd name="connsiteX36" fmla="*/ 9818 w 10000"/>
                  <a:gd name="connsiteY36" fmla="*/ 1301 h 10000"/>
                  <a:gd name="connsiteX37" fmla="*/ 9754 w 10000"/>
                  <a:gd name="connsiteY37" fmla="*/ 1407 h 10000"/>
                  <a:gd name="connsiteX38" fmla="*/ 9689 w 10000"/>
                  <a:gd name="connsiteY38" fmla="*/ 1518 h 10000"/>
                  <a:gd name="connsiteX39" fmla="*/ 9620 w 10000"/>
                  <a:gd name="connsiteY39" fmla="*/ 1626 h 10000"/>
                  <a:gd name="connsiteX40" fmla="*/ 9545 w 10000"/>
                  <a:gd name="connsiteY40" fmla="*/ 1731 h 10000"/>
                  <a:gd name="connsiteX41" fmla="*/ 9507 w 10000"/>
                  <a:gd name="connsiteY41" fmla="*/ 1787 h 10000"/>
                  <a:gd name="connsiteX42" fmla="*/ 9475 w 10000"/>
                  <a:gd name="connsiteY42" fmla="*/ 1847 h 10000"/>
                  <a:gd name="connsiteX43" fmla="*/ 9454 w 10000"/>
                  <a:gd name="connsiteY43" fmla="*/ 1908 h 10000"/>
                  <a:gd name="connsiteX44" fmla="*/ 9416 w 10000"/>
                  <a:gd name="connsiteY44" fmla="*/ 1974 h 10000"/>
                  <a:gd name="connsiteX45" fmla="*/ 9379 w 10000"/>
                  <a:gd name="connsiteY45" fmla="*/ 2035 h 10000"/>
                  <a:gd name="connsiteX46" fmla="*/ 9314 w 10000"/>
                  <a:gd name="connsiteY46" fmla="*/ 2088 h 10000"/>
                  <a:gd name="connsiteX47" fmla="*/ 9239 w 10000"/>
                  <a:gd name="connsiteY47" fmla="*/ 2122 h 10000"/>
                  <a:gd name="connsiteX48" fmla="*/ 9143 w 10000"/>
                  <a:gd name="connsiteY48" fmla="*/ 2146 h 10000"/>
                  <a:gd name="connsiteX49" fmla="*/ 9036 w 10000"/>
                  <a:gd name="connsiteY49" fmla="*/ 2162 h 10000"/>
                  <a:gd name="connsiteX50" fmla="*/ 8918 w 10000"/>
                  <a:gd name="connsiteY50" fmla="*/ 2175 h 10000"/>
                  <a:gd name="connsiteX51" fmla="*/ 8795 w 10000"/>
                  <a:gd name="connsiteY51" fmla="*/ 2185 h 10000"/>
                  <a:gd name="connsiteX52" fmla="*/ 8677 w 10000"/>
                  <a:gd name="connsiteY52" fmla="*/ 2201 h 10000"/>
                  <a:gd name="connsiteX53" fmla="*/ 8468 w 10000"/>
                  <a:gd name="connsiteY53" fmla="*/ 2220 h 10000"/>
                  <a:gd name="connsiteX54" fmla="*/ 8232 w 10000"/>
                  <a:gd name="connsiteY54" fmla="*/ 2241 h 10000"/>
                  <a:gd name="connsiteX55" fmla="*/ 7975 w 10000"/>
                  <a:gd name="connsiteY55" fmla="*/ 2251 h 10000"/>
                  <a:gd name="connsiteX56" fmla="*/ 7702 w 10000"/>
                  <a:gd name="connsiteY56" fmla="*/ 2262 h 10000"/>
                  <a:gd name="connsiteX57" fmla="*/ 7429 w 10000"/>
                  <a:gd name="connsiteY57" fmla="*/ 2264 h 10000"/>
                  <a:gd name="connsiteX58" fmla="*/ 7145 w 10000"/>
                  <a:gd name="connsiteY58" fmla="*/ 2267 h 10000"/>
                  <a:gd name="connsiteX59" fmla="*/ 6861 w 10000"/>
                  <a:gd name="connsiteY59" fmla="*/ 2267 h 10000"/>
                  <a:gd name="connsiteX60" fmla="*/ 6867 w 10000"/>
                  <a:gd name="connsiteY60" fmla="*/ 2449 h 10000"/>
                  <a:gd name="connsiteX61" fmla="*/ 6893 w 10000"/>
                  <a:gd name="connsiteY61" fmla="*/ 2637 h 10000"/>
                  <a:gd name="connsiteX62" fmla="*/ 6936 w 10000"/>
                  <a:gd name="connsiteY62" fmla="*/ 2821 h 10000"/>
                  <a:gd name="connsiteX63" fmla="*/ 6990 w 10000"/>
                  <a:gd name="connsiteY63" fmla="*/ 2996 h 10000"/>
                  <a:gd name="connsiteX64" fmla="*/ 7059 w 10000"/>
                  <a:gd name="connsiteY64" fmla="*/ 3159 h 10000"/>
                  <a:gd name="connsiteX65" fmla="*/ 7129 w 10000"/>
                  <a:gd name="connsiteY65" fmla="*/ 3304 h 10000"/>
                  <a:gd name="connsiteX66" fmla="*/ 7177 w 10000"/>
                  <a:gd name="connsiteY66" fmla="*/ 3423 h 10000"/>
                  <a:gd name="connsiteX67" fmla="*/ 7225 w 10000"/>
                  <a:gd name="connsiteY67" fmla="*/ 3537 h 10000"/>
                  <a:gd name="connsiteX68" fmla="*/ 7263 w 10000"/>
                  <a:gd name="connsiteY68" fmla="*/ 3653 h 10000"/>
                  <a:gd name="connsiteX69" fmla="*/ 7311 w 10000"/>
                  <a:gd name="connsiteY69" fmla="*/ 3769 h 10000"/>
                  <a:gd name="connsiteX70" fmla="*/ 7370 w 10000"/>
                  <a:gd name="connsiteY70" fmla="*/ 3885 h 10000"/>
                  <a:gd name="connsiteX71" fmla="*/ 7450 w 10000"/>
                  <a:gd name="connsiteY71" fmla="*/ 3980 h 10000"/>
                  <a:gd name="connsiteX72" fmla="*/ 7531 w 10000"/>
                  <a:gd name="connsiteY72" fmla="*/ 4075 h 10000"/>
                  <a:gd name="connsiteX73" fmla="*/ 7622 w 10000"/>
                  <a:gd name="connsiteY73" fmla="*/ 4170 h 10000"/>
                  <a:gd name="connsiteX74" fmla="*/ 7702 w 10000"/>
                  <a:gd name="connsiteY74" fmla="*/ 4262 h 10000"/>
                  <a:gd name="connsiteX75" fmla="*/ 7766 w 10000"/>
                  <a:gd name="connsiteY75" fmla="*/ 4355 h 10000"/>
                  <a:gd name="connsiteX76" fmla="*/ 7793 w 10000"/>
                  <a:gd name="connsiteY76" fmla="*/ 4447 h 10000"/>
                  <a:gd name="connsiteX77" fmla="*/ 7745 w 10000"/>
                  <a:gd name="connsiteY77" fmla="*/ 4476 h 10000"/>
                  <a:gd name="connsiteX78" fmla="*/ 7697 w 10000"/>
                  <a:gd name="connsiteY78" fmla="*/ 4503 h 10000"/>
                  <a:gd name="connsiteX79" fmla="*/ 7649 w 10000"/>
                  <a:gd name="connsiteY79" fmla="*/ 4534 h 10000"/>
                  <a:gd name="connsiteX80" fmla="*/ 7606 w 10000"/>
                  <a:gd name="connsiteY80" fmla="*/ 4558 h 10000"/>
                  <a:gd name="connsiteX81" fmla="*/ 7568 w 10000"/>
                  <a:gd name="connsiteY81" fmla="*/ 4571 h 10000"/>
                  <a:gd name="connsiteX82" fmla="*/ 7488 w 10000"/>
                  <a:gd name="connsiteY82" fmla="*/ 4582 h 10000"/>
                  <a:gd name="connsiteX83" fmla="*/ 7413 w 10000"/>
                  <a:gd name="connsiteY83" fmla="*/ 4603 h 10000"/>
                  <a:gd name="connsiteX84" fmla="*/ 7322 w 10000"/>
                  <a:gd name="connsiteY84" fmla="*/ 4629 h 10000"/>
                  <a:gd name="connsiteX85" fmla="*/ 7242 w 10000"/>
                  <a:gd name="connsiteY85" fmla="*/ 4663 h 10000"/>
                  <a:gd name="connsiteX86" fmla="*/ 7172 w 10000"/>
                  <a:gd name="connsiteY86" fmla="*/ 4698 h 10000"/>
                  <a:gd name="connsiteX87" fmla="*/ 7108 w 10000"/>
                  <a:gd name="connsiteY87" fmla="*/ 4727 h 10000"/>
                  <a:gd name="connsiteX88" fmla="*/ 7054 w 10000"/>
                  <a:gd name="connsiteY88" fmla="*/ 4719 h 10000"/>
                  <a:gd name="connsiteX89" fmla="*/ 7017 w 10000"/>
                  <a:gd name="connsiteY89" fmla="*/ 4431 h 10000"/>
                  <a:gd name="connsiteX90" fmla="*/ 6947 w 10000"/>
                  <a:gd name="connsiteY90" fmla="*/ 4431 h 10000"/>
                  <a:gd name="connsiteX91" fmla="*/ 6893 w 10000"/>
                  <a:gd name="connsiteY91" fmla="*/ 4434 h 10000"/>
                  <a:gd name="connsiteX92" fmla="*/ 6840 w 10000"/>
                  <a:gd name="connsiteY92" fmla="*/ 4434 h 10000"/>
                  <a:gd name="connsiteX93" fmla="*/ 6770 w 10000"/>
                  <a:gd name="connsiteY93" fmla="*/ 4437 h 10000"/>
                  <a:gd name="connsiteX94" fmla="*/ 6663 w 10000"/>
                  <a:gd name="connsiteY94" fmla="*/ 4442 h 10000"/>
                  <a:gd name="connsiteX95" fmla="*/ 6652 w 10000"/>
                  <a:gd name="connsiteY95" fmla="*/ 4587 h 10000"/>
                  <a:gd name="connsiteX96" fmla="*/ 6642 w 10000"/>
                  <a:gd name="connsiteY96" fmla="*/ 4737 h 10000"/>
                  <a:gd name="connsiteX97" fmla="*/ 6636 w 10000"/>
                  <a:gd name="connsiteY97" fmla="*/ 4885 h 10000"/>
                  <a:gd name="connsiteX98" fmla="*/ 6615 w 10000"/>
                  <a:gd name="connsiteY98" fmla="*/ 5033 h 10000"/>
                  <a:gd name="connsiteX99" fmla="*/ 6572 w 10000"/>
                  <a:gd name="connsiteY99" fmla="*/ 5141 h 10000"/>
                  <a:gd name="connsiteX100" fmla="*/ 6524 w 10000"/>
                  <a:gd name="connsiteY100" fmla="*/ 5252 h 10000"/>
                  <a:gd name="connsiteX101" fmla="*/ 6476 w 10000"/>
                  <a:gd name="connsiteY101" fmla="*/ 5352 h 10000"/>
                  <a:gd name="connsiteX102" fmla="*/ 6449 w 10000"/>
                  <a:gd name="connsiteY102" fmla="*/ 5455 h 10000"/>
                  <a:gd name="connsiteX103" fmla="*/ 6454 w 10000"/>
                  <a:gd name="connsiteY103" fmla="*/ 5550 h 10000"/>
                  <a:gd name="connsiteX104" fmla="*/ 6443 w 10000"/>
                  <a:gd name="connsiteY104" fmla="*/ 5556 h 10000"/>
                  <a:gd name="connsiteX105" fmla="*/ 6427 w 10000"/>
                  <a:gd name="connsiteY105" fmla="*/ 5556 h 10000"/>
                  <a:gd name="connsiteX106" fmla="*/ 6427 w 10000"/>
                  <a:gd name="connsiteY106" fmla="*/ 5556 h 10000"/>
                  <a:gd name="connsiteX107" fmla="*/ 6422 w 10000"/>
                  <a:gd name="connsiteY107" fmla="*/ 5558 h 10000"/>
                  <a:gd name="connsiteX108" fmla="*/ 6422 w 10000"/>
                  <a:gd name="connsiteY108" fmla="*/ 5566 h 10000"/>
                  <a:gd name="connsiteX109" fmla="*/ 6422 w 10000"/>
                  <a:gd name="connsiteY109" fmla="*/ 5571 h 10000"/>
                  <a:gd name="connsiteX110" fmla="*/ 6422 w 10000"/>
                  <a:gd name="connsiteY110" fmla="*/ 5582 h 10000"/>
                  <a:gd name="connsiteX111" fmla="*/ 6422 w 10000"/>
                  <a:gd name="connsiteY111" fmla="*/ 5595 h 10000"/>
                  <a:gd name="connsiteX112" fmla="*/ 6347 w 10000"/>
                  <a:gd name="connsiteY112" fmla="*/ 5682 h 10000"/>
                  <a:gd name="connsiteX113" fmla="*/ 6288 w 10000"/>
                  <a:gd name="connsiteY113" fmla="*/ 5775 h 10000"/>
                  <a:gd name="connsiteX114" fmla="*/ 6261 w 10000"/>
                  <a:gd name="connsiteY114" fmla="*/ 5872 h 10000"/>
                  <a:gd name="connsiteX115" fmla="*/ 6251 w 10000"/>
                  <a:gd name="connsiteY115" fmla="*/ 5978 h 10000"/>
                  <a:gd name="connsiteX116" fmla="*/ 6235 w 10000"/>
                  <a:gd name="connsiteY116" fmla="*/ 6083 h 10000"/>
                  <a:gd name="connsiteX117" fmla="*/ 6229 w 10000"/>
                  <a:gd name="connsiteY117" fmla="*/ 6194 h 10000"/>
                  <a:gd name="connsiteX118" fmla="*/ 6208 w 10000"/>
                  <a:gd name="connsiteY118" fmla="*/ 6302 h 10000"/>
                  <a:gd name="connsiteX119" fmla="*/ 6170 w 10000"/>
                  <a:gd name="connsiteY119" fmla="*/ 6413 h 10000"/>
                  <a:gd name="connsiteX120" fmla="*/ 5978 w 10000"/>
                  <a:gd name="connsiteY120" fmla="*/ 7213 h 10000"/>
                  <a:gd name="connsiteX121" fmla="*/ 5951 w 10000"/>
                  <a:gd name="connsiteY121" fmla="*/ 7300 h 10000"/>
                  <a:gd name="connsiteX122" fmla="*/ 5935 w 10000"/>
                  <a:gd name="connsiteY122" fmla="*/ 7398 h 10000"/>
                  <a:gd name="connsiteX123" fmla="*/ 5929 w 10000"/>
                  <a:gd name="connsiteY123" fmla="*/ 7487 h 10000"/>
                  <a:gd name="connsiteX124" fmla="*/ 5929 w 10000"/>
                  <a:gd name="connsiteY124" fmla="*/ 7585 h 10000"/>
                  <a:gd name="connsiteX125" fmla="*/ 5929 w 10000"/>
                  <a:gd name="connsiteY125" fmla="*/ 7672 h 10000"/>
                  <a:gd name="connsiteX126" fmla="*/ 5913 w 10000"/>
                  <a:gd name="connsiteY126" fmla="*/ 7754 h 10000"/>
                  <a:gd name="connsiteX127" fmla="*/ 5897 w 10000"/>
                  <a:gd name="connsiteY127" fmla="*/ 7831 h 10000"/>
                  <a:gd name="connsiteX128" fmla="*/ 5865 w 10000"/>
                  <a:gd name="connsiteY128" fmla="*/ 7915 h 10000"/>
                  <a:gd name="connsiteX129" fmla="*/ 5865 w 10000"/>
                  <a:gd name="connsiteY129" fmla="*/ 7997 h 10000"/>
                  <a:gd name="connsiteX130" fmla="*/ 5886 w 10000"/>
                  <a:gd name="connsiteY130" fmla="*/ 8073 h 10000"/>
                  <a:gd name="connsiteX131" fmla="*/ 5924 w 10000"/>
                  <a:gd name="connsiteY131" fmla="*/ 8147 h 10000"/>
                  <a:gd name="connsiteX132" fmla="*/ 5972 w 10000"/>
                  <a:gd name="connsiteY132" fmla="*/ 8216 h 10000"/>
                  <a:gd name="connsiteX133" fmla="*/ 6020 w 10000"/>
                  <a:gd name="connsiteY133" fmla="*/ 8282 h 10000"/>
                  <a:gd name="connsiteX134" fmla="*/ 6069 w 10000"/>
                  <a:gd name="connsiteY134" fmla="*/ 8343 h 10000"/>
                  <a:gd name="connsiteX135" fmla="*/ 6138 w 10000"/>
                  <a:gd name="connsiteY135" fmla="*/ 8551 h 10000"/>
                  <a:gd name="connsiteX136" fmla="*/ 6111 w 10000"/>
                  <a:gd name="connsiteY136" fmla="*/ 8572 h 10000"/>
                  <a:gd name="connsiteX137" fmla="*/ 6069 w 10000"/>
                  <a:gd name="connsiteY137" fmla="*/ 8585 h 10000"/>
                  <a:gd name="connsiteX138" fmla="*/ 6031 w 10000"/>
                  <a:gd name="connsiteY138" fmla="*/ 8599 h 10000"/>
                  <a:gd name="connsiteX139" fmla="*/ 5999 w 10000"/>
                  <a:gd name="connsiteY139" fmla="*/ 8620 h 10000"/>
                  <a:gd name="connsiteX140" fmla="*/ 6069 w 10000"/>
                  <a:gd name="connsiteY140" fmla="*/ 8630 h 10000"/>
                  <a:gd name="connsiteX141" fmla="*/ 6117 w 10000"/>
                  <a:gd name="connsiteY141" fmla="*/ 8643 h 10000"/>
                  <a:gd name="connsiteX142" fmla="*/ 6160 w 10000"/>
                  <a:gd name="connsiteY142" fmla="*/ 8670 h 10000"/>
                  <a:gd name="connsiteX143" fmla="*/ 6138 w 10000"/>
                  <a:gd name="connsiteY143" fmla="*/ 8720 h 10000"/>
                  <a:gd name="connsiteX144" fmla="*/ 6144 w 10000"/>
                  <a:gd name="connsiteY144" fmla="*/ 8770 h 10000"/>
                  <a:gd name="connsiteX145" fmla="*/ 6181 w 10000"/>
                  <a:gd name="connsiteY145" fmla="*/ 8826 h 10000"/>
                  <a:gd name="connsiteX146" fmla="*/ 6235 w 10000"/>
                  <a:gd name="connsiteY146" fmla="*/ 8873 h 10000"/>
                  <a:gd name="connsiteX147" fmla="*/ 6288 w 10000"/>
                  <a:gd name="connsiteY147" fmla="*/ 8918 h 10000"/>
                  <a:gd name="connsiteX148" fmla="*/ 6352 w 10000"/>
                  <a:gd name="connsiteY148" fmla="*/ 8952 h 10000"/>
                  <a:gd name="connsiteX149" fmla="*/ 6465 w 10000"/>
                  <a:gd name="connsiteY149" fmla="*/ 9005 h 10000"/>
                  <a:gd name="connsiteX150" fmla="*/ 6583 w 10000"/>
                  <a:gd name="connsiteY150" fmla="*/ 9063 h 10000"/>
                  <a:gd name="connsiteX151" fmla="*/ 6706 w 10000"/>
                  <a:gd name="connsiteY151" fmla="*/ 9116 h 10000"/>
                  <a:gd name="connsiteX152" fmla="*/ 6781 w 10000"/>
                  <a:gd name="connsiteY152" fmla="*/ 9140 h 10000"/>
                  <a:gd name="connsiteX153" fmla="*/ 6867 w 10000"/>
                  <a:gd name="connsiteY153" fmla="*/ 9161 h 10000"/>
                  <a:gd name="connsiteX154" fmla="*/ 6958 w 10000"/>
                  <a:gd name="connsiteY154" fmla="*/ 9179 h 10000"/>
                  <a:gd name="connsiteX155" fmla="*/ 7043 w 10000"/>
                  <a:gd name="connsiteY155" fmla="*/ 9200 h 10000"/>
                  <a:gd name="connsiteX156" fmla="*/ 7134 w 10000"/>
                  <a:gd name="connsiteY156" fmla="*/ 9224 h 10000"/>
                  <a:gd name="connsiteX157" fmla="*/ 7220 w 10000"/>
                  <a:gd name="connsiteY157" fmla="*/ 9248 h 10000"/>
                  <a:gd name="connsiteX158" fmla="*/ 7290 w 10000"/>
                  <a:gd name="connsiteY158" fmla="*/ 9279 h 10000"/>
                  <a:gd name="connsiteX159" fmla="*/ 7343 w 10000"/>
                  <a:gd name="connsiteY159" fmla="*/ 9314 h 10000"/>
                  <a:gd name="connsiteX160" fmla="*/ 7386 w 10000"/>
                  <a:gd name="connsiteY160" fmla="*/ 9359 h 10000"/>
                  <a:gd name="connsiteX161" fmla="*/ 7408 w 10000"/>
                  <a:gd name="connsiteY161" fmla="*/ 9409 h 10000"/>
                  <a:gd name="connsiteX162" fmla="*/ 7381 w 10000"/>
                  <a:gd name="connsiteY162" fmla="*/ 9433 h 10000"/>
                  <a:gd name="connsiteX163" fmla="*/ 7359 w 10000"/>
                  <a:gd name="connsiteY163" fmla="*/ 9464 h 10000"/>
                  <a:gd name="connsiteX164" fmla="*/ 7333 w 10000"/>
                  <a:gd name="connsiteY164" fmla="*/ 9493 h 10000"/>
                  <a:gd name="connsiteX165" fmla="*/ 7284 w 10000"/>
                  <a:gd name="connsiteY165" fmla="*/ 9522 h 10000"/>
                  <a:gd name="connsiteX166" fmla="*/ 7193 w 10000"/>
                  <a:gd name="connsiteY166" fmla="*/ 9546 h 10000"/>
                  <a:gd name="connsiteX167" fmla="*/ 7081 w 10000"/>
                  <a:gd name="connsiteY167" fmla="*/ 9559 h 10000"/>
                  <a:gd name="connsiteX168" fmla="*/ 6958 w 10000"/>
                  <a:gd name="connsiteY168" fmla="*/ 9562 h 10000"/>
                  <a:gd name="connsiteX169" fmla="*/ 6824 w 10000"/>
                  <a:gd name="connsiteY169" fmla="*/ 9559 h 10000"/>
                  <a:gd name="connsiteX170" fmla="*/ 6690 w 10000"/>
                  <a:gd name="connsiteY170" fmla="*/ 9551 h 10000"/>
                  <a:gd name="connsiteX171" fmla="*/ 6567 w 10000"/>
                  <a:gd name="connsiteY171" fmla="*/ 9546 h 10000"/>
                  <a:gd name="connsiteX172" fmla="*/ 6454 w 10000"/>
                  <a:gd name="connsiteY172" fmla="*/ 9538 h 10000"/>
                  <a:gd name="connsiteX173" fmla="*/ 6261 w 10000"/>
                  <a:gd name="connsiteY173" fmla="*/ 9525 h 10000"/>
                  <a:gd name="connsiteX174" fmla="*/ 6074 w 10000"/>
                  <a:gd name="connsiteY174" fmla="*/ 9493 h 10000"/>
                  <a:gd name="connsiteX175" fmla="*/ 5903 w 10000"/>
                  <a:gd name="connsiteY175" fmla="*/ 9454 h 10000"/>
                  <a:gd name="connsiteX176" fmla="*/ 5726 w 10000"/>
                  <a:gd name="connsiteY176" fmla="*/ 9401 h 10000"/>
                  <a:gd name="connsiteX177" fmla="*/ 5560 w 10000"/>
                  <a:gd name="connsiteY177" fmla="*/ 9351 h 10000"/>
                  <a:gd name="connsiteX178" fmla="*/ 5404 w 10000"/>
                  <a:gd name="connsiteY178" fmla="*/ 9295 h 10000"/>
                  <a:gd name="connsiteX179" fmla="*/ 5244 w 10000"/>
                  <a:gd name="connsiteY179" fmla="*/ 9245 h 10000"/>
                  <a:gd name="connsiteX180" fmla="*/ 5083 w 10000"/>
                  <a:gd name="connsiteY180" fmla="*/ 9250 h 10000"/>
                  <a:gd name="connsiteX181" fmla="*/ 5019 w 10000"/>
                  <a:gd name="connsiteY181" fmla="*/ 9245 h 10000"/>
                  <a:gd name="connsiteX182" fmla="*/ 4944 w 10000"/>
                  <a:gd name="connsiteY182" fmla="*/ 9227 h 10000"/>
                  <a:gd name="connsiteX183" fmla="*/ 4853 w 10000"/>
                  <a:gd name="connsiteY183" fmla="*/ 9211 h 10000"/>
                  <a:gd name="connsiteX184" fmla="*/ 4762 w 10000"/>
                  <a:gd name="connsiteY184" fmla="*/ 9187 h 10000"/>
                  <a:gd name="connsiteX185" fmla="*/ 4681 w 10000"/>
                  <a:gd name="connsiteY185" fmla="*/ 9163 h 10000"/>
                  <a:gd name="connsiteX186" fmla="*/ 4617 w 10000"/>
                  <a:gd name="connsiteY186" fmla="*/ 9134 h 10000"/>
                  <a:gd name="connsiteX187" fmla="*/ 4585 w 10000"/>
                  <a:gd name="connsiteY187" fmla="*/ 9105 h 10000"/>
                  <a:gd name="connsiteX188" fmla="*/ 4574 w 10000"/>
                  <a:gd name="connsiteY188" fmla="*/ 9060 h 10000"/>
                  <a:gd name="connsiteX189" fmla="*/ 4585 w 10000"/>
                  <a:gd name="connsiteY189" fmla="*/ 9005 h 10000"/>
                  <a:gd name="connsiteX190" fmla="*/ 4606 w 10000"/>
                  <a:gd name="connsiteY190" fmla="*/ 8947 h 10000"/>
                  <a:gd name="connsiteX191" fmla="*/ 4638 w 10000"/>
                  <a:gd name="connsiteY191" fmla="*/ 8884 h 10000"/>
                  <a:gd name="connsiteX192" fmla="*/ 4681 w 10000"/>
                  <a:gd name="connsiteY192" fmla="*/ 8820 h 10000"/>
                  <a:gd name="connsiteX193" fmla="*/ 4724 w 10000"/>
                  <a:gd name="connsiteY193" fmla="*/ 8757 h 10000"/>
                  <a:gd name="connsiteX194" fmla="*/ 4756 w 10000"/>
                  <a:gd name="connsiteY194" fmla="*/ 8699 h 10000"/>
                  <a:gd name="connsiteX195" fmla="*/ 4783 w 10000"/>
                  <a:gd name="connsiteY195" fmla="*/ 8646 h 10000"/>
                  <a:gd name="connsiteX196" fmla="*/ 4799 w 10000"/>
                  <a:gd name="connsiteY196" fmla="*/ 8604 h 10000"/>
                  <a:gd name="connsiteX197" fmla="*/ 4676 w 10000"/>
                  <a:gd name="connsiteY197" fmla="*/ 8572 h 10000"/>
                  <a:gd name="connsiteX198" fmla="*/ 4590 w 10000"/>
                  <a:gd name="connsiteY198" fmla="*/ 8538 h 10000"/>
                  <a:gd name="connsiteX199" fmla="*/ 4537 w 10000"/>
                  <a:gd name="connsiteY199" fmla="*/ 8501 h 10000"/>
                  <a:gd name="connsiteX200" fmla="*/ 4499 w 10000"/>
                  <a:gd name="connsiteY200" fmla="*/ 8459 h 10000"/>
                  <a:gd name="connsiteX201" fmla="*/ 4488 w 10000"/>
                  <a:gd name="connsiteY201" fmla="*/ 8414 h 10000"/>
                  <a:gd name="connsiteX202" fmla="*/ 4494 w 10000"/>
                  <a:gd name="connsiteY202" fmla="*/ 8366 h 10000"/>
                  <a:gd name="connsiteX203" fmla="*/ 4510 w 10000"/>
                  <a:gd name="connsiteY203" fmla="*/ 8316 h 10000"/>
                  <a:gd name="connsiteX204" fmla="*/ 4537 w 10000"/>
                  <a:gd name="connsiteY204" fmla="*/ 8263 h 10000"/>
                  <a:gd name="connsiteX205" fmla="*/ 4563 w 10000"/>
                  <a:gd name="connsiteY205" fmla="*/ 8211 h 10000"/>
                  <a:gd name="connsiteX206" fmla="*/ 4585 w 10000"/>
                  <a:gd name="connsiteY206" fmla="*/ 8155 h 10000"/>
                  <a:gd name="connsiteX207" fmla="*/ 4606 w 10000"/>
                  <a:gd name="connsiteY207" fmla="*/ 8097 h 10000"/>
                  <a:gd name="connsiteX208" fmla="*/ 4612 w 10000"/>
                  <a:gd name="connsiteY208" fmla="*/ 8042 h 10000"/>
                  <a:gd name="connsiteX209" fmla="*/ 4606 w 10000"/>
                  <a:gd name="connsiteY209" fmla="*/ 7984 h 10000"/>
                  <a:gd name="connsiteX210" fmla="*/ 4590 w 10000"/>
                  <a:gd name="connsiteY210" fmla="*/ 7920 h 10000"/>
                  <a:gd name="connsiteX211" fmla="*/ 4585 w 10000"/>
                  <a:gd name="connsiteY211" fmla="*/ 7838 h 10000"/>
                  <a:gd name="connsiteX212" fmla="*/ 4585 w 10000"/>
                  <a:gd name="connsiteY212" fmla="*/ 7746 h 10000"/>
                  <a:gd name="connsiteX213" fmla="*/ 4590 w 10000"/>
                  <a:gd name="connsiteY213" fmla="*/ 7646 h 10000"/>
                  <a:gd name="connsiteX214" fmla="*/ 4606 w 10000"/>
                  <a:gd name="connsiteY214" fmla="*/ 7551 h 10000"/>
                  <a:gd name="connsiteX215" fmla="*/ 4628 w 10000"/>
                  <a:gd name="connsiteY215" fmla="*/ 7464 h 10000"/>
                  <a:gd name="connsiteX216" fmla="*/ 4644 w 10000"/>
                  <a:gd name="connsiteY216" fmla="*/ 7324 h 10000"/>
                  <a:gd name="connsiteX217" fmla="*/ 4660 w 10000"/>
                  <a:gd name="connsiteY217" fmla="*/ 7173 h 10000"/>
                  <a:gd name="connsiteX218" fmla="*/ 4660 w 10000"/>
                  <a:gd name="connsiteY218" fmla="*/ 7018 h 10000"/>
                  <a:gd name="connsiteX219" fmla="*/ 4655 w 10000"/>
                  <a:gd name="connsiteY219" fmla="*/ 6854 h 10000"/>
                  <a:gd name="connsiteX220" fmla="*/ 4638 w 10000"/>
                  <a:gd name="connsiteY220" fmla="*/ 6693 h 10000"/>
                  <a:gd name="connsiteX221" fmla="*/ 4633 w 10000"/>
                  <a:gd name="connsiteY221" fmla="*/ 6540 h 10000"/>
                  <a:gd name="connsiteX222" fmla="*/ 4628 w 10000"/>
                  <a:gd name="connsiteY222" fmla="*/ 6395 h 10000"/>
                  <a:gd name="connsiteX223" fmla="*/ 4628 w 10000"/>
                  <a:gd name="connsiteY223" fmla="*/ 6310 h 10000"/>
                  <a:gd name="connsiteX224" fmla="*/ 4633 w 10000"/>
                  <a:gd name="connsiteY224" fmla="*/ 6226 h 10000"/>
                  <a:gd name="connsiteX225" fmla="*/ 4644 w 10000"/>
                  <a:gd name="connsiteY225" fmla="*/ 6139 h 10000"/>
                  <a:gd name="connsiteX226" fmla="*/ 4660 w 10000"/>
                  <a:gd name="connsiteY226" fmla="*/ 6054 h 10000"/>
                  <a:gd name="connsiteX227" fmla="*/ 4676 w 10000"/>
                  <a:gd name="connsiteY227" fmla="*/ 5967 h 10000"/>
                  <a:gd name="connsiteX228" fmla="*/ 4676 w 10000"/>
                  <a:gd name="connsiteY228" fmla="*/ 5891 h 10000"/>
                  <a:gd name="connsiteX229" fmla="*/ 4665 w 10000"/>
                  <a:gd name="connsiteY229" fmla="*/ 5817 h 10000"/>
                  <a:gd name="connsiteX230" fmla="*/ 4638 w 10000"/>
                  <a:gd name="connsiteY230" fmla="*/ 5751 h 10000"/>
                  <a:gd name="connsiteX231" fmla="*/ 4585 w 10000"/>
                  <a:gd name="connsiteY231" fmla="*/ 5693 h 10000"/>
                  <a:gd name="connsiteX232" fmla="*/ 4585 w 10000"/>
                  <a:gd name="connsiteY232" fmla="*/ 5709 h 10000"/>
                  <a:gd name="connsiteX233" fmla="*/ 4547 w 10000"/>
                  <a:gd name="connsiteY233" fmla="*/ 5740 h 10000"/>
                  <a:gd name="connsiteX234" fmla="*/ 4510 w 10000"/>
                  <a:gd name="connsiteY234" fmla="*/ 5785 h 10000"/>
                  <a:gd name="connsiteX235" fmla="*/ 4488 w 10000"/>
                  <a:gd name="connsiteY235" fmla="*/ 5827 h 10000"/>
                  <a:gd name="connsiteX236" fmla="*/ 4478 w 10000"/>
                  <a:gd name="connsiteY236" fmla="*/ 5872 h 10000"/>
                  <a:gd name="connsiteX237" fmla="*/ 4446 w 10000"/>
                  <a:gd name="connsiteY237" fmla="*/ 5885 h 10000"/>
                  <a:gd name="connsiteX238" fmla="*/ 4408 w 10000"/>
                  <a:gd name="connsiteY238" fmla="*/ 5914 h 10000"/>
                  <a:gd name="connsiteX239" fmla="*/ 4371 w 10000"/>
                  <a:gd name="connsiteY239" fmla="*/ 5954 h 10000"/>
                  <a:gd name="connsiteX240" fmla="*/ 4328 w 10000"/>
                  <a:gd name="connsiteY240" fmla="*/ 6002 h 10000"/>
                  <a:gd name="connsiteX241" fmla="*/ 4280 w 10000"/>
                  <a:gd name="connsiteY241" fmla="*/ 6057 h 10000"/>
                  <a:gd name="connsiteX242" fmla="*/ 4237 w 10000"/>
                  <a:gd name="connsiteY242" fmla="*/ 6112 h 10000"/>
                  <a:gd name="connsiteX243" fmla="*/ 4205 w 10000"/>
                  <a:gd name="connsiteY243" fmla="*/ 6165 h 10000"/>
                  <a:gd name="connsiteX244" fmla="*/ 4162 w 10000"/>
                  <a:gd name="connsiteY244" fmla="*/ 6215 h 10000"/>
                  <a:gd name="connsiteX245" fmla="*/ 4044 w 10000"/>
                  <a:gd name="connsiteY245" fmla="*/ 6358 h 10000"/>
                  <a:gd name="connsiteX246" fmla="*/ 3910 w 10000"/>
                  <a:gd name="connsiteY246" fmla="*/ 6500 h 10000"/>
                  <a:gd name="connsiteX247" fmla="*/ 3787 w 10000"/>
                  <a:gd name="connsiteY247" fmla="*/ 6646 h 10000"/>
                  <a:gd name="connsiteX248" fmla="*/ 3680 w 10000"/>
                  <a:gd name="connsiteY248" fmla="*/ 6788 h 10000"/>
                  <a:gd name="connsiteX249" fmla="*/ 3599 w 10000"/>
                  <a:gd name="connsiteY249" fmla="*/ 6925 h 10000"/>
                  <a:gd name="connsiteX250" fmla="*/ 3599 w 10000"/>
                  <a:gd name="connsiteY250" fmla="*/ 6928 h 10000"/>
                  <a:gd name="connsiteX251" fmla="*/ 3599 w 10000"/>
                  <a:gd name="connsiteY251" fmla="*/ 6931 h 10000"/>
                  <a:gd name="connsiteX252" fmla="*/ 3605 w 10000"/>
                  <a:gd name="connsiteY252" fmla="*/ 6936 h 10000"/>
                  <a:gd name="connsiteX253" fmla="*/ 3605 w 10000"/>
                  <a:gd name="connsiteY253" fmla="*/ 6941 h 10000"/>
                  <a:gd name="connsiteX254" fmla="*/ 3621 w 10000"/>
                  <a:gd name="connsiteY254" fmla="*/ 6952 h 10000"/>
                  <a:gd name="connsiteX255" fmla="*/ 3562 w 10000"/>
                  <a:gd name="connsiteY255" fmla="*/ 6941 h 10000"/>
                  <a:gd name="connsiteX256" fmla="*/ 3535 w 10000"/>
                  <a:gd name="connsiteY256" fmla="*/ 6997 h 10000"/>
                  <a:gd name="connsiteX257" fmla="*/ 3492 w 10000"/>
                  <a:gd name="connsiteY257" fmla="*/ 7052 h 10000"/>
                  <a:gd name="connsiteX258" fmla="*/ 3455 w 10000"/>
                  <a:gd name="connsiteY258" fmla="*/ 7102 h 10000"/>
                  <a:gd name="connsiteX259" fmla="*/ 3407 w 10000"/>
                  <a:gd name="connsiteY259" fmla="*/ 7150 h 10000"/>
                  <a:gd name="connsiteX260" fmla="*/ 3369 w 10000"/>
                  <a:gd name="connsiteY260" fmla="*/ 7184 h 10000"/>
                  <a:gd name="connsiteX261" fmla="*/ 3348 w 10000"/>
                  <a:gd name="connsiteY261" fmla="*/ 7226 h 10000"/>
                  <a:gd name="connsiteX262" fmla="*/ 3348 w 10000"/>
                  <a:gd name="connsiteY262" fmla="*/ 7266 h 10000"/>
                  <a:gd name="connsiteX263" fmla="*/ 3348 w 10000"/>
                  <a:gd name="connsiteY263" fmla="*/ 7308 h 10000"/>
                  <a:gd name="connsiteX264" fmla="*/ 3358 w 10000"/>
                  <a:gd name="connsiteY264" fmla="*/ 7345 h 10000"/>
                  <a:gd name="connsiteX265" fmla="*/ 3348 w 10000"/>
                  <a:gd name="connsiteY265" fmla="*/ 7377 h 10000"/>
                  <a:gd name="connsiteX266" fmla="*/ 3294 w 10000"/>
                  <a:gd name="connsiteY266" fmla="*/ 7474 h 10000"/>
                  <a:gd name="connsiteX267" fmla="*/ 3224 w 10000"/>
                  <a:gd name="connsiteY267" fmla="*/ 7575 h 10000"/>
                  <a:gd name="connsiteX268" fmla="*/ 3160 w 10000"/>
                  <a:gd name="connsiteY268" fmla="*/ 7672 h 10000"/>
                  <a:gd name="connsiteX269" fmla="*/ 3107 w 10000"/>
                  <a:gd name="connsiteY269" fmla="*/ 7770 h 10000"/>
                  <a:gd name="connsiteX270" fmla="*/ 3064 w 10000"/>
                  <a:gd name="connsiteY270" fmla="*/ 7868 h 10000"/>
                  <a:gd name="connsiteX271" fmla="*/ 3037 w 10000"/>
                  <a:gd name="connsiteY271" fmla="*/ 7970 h 10000"/>
                  <a:gd name="connsiteX272" fmla="*/ 3037 w 10000"/>
                  <a:gd name="connsiteY272" fmla="*/ 8076 h 10000"/>
                  <a:gd name="connsiteX273" fmla="*/ 3069 w 10000"/>
                  <a:gd name="connsiteY273" fmla="*/ 8187 h 10000"/>
                  <a:gd name="connsiteX274" fmla="*/ 3080 w 10000"/>
                  <a:gd name="connsiteY274" fmla="*/ 8245 h 10000"/>
                  <a:gd name="connsiteX275" fmla="*/ 3064 w 10000"/>
                  <a:gd name="connsiteY275" fmla="*/ 8303 h 10000"/>
                  <a:gd name="connsiteX276" fmla="*/ 3032 w 10000"/>
                  <a:gd name="connsiteY276" fmla="*/ 8356 h 10000"/>
                  <a:gd name="connsiteX277" fmla="*/ 2989 w 10000"/>
                  <a:gd name="connsiteY277" fmla="*/ 8409 h 10000"/>
                  <a:gd name="connsiteX278" fmla="*/ 2962 w 10000"/>
                  <a:gd name="connsiteY278" fmla="*/ 8456 h 10000"/>
                  <a:gd name="connsiteX279" fmla="*/ 2941 w 10000"/>
                  <a:gd name="connsiteY279" fmla="*/ 8496 h 10000"/>
                  <a:gd name="connsiteX280" fmla="*/ 2946 w 10000"/>
                  <a:gd name="connsiteY280" fmla="*/ 8530 h 10000"/>
                  <a:gd name="connsiteX281" fmla="*/ 3198 w 10000"/>
                  <a:gd name="connsiteY281" fmla="*/ 8767 h 10000"/>
                  <a:gd name="connsiteX282" fmla="*/ 3198 w 10000"/>
                  <a:gd name="connsiteY282" fmla="*/ 8836 h 10000"/>
                  <a:gd name="connsiteX283" fmla="*/ 3171 w 10000"/>
                  <a:gd name="connsiteY283" fmla="*/ 8884 h 10000"/>
                  <a:gd name="connsiteX284" fmla="*/ 3133 w 10000"/>
                  <a:gd name="connsiteY284" fmla="*/ 8934 h 10000"/>
                  <a:gd name="connsiteX285" fmla="*/ 3091 w 10000"/>
                  <a:gd name="connsiteY285" fmla="*/ 8989 h 10000"/>
                  <a:gd name="connsiteX286" fmla="*/ 3053 w 10000"/>
                  <a:gd name="connsiteY286" fmla="*/ 9045 h 10000"/>
                  <a:gd name="connsiteX287" fmla="*/ 3016 w 10000"/>
                  <a:gd name="connsiteY287" fmla="*/ 9097 h 10000"/>
                  <a:gd name="connsiteX288" fmla="*/ 2994 w 10000"/>
                  <a:gd name="connsiteY288" fmla="*/ 9145 h 10000"/>
                  <a:gd name="connsiteX289" fmla="*/ 2999 w 10000"/>
                  <a:gd name="connsiteY289" fmla="*/ 9184 h 10000"/>
                  <a:gd name="connsiteX290" fmla="*/ 3042 w 10000"/>
                  <a:gd name="connsiteY290" fmla="*/ 9272 h 10000"/>
                  <a:gd name="connsiteX291" fmla="*/ 3107 w 10000"/>
                  <a:gd name="connsiteY291" fmla="*/ 9364 h 10000"/>
                  <a:gd name="connsiteX292" fmla="*/ 3176 w 10000"/>
                  <a:gd name="connsiteY292" fmla="*/ 9454 h 10000"/>
                  <a:gd name="connsiteX293" fmla="*/ 3240 w 10000"/>
                  <a:gd name="connsiteY293" fmla="*/ 9549 h 10000"/>
                  <a:gd name="connsiteX294" fmla="*/ 3289 w 10000"/>
                  <a:gd name="connsiteY294" fmla="*/ 9644 h 10000"/>
                  <a:gd name="connsiteX295" fmla="*/ 3321 w 10000"/>
                  <a:gd name="connsiteY295" fmla="*/ 9741 h 10000"/>
                  <a:gd name="connsiteX296" fmla="*/ 3326 w 10000"/>
                  <a:gd name="connsiteY296" fmla="*/ 9839 h 10000"/>
                  <a:gd name="connsiteX297" fmla="*/ 3299 w 10000"/>
                  <a:gd name="connsiteY297" fmla="*/ 9939 h 10000"/>
                  <a:gd name="connsiteX298" fmla="*/ 3160 w 10000"/>
                  <a:gd name="connsiteY298" fmla="*/ 9974 h 10000"/>
                  <a:gd name="connsiteX299" fmla="*/ 3016 w 10000"/>
                  <a:gd name="connsiteY299" fmla="*/ 9992 h 10000"/>
                  <a:gd name="connsiteX300" fmla="*/ 2855 w 10000"/>
                  <a:gd name="connsiteY300" fmla="*/ 10000 h 10000"/>
                  <a:gd name="connsiteX301" fmla="*/ 2700 w 10000"/>
                  <a:gd name="connsiteY301" fmla="*/ 9997 h 10000"/>
                  <a:gd name="connsiteX302" fmla="*/ 2539 w 10000"/>
                  <a:gd name="connsiteY302" fmla="*/ 9979 h 10000"/>
                  <a:gd name="connsiteX303" fmla="*/ 2384 w 10000"/>
                  <a:gd name="connsiteY303" fmla="*/ 9955 h 10000"/>
                  <a:gd name="connsiteX304" fmla="*/ 2239 w 10000"/>
                  <a:gd name="connsiteY304" fmla="*/ 9921 h 10000"/>
                  <a:gd name="connsiteX305" fmla="*/ 2105 w 10000"/>
                  <a:gd name="connsiteY305" fmla="*/ 9881 h 10000"/>
                  <a:gd name="connsiteX306" fmla="*/ 1987 w 10000"/>
                  <a:gd name="connsiteY306" fmla="*/ 9834 h 10000"/>
                  <a:gd name="connsiteX307" fmla="*/ 1901 w 10000"/>
                  <a:gd name="connsiteY307" fmla="*/ 9781 h 10000"/>
                  <a:gd name="connsiteX308" fmla="*/ 1837 w 10000"/>
                  <a:gd name="connsiteY308" fmla="*/ 9723 h 10000"/>
                  <a:gd name="connsiteX309" fmla="*/ 1837 w 10000"/>
                  <a:gd name="connsiteY309" fmla="*/ 9514 h 10000"/>
                  <a:gd name="connsiteX310" fmla="*/ 1810 w 10000"/>
                  <a:gd name="connsiteY310" fmla="*/ 9480 h 10000"/>
                  <a:gd name="connsiteX311" fmla="*/ 1773 w 10000"/>
                  <a:gd name="connsiteY311" fmla="*/ 9435 h 10000"/>
                  <a:gd name="connsiteX312" fmla="*/ 1746 w 10000"/>
                  <a:gd name="connsiteY312" fmla="*/ 9382 h 10000"/>
                  <a:gd name="connsiteX313" fmla="*/ 1725 w 10000"/>
                  <a:gd name="connsiteY313" fmla="*/ 9316 h 10000"/>
                  <a:gd name="connsiteX314" fmla="*/ 1725 w 10000"/>
                  <a:gd name="connsiteY314" fmla="*/ 9248 h 10000"/>
                  <a:gd name="connsiteX315" fmla="*/ 1746 w 10000"/>
                  <a:gd name="connsiteY315" fmla="*/ 9177 h 10000"/>
                  <a:gd name="connsiteX316" fmla="*/ 1762 w 10000"/>
                  <a:gd name="connsiteY316" fmla="*/ 9126 h 10000"/>
                  <a:gd name="connsiteX317" fmla="*/ 1762 w 10000"/>
                  <a:gd name="connsiteY317" fmla="*/ 9071 h 10000"/>
                  <a:gd name="connsiteX318" fmla="*/ 1741 w 10000"/>
                  <a:gd name="connsiteY318" fmla="*/ 9013 h 10000"/>
                  <a:gd name="connsiteX319" fmla="*/ 1725 w 10000"/>
                  <a:gd name="connsiteY319" fmla="*/ 8952 h 10000"/>
                  <a:gd name="connsiteX320" fmla="*/ 1714 w 10000"/>
                  <a:gd name="connsiteY320" fmla="*/ 8884 h 10000"/>
                  <a:gd name="connsiteX321" fmla="*/ 1714 w 10000"/>
                  <a:gd name="connsiteY321" fmla="*/ 8810 h 10000"/>
                  <a:gd name="connsiteX322" fmla="*/ 1735 w 10000"/>
                  <a:gd name="connsiteY322" fmla="*/ 8733 h 10000"/>
                  <a:gd name="connsiteX323" fmla="*/ 1762 w 10000"/>
                  <a:gd name="connsiteY323" fmla="*/ 8667 h 10000"/>
                  <a:gd name="connsiteX324" fmla="*/ 1800 w 10000"/>
                  <a:gd name="connsiteY324" fmla="*/ 8606 h 10000"/>
                  <a:gd name="connsiteX325" fmla="*/ 1837 w 10000"/>
                  <a:gd name="connsiteY325" fmla="*/ 8546 h 10000"/>
                  <a:gd name="connsiteX326" fmla="*/ 1869 w 10000"/>
                  <a:gd name="connsiteY326" fmla="*/ 8472 h 10000"/>
                  <a:gd name="connsiteX327" fmla="*/ 1869 w 10000"/>
                  <a:gd name="connsiteY327" fmla="*/ 7820 h 10000"/>
                  <a:gd name="connsiteX328" fmla="*/ 1998 w 10000"/>
                  <a:gd name="connsiteY328" fmla="*/ 7020 h 10000"/>
                  <a:gd name="connsiteX329" fmla="*/ 2260 w 10000"/>
                  <a:gd name="connsiteY329" fmla="*/ 6577 h 10000"/>
                  <a:gd name="connsiteX330" fmla="*/ 2276 w 10000"/>
                  <a:gd name="connsiteY330" fmla="*/ 6221 h 10000"/>
                  <a:gd name="connsiteX331" fmla="*/ 2453 w 10000"/>
                  <a:gd name="connsiteY331" fmla="*/ 5735 h 10000"/>
                  <a:gd name="connsiteX332" fmla="*/ 2501 w 10000"/>
                  <a:gd name="connsiteY332" fmla="*/ 5606 h 10000"/>
                  <a:gd name="connsiteX333" fmla="*/ 2539 w 10000"/>
                  <a:gd name="connsiteY333" fmla="*/ 5484 h 10000"/>
                  <a:gd name="connsiteX334" fmla="*/ 2560 w 10000"/>
                  <a:gd name="connsiteY334" fmla="*/ 5363 h 10000"/>
                  <a:gd name="connsiteX335" fmla="*/ 2592 w 10000"/>
                  <a:gd name="connsiteY335" fmla="*/ 5247 h 10000"/>
                  <a:gd name="connsiteX336" fmla="*/ 2598 w 10000"/>
                  <a:gd name="connsiteY336" fmla="*/ 5202 h 10000"/>
                  <a:gd name="connsiteX337" fmla="*/ 2592 w 10000"/>
                  <a:gd name="connsiteY337" fmla="*/ 5154 h 10000"/>
                  <a:gd name="connsiteX338" fmla="*/ 2587 w 10000"/>
                  <a:gd name="connsiteY338" fmla="*/ 5107 h 10000"/>
                  <a:gd name="connsiteX339" fmla="*/ 2587 w 10000"/>
                  <a:gd name="connsiteY339" fmla="*/ 5059 h 10000"/>
                  <a:gd name="connsiteX340" fmla="*/ 2614 w 10000"/>
                  <a:gd name="connsiteY340" fmla="*/ 5015 h 10000"/>
                  <a:gd name="connsiteX341" fmla="*/ 2592 w 10000"/>
                  <a:gd name="connsiteY341" fmla="*/ 5015 h 10000"/>
                  <a:gd name="connsiteX342" fmla="*/ 2587 w 10000"/>
                  <a:gd name="connsiteY342" fmla="*/ 5015 h 10000"/>
                  <a:gd name="connsiteX343" fmla="*/ 2582 w 10000"/>
                  <a:gd name="connsiteY343" fmla="*/ 5015 h 10000"/>
                  <a:gd name="connsiteX344" fmla="*/ 2582 w 10000"/>
                  <a:gd name="connsiteY344" fmla="*/ 5020 h 10000"/>
                  <a:gd name="connsiteX345" fmla="*/ 2571 w 10000"/>
                  <a:gd name="connsiteY345" fmla="*/ 5020 h 10000"/>
                  <a:gd name="connsiteX346" fmla="*/ 2571 w 10000"/>
                  <a:gd name="connsiteY346" fmla="*/ 5015 h 10000"/>
                  <a:gd name="connsiteX347" fmla="*/ 2566 w 10000"/>
                  <a:gd name="connsiteY347" fmla="*/ 5012 h 10000"/>
                  <a:gd name="connsiteX348" fmla="*/ 2560 w 10000"/>
                  <a:gd name="connsiteY348" fmla="*/ 5004 h 10000"/>
                  <a:gd name="connsiteX349" fmla="*/ 2566 w 10000"/>
                  <a:gd name="connsiteY349" fmla="*/ 4980 h 10000"/>
                  <a:gd name="connsiteX350" fmla="*/ 2544 w 10000"/>
                  <a:gd name="connsiteY350" fmla="*/ 4964 h 10000"/>
                  <a:gd name="connsiteX351" fmla="*/ 2517 w 10000"/>
                  <a:gd name="connsiteY351" fmla="*/ 4946 h 10000"/>
                  <a:gd name="connsiteX352" fmla="*/ 2475 w 10000"/>
                  <a:gd name="connsiteY352" fmla="*/ 4933 h 10000"/>
                  <a:gd name="connsiteX353" fmla="*/ 2442 w 10000"/>
                  <a:gd name="connsiteY353" fmla="*/ 4917 h 10000"/>
                  <a:gd name="connsiteX354" fmla="*/ 2421 w 10000"/>
                  <a:gd name="connsiteY354" fmla="*/ 4904 h 10000"/>
                  <a:gd name="connsiteX355" fmla="*/ 2421 w 10000"/>
                  <a:gd name="connsiteY355" fmla="*/ 4605 h 10000"/>
                  <a:gd name="connsiteX356" fmla="*/ 2432 w 10000"/>
                  <a:gd name="connsiteY356" fmla="*/ 4120 h 10000"/>
                  <a:gd name="connsiteX357" fmla="*/ 2453 w 10000"/>
                  <a:gd name="connsiteY357" fmla="*/ 4014 h 10000"/>
                  <a:gd name="connsiteX358" fmla="*/ 2448 w 10000"/>
                  <a:gd name="connsiteY358" fmla="*/ 3911 h 10000"/>
                  <a:gd name="connsiteX359" fmla="*/ 2432 w 10000"/>
                  <a:gd name="connsiteY359" fmla="*/ 3808 h 10000"/>
                  <a:gd name="connsiteX360" fmla="*/ 2410 w 10000"/>
                  <a:gd name="connsiteY360" fmla="*/ 3703 h 10000"/>
                  <a:gd name="connsiteX361" fmla="*/ 2421 w 10000"/>
                  <a:gd name="connsiteY361" fmla="*/ 3597 h 10000"/>
                  <a:gd name="connsiteX362" fmla="*/ 2432 w 10000"/>
                  <a:gd name="connsiteY362" fmla="*/ 3481 h 10000"/>
                  <a:gd name="connsiteX363" fmla="*/ 2448 w 10000"/>
                  <a:gd name="connsiteY363" fmla="*/ 3362 h 10000"/>
                  <a:gd name="connsiteX364" fmla="*/ 2453 w 10000"/>
                  <a:gd name="connsiteY364" fmla="*/ 3238 h 10000"/>
                  <a:gd name="connsiteX365" fmla="*/ 2448 w 10000"/>
                  <a:gd name="connsiteY365" fmla="*/ 3122 h 10000"/>
                  <a:gd name="connsiteX366" fmla="*/ 2421 w 10000"/>
                  <a:gd name="connsiteY366" fmla="*/ 3017 h 10000"/>
                  <a:gd name="connsiteX367" fmla="*/ 2362 w 10000"/>
                  <a:gd name="connsiteY367" fmla="*/ 2703 h 10000"/>
                  <a:gd name="connsiteX368" fmla="*/ 2351 w 10000"/>
                  <a:gd name="connsiteY368" fmla="*/ 2753 h 10000"/>
                  <a:gd name="connsiteX369" fmla="*/ 2314 w 10000"/>
                  <a:gd name="connsiteY369" fmla="*/ 2790 h 10000"/>
                  <a:gd name="connsiteX370" fmla="*/ 2282 w 10000"/>
                  <a:gd name="connsiteY370" fmla="*/ 2821 h 10000"/>
                  <a:gd name="connsiteX371" fmla="*/ 2255 w 10000"/>
                  <a:gd name="connsiteY371" fmla="*/ 2848 h 10000"/>
                  <a:gd name="connsiteX372" fmla="*/ 2239 w 10000"/>
                  <a:gd name="connsiteY372" fmla="*/ 2877 h 10000"/>
                  <a:gd name="connsiteX373" fmla="*/ 2236 w 10000"/>
                  <a:gd name="connsiteY373" fmla="*/ 2903 h 10000"/>
                  <a:gd name="connsiteX374" fmla="*/ 2217 w 10000"/>
                  <a:gd name="connsiteY374" fmla="*/ 2922 h 10000"/>
                  <a:gd name="connsiteX375" fmla="*/ 2185 w 10000"/>
                  <a:gd name="connsiteY375" fmla="*/ 2956 h 10000"/>
                  <a:gd name="connsiteX376" fmla="*/ 2148 w 10000"/>
                  <a:gd name="connsiteY376" fmla="*/ 2996 h 10000"/>
                  <a:gd name="connsiteX377" fmla="*/ 2126 w 10000"/>
                  <a:gd name="connsiteY377" fmla="*/ 3040 h 10000"/>
                  <a:gd name="connsiteX378" fmla="*/ 2105 w 10000"/>
                  <a:gd name="connsiteY378" fmla="*/ 3088 h 10000"/>
                  <a:gd name="connsiteX379" fmla="*/ 2094 w 10000"/>
                  <a:gd name="connsiteY379" fmla="*/ 3125 h 10000"/>
                  <a:gd name="connsiteX380" fmla="*/ 2089 w 10000"/>
                  <a:gd name="connsiteY380" fmla="*/ 3154 h 10000"/>
                  <a:gd name="connsiteX381" fmla="*/ 2078 w 10000"/>
                  <a:gd name="connsiteY381" fmla="*/ 3164 h 10000"/>
                  <a:gd name="connsiteX382" fmla="*/ 1971 w 10000"/>
                  <a:gd name="connsiteY382" fmla="*/ 3215 h 10000"/>
                  <a:gd name="connsiteX383" fmla="*/ 1869 w 10000"/>
                  <a:gd name="connsiteY383" fmla="*/ 3257 h 10000"/>
                  <a:gd name="connsiteX384" fmla="*/ 1773 w 10000"/>
                  <a:gd name="connsiteY384" fmla="*/ 3296 h 10000"/>
                  <a:gd name="connsiteX385" fmla="*/ 1676 w 10000"/>
                  <a:gd name="connsiteY385" fmla="*/ 3331 h 10000"/>
                  <a:gd name="connsiteX386" fmla="*/ 1559 w 10000"/>
                  <a:gd name="connsiteY386" fmla="*/ 3362 h 10000"/>
                  <a:gd name="connsiteX387" fmla="*/ 1414 w 10000"/>
                  <a:gd name="connsiteY387" fmla="*/ 3389 h 10000"/>
                  <a:gd name="connsiteX388" fmla="*/ 1296 w 10000"/>
                  <a:gd name="connsiteY388" fmla="*/ 3399 h 10000"/>
                  <a:gd name="connsiteX389" fmla="*/ 1194 w 10000"/>
                  <a:gd name="connsiteY389" fmla="*/ 3391 h 10000"/>
                  <a:gd name="connsiteX390" fmla="*/ 1093 w 10000"/>
                  <a:gd name="connsiteY390" fmla="*/ 3376 h 10000"/>
                  <a:gd name="connsiteX391" fmla="*/ 1007 w 10000"/>
                  <a:gd name="connsiteY391" fmla="*/ 3344 h 10000"/>
                  <a:gd name="connsiteX392" fmla="*/ 921 w 10000"/>
                  <a:gd name="connsiteY392" fmla="*/ 3310 h 10000"/>
                  <a:gd name="connsiteX393" fmla="*/ 846 w 10000"/>
                  <a:gd name="connsiteY393" fmla="*/ 3270 h 10000"/>
                  <a:gd name="connsiteX394" fmla="*/ 777 w 10000"/>
                  <a:gd name="connsiteY394" fmla="*/ 3225 h 10000"/>
                  <a:gd name="connsiteX395" fmla="*/ 718 w 10000"/>
                  <a:gd name="connsiteY395" fmla="*/ 3183 h 10000"/>
                  <a:gd name="connsiteX396" fmla="*/ 664 w 10000"/>
                  <a:gd name="connsiteY396" fmla="*/ 3146 h 10000"/>
                  <a:gd name="connsiteX397" fmla="*/ 621 w 10000"/>
                  <a:gd name="connsiteY397" fmla="*/ 3114 h 10000"/>
                  <a:gd name="connsiteX398" fmla="*/ 584 w 10000"/>
                  <a:gd name="connsiteY398" fmla="*/ 3096 h 10000"/>
                  <a:gd name="connsiteX399" fmla="*/ 477 w 10000"/>
                  <a:gd name="connsiteY399" fmla="*/ 3032 h 10000"/>
                  <a:gd name="connsiteX400" fmla="*/ 386 w 10000"/>
                  <a:gd name="connsiteY400" fmla="*/ 2959 h 10000"/>
                  <a:gd name="connsiteX401" fmla="*/ 311 w 10000"/>
                  <a:gd name="connsiteY401" fmla="*/ 2869 h 10000"/>
                  <a:gd name="connsiteX402" fmla="*/ 257 w 10000"/>
                  <a:gd name="connsiteY402" fmla="*/ 2774 h 10000"/>
                  <a:gd name="connsiteX403" fmla="*/ 214 w 10000"/>
                  <a:gd name="connsiteY403" fmla="*/ 2668 h 10000"/>
                  <a:gd name="connsiteX404" fmla="*/ 198 w 10000"/>
                  <a:gd name="connsiteY404" fmla="*/ 2557 h 10000"/>
                  <a:gd name="connsiteX405" fmla="*/ 198 w 10000"/>
                  <a:gd name="connsiteY405" fmla="*/ 2449 h 10000"/>
                  <a:gd name="connsiteX406" fmla="*/ 225 w 10000"/>
                  <a:gd name="connsiteY406" fmla="*/ 2341 h 10000"/>
                  <a:gd name="connsiteX407" fmla="*/ 241 w 10000"/>
                  <a:gd name="connsiteY407" fmla="*/ 2291 h 10000"/>
                  <a:gd name="connsiteX408" fmla="*/ 236 w 10000"/>
                  <a:gd name="connsiteY408" fmla="*/ 2243 h 10000"/>
                  <a:gd name="connsiteX409" fmla="*/ 236 w 10000"/>
                  <a:gd name="connsiteY409" fmla="*/ 2196 h 10000"/>
                  <a:gd name="connsiteX410" fmla="*/ 236 w 10000"/>
                  <a:gd name="connsiteY410" fmla="*/ 2151 h 10000"/>
                  <a:gd name="connsiteX411" fmla="*/ 246 w 10000"/>
                  <a:gd name="connsiteY411" fmla="*/ 2114 h 10000"/>
                  <a:gd name="connsiteX412" fmla="*/ 193 w 10000"/>
                  <a:gd name="connsiteY412" fmla="*/ 2032 h 10000"/>
                  <a:gd name="connsiteX413" fmla="*/ 129 w 10000"/>
                  <a:gd name="connsiteY413" fmla="*/ 1942 h 10000"/>
                  <a:gd name="connsiteX414" fmla="*/ 75 w 10000"/>
                  <a:gd name="connsiteY414" fmla="*/ 1850 h 10000"/>
                  <a:gd name="connsiteX415" fmla="*/ 27 w 10000"/>
                  <a:gd name="connsiteY415" fmla="*/ 1760 h 10000"/>
                  <a:gd name="connsiteX416" fmla="*/ 0 w 10000"/>
                  <a:gd name="connsiteY416" fmla="*/ 1671 h 10000"/>
                  <a:gd name="connsiteX417" fmla="*/ 107 w 10000"/>
                  <a:gd name="connsiteY417" fmla="*/ 1618 h 10000"/>
                  <a:gd name="connsiteX418" fmla="*/ 257 w 10000"/>
                  <a:gd name="connsiteY418" fmla="*/ 1576 h 10000"/>
                  <a:gd name="connsiteX419" fmla="*/ 412 w 10000"/>
                  <a:gd name="connsiteY419" fmla="*/ 1541 h 10000"/>
                  <a:gd name="connsiteX420" fmla="*/ 595 w 10000"/>
                  <a:gd name="connsiteY420" fmla="*/ 1518 h 10000"/>
                  <a:gd name="connsiteX421" fmla="*/ 777 w 10000"/>
                  <a:gd name="connsiteY421" fmla="*/ 1507 h 10000"/>
                  <a:gd name="connsiteX422" fmla="*/ 825 w 10000"/>
                  <a:gd name="connsiteY422" fmla="*/ 1523 h 10000"/>
                  <a:gd name="connsiteX423" fmla="*/ 878 w 10000"/>
                  <a:gd name="connsiteY423" fmla="*/ 1533 h 10000"/>
                  <a:gd name="connsiteX424" fmla="*/ 937 w 10000"/>
                  <a:gd name="connsiteY424" fmla="*/ 1541 h 10000"/>
                  <a:gd name="connsiteX425" fmla="*/ 991 w 10000"/>
                  <a:gd name="connsiteY425" fmla="*/ 1554 h 10000"/>
                  <a:gd name="connsiteX426" fmla="*/ 1039 w 10000"/>
                  <a:gd name="connsiteY426" fmla="*/ 1576 h 10000"/>
                  <a:gd name="connsiteX427" fmla="*/ 1093 w 10000"/>
                  <a:gd name="connsiteY427" fmla="*/ 1615 h 10000"/>
                  <a:gd name="connsiteX428" fmla="*/ 1130 w 10000"/>
                  <a:gd name="connsiteY428" fmla="*/ 1660 h 10000"/>
                  <a:gd name="connsiteX429" fmla="*/ 1087 w 10000"/>
                  <a:gd name="connsiteY429" fmla="*/ 1694 h 10000"/>
                  <a:gd name="connsiteX430" fmla="*/ 1071 w 10000"/>
                  <a:gd name="connsiteY430" fmla="*/ 1729 h 10000"/>
                  <a:gd name="connsiteX431" fmla="*/ 1087 w 10000"/>
                  <a:gd name="connsiteY431" fmla="*/ 1763 h 10000"/>
                  <a:gd name="connsiteX432" fmla="*/ 1103 w 10000"/>
                  <a:gd name="connsiteY432" fmla="*/ 1797 h 10000"/>
                  <a:gd name="connsiteX433" fmla="*/ 1114 w 10000"/>
                  <a:gd name="connsiteY433" fmla="*/ 1834 h 10000"/>
                  <a:gd name="connsiteX434" fmla="*/ 1109 w 10000"/>
                  <a:gd name="connsiteY434" fmla="*/ 1871 h 10000"/>
                  <a:gd name="connsiteX435" fmla="*/ 1071 w 10000"/>
                  <a:gd name="connsiteY435" fmla="*/ 1913 h 10000"/>
                  <a:gd name="connsiteX436" fmla="*/ 900 w 10000"/>
                  <a:gd name="connsiteY436" fmla="*/ 1948 h 10000"/>
                  <a:gd name="connsiteX437" fmla="*/ 900 w 10000"/>
                  <a:gd name="connsiteY437" fmla="*/ 1985 h 10000"/>
                  <a:gd name="connsiteX438" fmla="*/ 905 w 10000"/>
                  <a:gd name="connsiteY438" fmla="*/ 2022 h 10000"/>
                  <a:gd name="connsiteX439" fmla="*/ 916 w 10000"/>
                  <a:gd name="connsiteY439" fmla="*/ 2064 h 10000"/>
                  <a:gd name="connsiteX440" fmla="*/ 916 w 10000"/>
                  <a:gd name="connsiteY440" fmla="*/ 2103 h 10000"/>
                  <a:gd name="connsiteX441" fmla="*/ 905 w 10000"/>
                  <a:gd name="connsiteY441" fmla="*/ 2143 h 10000"/>
                  <a:gd name="connsiteX442" fmla="*/ 889 w 10000"/>
                  <a:gd name="connsiteY442" fmla="*/ 2175 h 10000"/>
                  <a:gd name="connsiteX443" fmla="*/ 846 w 10000"/>
                  <a:gd name="connsiteY443" fmla="*/ 2201 h 10000"/>
                  <a:gd name="connsiteX444" fmla="*/ 889 w 10000"/>
                  <a:gd name="connsiteY444" fmla="*/ 2241 h 10000"/>
                  <a:gd name="connsiteX445" fmla="*/ 937 w 10000"/>
                  <a:gd name="connsiteY445" fmla="*/ 2278 h 10000"/>
                  <a:gd name="connsiteX446" fmla="*/ 991 w 10000"/>
                  <a:gd name="connsiteY446" fmla="*/ 2312 h 10000"/>
                  <a:gd name="connsiteX447" fmla="*/ 1044 w 10000"/>
                  <a:gd name="connsiteY447" fmla="*/ 2336 h 10000"/>
                  <a:gd name="connsiteX448" fmla="*/ 1093 w 10000"/>
                  <a:gd name="connsiteY448" fmla="*/ 2346 h 10000"/>
                  <a:gd name="connsiteX449" fmla="*/ 1130 w 10000"/>
                  <a:gd name="connsiteY449" fmla="*/ 2320 h 10000"/>
                  <a:gd name="connsiteX450" fmla="*/ 1157 w 10000"/>
                  <a:gd name="connsiteY450" fmla="*/ 2275 h 10000"/>
                  <a:gd name="connsiteX451" fmla="*/ 1194 w 10000"/>
                  <a:gd name="connsiteY451" fmla="*/ 2220 h 10000"/>
                  <a:gd name="connsiteX452" fmla="*/ 1227 w 10000"/>
                  <a:gd name="connsiteY452" fmla="*/ 2156 h 10000"/>
                  <a:gd name="connsiteX453" fmla="*/ 1248 w 10000"/>
                  <a:gd name="connsiteY453" fmla="*/ 2088 h 10000"/>
                  <a:gd name="connsiteX454" fmla="*/ 1275 w 10000"/>
                  <a:gd name="connsiteY454" fmla="*/ 2022 h 10000"/>
                  <a:gd name="connsiteX455" fmla="*/ 1291 w 10000"/>
                  <a:gd name="connsiteY455" fmla="*/ 1961 h 10000"/>
                  <a:gd name="connsiteX456" fmla="*/ 1296 w 10000"/>
                  <a:gd name="connsiteY456" fmla="*/ 1913 h 10000"/>
                  <a:gd name="connsiteX457" fmla="*/ 1291 w 10000"/>
                  <a:gd name="connsiteY457" fmla="*/ 1879 h 10000"/>
                  <a:gd name="connsiteX458" fmla="*/ 1318 w 10000"/>
                  <a:gd name="connsiteY458" fmla="*/ 1876 h 10000"/>
                  <a:gd name="connsiteX459" fmla="*/ 1328 w 10000"/>
                  <a:gd name="connsiteY459" fmla="*/ 1871 h 10000"/>
                  <a:gd name="connsiteX460" fmla="*/ 1344 w 10000"/>
                  <a:gd name="connsiteY460" fmla="*/ 1866 h 10000"/>
                  <a:gd name="connsiteX461" fmla="*/ 1350 w 10000"/>
                  <a:gd name="connsiteY461" fmla="*/ 1861 h 10000"/>
                  <a:gd name="connsiteX462" fmla="*/ 1360 w 10000"/>
                  <a:gd name="connsiteY462" fmla="*/ 1855 h 10000"/>
                  <a:gd name="connsiteX463" fmla="*/ 1366 w 10000"/>
                  <a:gd name="connsiteY463" fmla="*/ 1847 h 10000"/>
                  <a:gd name="connsiteX464" fmla="*/ 1377 w 10000"/>
                  <a:gd name="connsiteY464" fmla="*/ 1834 h 10000"/>
                  <a:gd name="connsiteX465" fmla="*/ 1366 w 10000"/>
                  <a:gd name="connsiteY465" fmla="*/ 1800 h 10000"/>
                  <a:gd name="connsiteX466" fmla="*/ 1377 w 10000"/>
                  <a:gd name="connsiteY466" fmla="*/ 1752 h 10000"/>
                  <a:gd name="connsiteX467" fmla="*/ 1398 w 10000"/>
                  <a:gd name="connsiteY467" fmla="*/ 1702 h 10000"/>
                  <a:gd name="connsiteX468" fmla="*/ 1430 w 10000"/>
                  <a:gd name="connsiteY468" fmla="*/ 1652 h 10000"/>
                  <a:gd name="connsiteX469" fmla="*/ 1462 w 10000"/>
                  <a:gd name="connsiteY469" fmla="*/ 1613 h 10000"/>
                  <a:gd name="connsiteX470" fmla="*/ 1505 w 10000"/>
                  <a:gd name="connsiteY470" fmla="*/ 1581 h 10000"/>
                  <a:gd name="connsiteX471" fmla="*/ 1575 w 10000"/>
                  <a:gd name="connsiteY471" fmla="*/ 1554 h 10000"/>
                  <a:gd name="connsiteX472" fmla="*/ 1666 w 10000"/>
                  <a:gd name="connsiteY472" fmla="*/ 1536 h 10000"/>
                  <a:gd name="connsiteX473" fmla="*/ 1762 w 10000"/>
                  <a:gd name="connsiteY473" fmla="*/ 1528 h 10000"/>
                  <a:gd name="connsiteX474" fmla="*/ 1864 w 10000"/>
                  <a:gd name="connsiteY474" fmla="*/ 1518 h 10000"/>
                  <a:gd name="connsiteX475" fmla="*/ 1971 w 10000"/>
                  <a:gd name="connsiteY475" fmla="*/ 1507 h 10000"/>
                  <a:gd name="connsiteX476" fmla="*/ 2067 w 10000"/>
                  <a:gd name="connsiteY476" fmla="*/ 1486 h 10000"/>
                  <a:gd name="connsiteX477" fmla="*/ 2266 w 10000"/>
                  <a:gd name="connsiteY477" fmla="*/ 1438 h 10000"/>
                  <a:gd name="connsiteX478" fmla="*/ 2480 w 10000"/>
                  <a:gd name="connsiteY478" fmla="*/ 1386 h 10000"/>
                  <a:gd name="connsiteX479" fmla="*/ 2700 w 10000"/>
                  <a:gd name="connsiteY479" fmla="*/ 1333 h 10000"/>
                  <a:gd name="connsiteX480" fmla="*/ 2892 w 10000"/>
                  <a:gd name="connsiteY480" fmla="*/ 1277 h 10000"/>
                  <a:gd name="connsiteX481" fmla="*/ 2855 w 10000"/>
                  <a:gd name="connsiteY481" fmla="*/ 1262 h 10000"/>
                  <a:gd name="connsiteX482" fmla="*/ 2935 w 10000"/>
                  <a:gd name="connsiteY482" fmla="*/ 1246 h 10000"/>
                  <a:gd name="connsiteX483" fmla="*/ 2994 w 10000"/>
                  <a:gd name="connsiteY483" fmla="*/ 1222 h 10000"/>
                  <a:gd name="connsiteX484" fmla="*/ 3053 w 10000"/>
                  <a:gd name="connsiteY484" fmla="*/ 1193 h 10000"/>
                  <a:gd name="connsiteX485" fmla="*/ 3101 w 10000"/>
                  <a:gd name="connsiteY485" fmla="*/ 1161 h 10000"/>
                  <a:gd name="connsiteX486" fmla="*/ 3155 w 10000"/>
                  <a:gd name="connsiteY486" fmla="*/ 1130 h 10000"/>
                  <a:gd name="connsiteX487" fmla="*/ 3208 w 10000"/>
                  <a:gd name="connsiteY487" fmla="*/ 1106 h 10000"/>
                  <a:gd name="connsiteX488" fmla="*/ 3240 w 10000"/>
                  <a:gd name="connsiteY488" fmla="*/ 1164 h 10000"/>
                  <a:gd name="connsiteX489" fmla="*/ 3294 w 10000"/>
                  <a:gd name="connsiteY489" fmla="*/ 1219 h 10000"/>
                  <a:gd name="connsiteX490" fmla="*/ 3364 w 10000"/>
                  <a:gd name="connsiteY490" fmla="*/ 1269 h 10000"/>
                  <a:gd name="connsiteX491" fmla="*/ 3433 w 10000"/>
                  <a:gd name="connsiteY491" fmla="*/ 1320 h 10000"/>
                  <a:gd name="connsiteX492" fmla="*/ 3492 w 10000"/>
                  <a:gd name="connsiteY492" fmla="*/ 1367 h 10000"/>
                  <a:gd name="connsiteX493" fmla="*/ 3610 w 10000"/>
                  <a:gd name="connsiteY493" fmla="*/ 1478 h 10000"/>
                  <a:gd name="connsiteX494" fmla="*/ 3717 w 10000"/>
                  <a:gd name="connsiteY494" fmla="*/ 1599 h 10000"/>
                  <a:gd name="connsiteX495" fmla="*/ 3814 w 10000"/>
                  <a:gd name="connsiteY495" fmla="*/ 1721 h 10000"/>
                  <a:gd name="connsiteX496" fmla="*/ 3937 w 10000"/>
                  <a:gd name="connsiteY496" fmla="*/ 1919 h 10000"/>
                  <a:gd name="connsiteX497" fmla="*/ 4049 w 10000"/>
                  <a:gd name="connsiteY497" fmla="*/ 2125 h 10000"/>
                  <a:gd name="connsiteX498" fmla="*/ 4140 w 10000"/>
                  <a:gd name="connsiteY498" fmla="*/ 2330 h 10000"/>
                  <a:gd name="connsiteX499" fmla="*/ 4221 w 10000"/>
                  <a:gd name="connsiteY499" fmla="*/ 2542 h 10000"/>
                  <a:gd name="connsiteX500" fmla="*/ 4312 w 10000"/>
                  <a:gd name="connsiteY500" fmla="*/ 2761 h 10000"/>
                  <a:gd name="connsiteX501" fmla="*/ 4408 w 10000"/>
                  <a:gd name="connsiteY501" fmla="*/ 2982 h 10000"/>
                  <a:gd name="connsiteX502" fmla="*/ 4472 w 10000"/>
                  <a:gd name="connsiteY502" fmla="*/ 3114 h 10000"/>
                  <a:gd name="connsiteX503" fmla="*/ 4537 w 10000"/>
                  <a:gd name="connsiteY503" fmla="*/ 3249 h 10000"/>
                  <a:gd name="connsiteX504" fmla="*/ 4585 w 10000"/>
                  <a:gd name="connsiteY504" fmla="*/ 3386 h 10000"/>
                  <a:gd name="connsiteX505" fmla="*/ 4628 w 10000"/>
                  <a:gd name="connsiteY505" fmla="*/ 3526 h 10000"/>
                  <a:gd name="connsiteX506" fmla="*/ 4660 w 10000"/>
                  <a:gd name="connsiteY506" fmla="*/ 3676 h 10000"/>
                  <a:gd name="connsiteX507" fmla="*/ 4676 w 10000"/>
                  <a:gd name="connsiteY507" fmla="*/ 3832 h 10000"/>
                  <a:gd name="connsiteX508" fmla="*/ 5083 w 10000"/>
                  <a:gd name="connsiteY508" fmla="*/ 3861 h 10000"/>
                  <a:gd name="connsiteX509" fmla="*/ 5153 w 10000"/>
                  <a:gd name="connsiteY509" fmla="*/ 3851 h 10000"/>
                  <a:gd name="connsiteX510" fmla="*/ 5233 w 10000"/>
                  <a:gd name="connsiteY510" fmla="*/ 3837 h 10000"/>
                  <a:gd name="connsiteX511" fmla="*/ 5319 w 10000"/>
                  <a:gd name="connsiteY511" fmla="*/ 3830 h 10000"/>
                  <a:gd name="connsiteX512" fmla="*/ 5404 w 10000"/>
                  <a:gd name="connsiteY512" fmla="*/ 3827 h 10000"/>
                  <a:gd name="connsiteX513" fmla="*/ 5479 w 10000"/>
                  <a:gd name="connsiteY513" fmla="*/ 3837 h 10000"/>
                  <a:gd name="connsiteX514" fmla="*/ 5554 w 10000"/>
                  <a:gd name="connsiteY514" fmla="*/ 3861 h 10000"/>
                  <a:gd name="connsiteX515" fmla="*/ 5624 w 10000"/>
                  <a:gd name="connsiteY515" fmla="*/ 3840 h 10000"/>
                  <a:gd name="connsiteX516" fmla="*/ 5710 w 10000"/>
                  <a:gd name="connsiteY516" fmla="*/ 3830 h 10000"/>
                  <a:gd name="connsiteX517" fmla="*/ 5790 w 10000"/>
                  <a:gd name="connsiteY517" fmla="*/ 3827 h 10000"/>
                  <a:gd name="connsiteX518" fmla="*/ 5881 w 10000"/>
                  <a:gd name="connsiteY518" fmla="*/ 3819 h 10000"/>
                  <a:gd name="connsiteX519" fmla="*/ 5961 w 10000"/>
                  <a:gd name="connsiteY519" fmla="*/ 3806 h 10000"/>
                  <a:gd name="connsiteX520" fmla="*/ 6149 w 10000"/>
                  <a:gd name="connsiteY520" fmla="*/ 3758 h 10000"/>
                  <a:gd name="connsiteX521" fmla="*/ 6347 w 10000"/>
                  <a:gd name="connsiteY521" fmla="*/ 3703 h 10000"/>
                  <a:gd name="connsiteX522" fmla="*/ 6545 w 10000"/>
                  <a:gd name="connsiteY522" fmla="*/ 3653 h 10000"/>
                  <a:gd name="connsiteX523" fmla="*/ 6535 w 10000"/>
                  <a:gd name="connsiteY523" fmla="*/ 3560 h 10000"/>
                  <a:gd name="connsiteX524" fmla="*/ 6497 w 10000"/>
                  <a:gd name="connsiteY524" fmla="*/ 3471 h 10000"/>
                  <a:gd name="connsiteX525" fmla="*/ 6438 w 10000"/>
                  <a:gd name="connsiteY525" fmla="*/ 3378 h 10000"/>
                  <a:gd name="connsiteX526" fmla="*/ 6358 w 10000"/>
                  <a:gd name="connsiteY526" fmla="*/ 3288 h 10000"/>
                  <a:gd name="connsiteX527" fmla="*/ 6277 w 10000"/>
                  <a:gd name="connsiteY527" fmla="*/ 3204 h 10000"/>
                  <a:gd name="connsiteX528" fmla="*/ 6192 w 10000"/>
                  <a:gd name="connsiteY528" fmla="*/ 3120 h 10000"/>
                  <a:gd name="connsiteX529" fmla="*/ 6122 w 10000"/>
                  <a:gd name="connsiteY529" fmla="*/ 3043 h 10000"/>
                  <a:gd name="connsiteX530" fmla="*/ 5908 w 10000"/>
                  <a:gd name="connsiteY530" fmla="*/ 2784 h 10000"/>
                  <a:gd name="connsiteX531" fmla="*/ 5710 w 10000"/>
                  <a:gd name="connsiteY531" fmla="*/ 2531 h 10000"/>
                  <a:gd name="connsiteX532" fmla="*/ 5522 w 10000"/>
                  <a:gd name="connsiteY532" fmla="*/ 2267 h 10000"/>
                  <a:gd name="connsiteX533" fmla="*/ 5201 w 10000"/>
                  <a:gd name="connsiteY533" fmla="*/ 1705 h 10000"/>
                  <a:gd name="connsiteX534" fmla="*/ 5104 w 10000"/>
                  <a:gd name="connsiteY534" fmla="*/ 1602 h 10000"/>
                  <a:gd name="connsiteX535" fmla="*/ 4992 w 10000"/>
                  <a:gd name="connsiteY535" fmla="*/ 1496 h 10000"/>
                  <a:gd name="connsiteX536" fmla="*/ 4879 w 10000"/>
                  <a:gd name="connsiteY536" fmla="*/ 1394 h 10000"/>
                  <a:gd name="connsiteX537" fmla="*/ 4778 w 10000"/>
                  <a:gd name="connsiteY537" fmla="*/ 1298 h 10000"/>
                  <a:gd name="connsiteX538" fmla="*/ 4692 w 10000"/>
                  <a:gd name="connsiteY538" fmla="*/ 1148 h 10000"/>
                  <a:gd name="connsiteX539" fmla="*/ 4746 w 10000"/>
                  <a:gd name="connsiteY539" fmla="*/ 1130 h 10000"/>
                  <a:gd name="connsiteX540" fmla="*/ 4783 w 10000"/>
                  <a:gd name="connsiteY540" fmla="*/ 1153 h 10000"/>
                  <a:gd name="connsiteX541" fmla="*/ 4847 w 10000"/>
                  <a:gd name="connsiteY541" fmla="*/ 1174 h 10000"/>
                  <a:gd name="connsiteX542" fmla="*/ 4901 w 10000"/>
                  <a:gd name="connsiteY542" fmla="*/ 1193 h 10000"/>
                  <a:gd name="connsiteX543" fmla="*/ 4960 w 10000"/>
                  <a:gd name="connsiteY543" fmla="*/ 1209 h 10000"/>
                  <a:gd name="connsiteX544" fmla="*/ 4938 w 10000"/>
                  <a:gd name="connsiteY544" fmla="*/ 1235 h 10000"/>
                  <a:gd name="connsiteX545" fmla="*/ 5099 w 10000"/>
                  <a:gd name="connsiteY545" fmla="*/ 1288 h 10000"/>
                  <a:gd name="connsiteX546" fmla="*/ 5206 w 10000"/>
                  <a:gd name="connsiteY546" fmla="*/ 1288 h 10000"/>
                  <a:gd name="connsiteX547" fmla="*/ 5345 w 10000"/>
                  <a:gd name="connsiteY547" fmla="*/ 1285 h 10000"/>
                  <a:gd name="connsiteX548" fmla="*/ 5506 w 10000"/>
                  <a:gd name="connsiteY548" fmla="*/ 1280 h 10000"/>
                  <a:gd name="connsiteX549" fmla="*/ 5672 w 10000"/>
                  <a:gd name="connsiteY549" fmla="*/ 1280 h 10000"/>
                  <a:gd name="connsiteX550" fmla="*/ 5838 w 10000"/>
                  <a:gd name="connsiteY550" fmla="*/ 1280 h 10000"/>
                  <a:gd name="connsiteX551" fmla="*/ 5994 w 10000"/>
                  <a:gd name="connsiteY551" fmla="*/ 1280 h 10000"/>
                  <a:gd name="connsiteX552" fmla="*/ 6133 w 10000"/>
                  <a:gd name="connsiteY552" fmla="*/ 1288 h 10000"/>
                  <a:gd name="connsiteX553" fmla="*/ 6240 w 10000"/>
                  <a:gd name="connsiteY553" fmla="*/ 1293 h 10000"/>
                  <a:gd name="connsiteX554" fmla="*/ 6315 w 10000"/>
                  <a:gd name="connsiteY554" fmla="*/ 1304 h 10000"/>
                  <a:gd name="connsiteX555" fmla="*/ 6395 w 10000"/>
                  <a:gd name="connsiteY555" fmla="*/ 1328 h 10000"/>
                  <a:gd name="connsiteX556" fmla="*/ 6443 w 10000"/>
                  <a:gd name="connsiteY556" fmla="*/ 1357 h 10000"/>
                  <a:gd name="connsiteX557" fmla="*/ 6470 w 10000"/>
                  <a:gd name="connsiteY557" fmla="*/ 1380 h 10000"/>
                  <a:gd name="connsiteX558" fmla="*/ 6492 w 10000"/>
                  <a:gd name="connsiteY558" fmla="*/ 1409 h 10000"/>
                  <a:gd name="connsiteX559" fmla="*/ 6518 w 10000"/>
                  <a:gd name="connsiteY559" fmla="*/ 1441 h 10000"/>
                  <a:gd name="connsiteX560" fmla="*/ 6561 w 10000"/>
                  <a:gd name="connsiteY560" fmla="*/ 1478 h 10000"/>
                  <a:gd name="connsiteX561" fmla="*/ 6593 w 10000"/>
                  <a:gd name="connsiteY561" fmla="*/ 1494 h 10000"/>
                  <a:gd name="connsiteX562" fmla="*/ 6636 w 10000"/>
                  <a:gd name="connsiteY562" fmla="*/ 1499 h 10000"/>
                  <a:gd name="connsiteX563" fmla="*/ 6685 w 10000"/>
                  <a:gd name="connsiteY563" fmla="*/ 1502 h 10000"/>
                  <a:gd name="connsiteX564" fmla="*/ 6738 w 10000"/>
                  <a:gd name="connsiteY564" fmla="*/ 1507 h 10000"/>
                  <a:gd name="connsiteX565" fmla="*/ 6792 w 10000"/>
                  <a:gd name="connsiteY565" fmla="*/ 1512 h 10000"/>
                  <a:gd name="connsiteX566" fmla="*/ 6845 w 10000"/>
                  <a:gd name="connsiteY566" fmla="*/ 1565 h 10000"/>
                  <a:gd name="connsiteX567" fmla="*/ 6877 w 10000"/>
                  <a:gd name="connsiteY567" fmla="*/ 1570 h 10000"/>
                  <a:gd name="connsiteX568" fmla="*/ 6947 w 10000"/>
                  <a:gd name="connsiteY568" fmla="*/ 1570 h 10000"/>
                  <a:gd name="connsiteX569" fmla="*/ 7038 w 10000"/>
                  <a:gd name="connsiteY569" fmla="*/ 1576 h 10000"/>
                  <a:gd name="connsiteX570" fmla="*/ 7134 w 10000"/>
                  <a:gd name="connsiteY570" fmla="*/ 1576 h 10000"/>
                  <a:gd name="connsiteX571" fmla="*/ 7225 w 10000"/>
                  <a:gd name="connsiteY571" fmla="*/ 1578 h 10000"/>
                  <a:gd name="connsiteX572" fmla="*/ 7300 w 10000"/>
                  <a:gd name="connsiteY572" fmla="*/ 1581 h 10000"/>
                  <a:gd name="connsiteX573" fmla="*/ 7392 w 10000"/>
                  <a:gd name="connsiteY573" fmla="*/ 1594 h 10000"/>
                  <a:gd name="connsiteX574" fmla="*/ 7504 w 10000"/>
                  <a:gd name="connsiteY574" fmla="*/ 1610 h 10000"/>
                  <a:gd name="connsiteX575" fmla="*/ 7616 w 10000"/>
                  <a:gd name="connsiteY575" fmla="*/ 1623 h 10000"/>
                  <a:gd name="connsiteX576" fmla="*/ 7724 w 10000"/>
                  <a:gd name="connsiteY576" fmla="*/ 1636 h 10000"/>
                  <a:gd name="connsiteX577" fmla="*/ 7815 w 10000"/>
                  <a:gd name="connsiteY577" fmla="*/ 1644 h 10000"/>
                  <a:gd name="connsiteX578" fmla="*/ 7922 w 10000"/>
                  <a:gd name="connsiteY578" fmla="*/ 1647 h 10000"/>
                  <a:gd name="connsiteX579" fmla="*/ 8040 w 10000"/>
                  <a:gd name="connsiteY579" fmla="*/ 1647 h 10000"/>
                  <a:gd name="connsiteX580" fmla="*/ 8163 w 10000"/>
                  <a:gd name="connsiteY580" fmla="*/ 1644 h 10000"/>
                  <a:gd name="connsiteX581" fmla="*/ 8275 w 10000"/>
                  <a:gd name="connsiteY581" fmla="*/ 1644 h 10000"/>
                  <a:gd name="connsiteX582" fmla="*/ 8377 w 10000"/>
                  <a:gd name="connsiteY582" fmla="*/ 1652 h 10000"/>
                  <a:gd name="connsiteX583" fmla="*/ 8404 w 10000"/>
                  <a:gd name="connsiteY583" fmla="*/ 1623 h 10000"/>
                  <a:gd name="connsiteX584" fmla="*/ 8447 w 10000"/>
                  <a:gd name="connsiteY584" fmla="*/ 1602 h 10000"/>
                  <a:gd name="connsiteX585" fmla="*/ 8490 w 10000"/>
                  <a:gd name="connsiteY585" fmla="*/ 1578 h 10000"/>
                  <a:gd name="connsiteX586" fmla="*/ 8516 w 10000"/>
                  <a:gd name="connsiteY586" fmla="*/ 1557 h 10000"/>
                  <a:gd name="connsiteX587" fmla="*/ 8543 w 10000"/>
                  <a:gd name="connsiteY587" fmla="*/ 1528 h 10000"/>
                  <a:gd name="connsiteX588" fmla="*/ 8548 w 10000"/>
                  <a:gd name="connsiteY588" fmla="*/ 1499 h 10000"/>
                  <a:gd name="connsiteX589" fmla="*/ 8543 w 10000"/>
                  <a:gd name="connsiteY589" fmla="*/ 1478 h 10000"/>
                  <a:gd name="connsiteX590" fmla="*/ 8543 w 10000"/>
                  <a:gd name="connsiteY590" fmla="*/ 1454 h 10000"/>
                  <a:gd name="connsiteX591" fmla="*/ 8548 w 10000"/>
                  <a:gd name="connsiteY591" fmla="*/ 1425 h 10000"/>
                  <a:gd name="connsiteX592" fmla="*/ 8570 w 10000"/>
                  <a:gd name="connsiteY592" fmla="*/ 1383 h 10000"/>
                  <a:gd name="connsiteX593" fmla="*/ 8629 w 10000"/>
                  <a:gd name="connsiteY593" fmla="*/ 1320 h 10000"/>
                  <a:gd name="connsiteX594" fmla="*/ 8698 w 10000"/>
                  <a:gd name="connsiteY594" fmla="*/ 1256 h 10000"/>
                  <a:gd name="connsiteX595" fmla="*/ 8747 w 10000"/>
                  <a:gd name="connsiteY595" fmla="*/ 1193 h 10000"/>
                  <a:gd name="connsiteX596" fmla="*/ 8768 w 10000"/>
                  <a:gd name="connsiteY596" fmla="*/ 1148 h 10000"/>
                  <a:gd name="connsiteX597" fmla="*/ 8790 w 10000"/>
                  <a:gd name="connsiteY597" fmla="*/ 1093 h 10000"/>
                  <a:gd name="connsiteX598" fmla="*/ 8800 w 10000"/>
                  <a:gd name="connsiteY598" fmla="*/ 1037 h 10000"/>
                  <a:gd name="connsiteX599" fmla="*/ 8822 w 10000"/>
                  <a:gd name="connsiteY599" fmla="*/ 984 h 10000"/>
                  <a:gd name="connsiteX600" fmla="*/ 8843 w 10000"/>
                  <a:gd name="connsiteY600" fmla="*/ 937 h 10000"/>
                  <a:gd name="connsiteX601" fmla="*/ 8870 w 10000"/>
                  <a:gd name="connsiteY601" fmla="*/ 897 h 10000"/>
                  <a:gd name="connsiteX602" fmla="*/ 8913 w 10000"/>
                  <a:gd name="connsiteY602" fmla="*/ 868 h 10000"/>
                  <a:gd name="connsiteX603" fmla="*/ 8961 w 10000"/>
                  <a:gd name="connsiteY603" fmla="*/ 837 h 10000"/>
                  <a:gd name="connsiteX604" fmla="*/ 8993 w 10000"/>
                  <a:gd name="connsiteY604" fmla="*/ 802 h 10000"/>
                  <a:gd name="connsiteX605" fmla="*/ 9014 w 10000"/>
                  <a:gd name="connsiteY605" fmla="*/ 757 h 10000"/>
                  <a:gd name="connsiteX606" fmla="*/ 9014 w 10000"/>
                  <a:gd name="connsiteY606" fmla="*/ 723 h 10000"/>
                  <a:gd name="connsiteX607" fmla="*/ 9014 w 10000"/>
                  <a:gd name="connsiteY607" fmla="*/ 694 h 10000"/>
                  <a:gd name="connsiteX608" fmla="*/ 9009 w 10000"/>
                  <a:gd name="connsiteY608" fmla="*/ 662 h 10000"/>
                  <a:gd name="connsiteX609" fmla="*/ 9004 w 10000"/>
                  <a:gd name="connsiteY609" fmla="*/ 631 h 10000"/>
                  <a:gd name="connsiteX610" fmla="*/ 9014 w 10000"/>
                  <a:gd name="connsiteY610" fmla="*/ 594 h 10000"/>
                  <a:gd name="connsiteX611" fmla="*/ 8886 w 10000"/>
                  <a:gd name="connsiteY611" fmla="*/ 538 h 10000"/>
                  <a:gd name="connsiteX612" fmla="*/ 8757 w 10000"/>
                  <a:gd name="connsiteY612" fmla="*/ 478 h 10000"/>
                  <a:gd name="connsiteX613" fmla="*/ 8650 w 10000"/>
                  <a:gd name="connsiteY613" fmla="*/ 412 h 10000"/>
                  <a:gd name="connsiteX614" fmla="*/ 8559 w 10000"/>
                  <a:gd name="connsiteY614" fmla="*/ 338 h 10000"/>
                  <a:gd name="connsiteX615" fmla="*/ 8484 w 10000"/>
                  <a:gd name="connsiteY615" fmla="*/ 253 h 10000"/>
                  <a:gd name="connsiteX616" fmla="*/ 8399 w 10000"/>
                  <a:gd name="connsiteY616" fmla="*/ 116 h 10000"/>
                  <a:gd name="connsiteX617" fmla="*/ 8468 w 10000"/>
                  <a:gd name="connsiteY617" fmla="*/ 92 h 10000"/>
                  <a:gd name="connsiteX618" fmla="*/ 8548 w 10000"/>
                  <a:gd name="connsiteY618" fmla="*/ 82 h 10000"/>
                  <a:gd name="connsiteX619" fmla="*/ 8640 w 10000"/>
                  <a:gd name="connsiteY619" fmla="*/ 61 h 10000"/>
                  <a:gd name="connsiteX620" fmla="*/ 8698 w 10000"/>
                  <a:gd name="connsiteY620" fmla="*/ 3 h 10000"/>
                  <a:gd name="connsiteX621" fmla="*/ 8779 w 10000"/>
                  <a:gd name="connsiteY62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Lst>
                <a:rect l="l" t="t" r="r" b="b"/>
                <a:pathLst>
                  <a:path w="10000" h="10000">
                    <a:moveTo>
                      <a:pt x="8779" y="0"/>
                    </a:moveTo>
                    <a:lnTo>
                      <a:pt x="8875" y="0"/>
                    </a:lnTo>
                    <a:lnTo>
                      <a:pt x="8993" y="3"/>
                    </a:lnTo>
                    <a:lnTo>
                      <a:pt x="9111" y="11"/>
                    </a:lnTo>
                    <a:lnTo>
                      <a:pt x="9239" y="24"/>
                    </a:lnTo>
                    <a:lnTo>
                      <a:pt x="9347" y="37"/>
                    </a:lnTo>
                    <a:lnTo>
                      <a:pt x="9448" y="58"/>
                    </a:lnTo>
                    <a:lnTo>
                      <a:pt x="9513" y="79"/>
                    </a:lnTo>
                    <a:lnTo>
                      <a:pt x="9555" y="106"/>
                    </a:lnTo>
                    <a:cubicBezTo>
                      <a:pt x="9561" y="111"/>
                      <a:pt x="9566" y="116"/>
                      <a:pt x="9572" y="121"/>
                    </a:cubicBezTo>
                    <a:cubicBezTo>
                      <a:pt x="9574" y="133"/>
                      <a:pt x="9575" y="144"/>
                      <a:pt x="9577" y="156"/>
                    </a:cubicBezTo>
                    <a:cubicBezTo>
                      <a:pt x="9582" y="171"/>
                      <a:pt x="9588" y="186"/>
                      <a:pt x="9593" y="201"/>
                    </a:cubicBezTo>
                    <a:cubicBezTo>
                      <a:pt x="9597" y="217"/>
                      <a:pt x="9600" y="232"/>
                      <a:pt x="9604" y="248"/>
                    </a:cubicBezTo>
                    <a:cubicBezTo>
                      <a:pt x="9609" y="267"/>
                      <a:pt x="9615" y="285"/>
                      <a:pt x="9620" y="304"/>
                    </a:cubicBezTo>
                    <a:cubicBezTo>
                      <a:pt x="9622" y="320"/>
                      <a:pt x="9623" y="335"/>
                      <a:pt x="9625" y="351"/>
                    </a:cubicBezTo>
                    <a:cubicBezTo>
                      <a:pt x="9629" y="366"/>
                      <a:pt x="9632" y="381"/>
                      <a:pt x="9636" y="396"/>
                    </a:cubicBezTo>
                    <a:lnTo>
                      <a:pt x="9636" y="428"/>
                    </a:lnTo>
                    <a:cubicBezTo>
                      <a:pt x="9623" y="452"/>
                      <a:pt x="9611" y="475"/>
                      <a:pt x="9598" y="499"/>
                    </a:cubicBezTo>
                    <a:cubicBezTo>
                      <a:pt x="9603" y="510"/>
                      <a:pt x="9609" y="522"/>
                      <a:pt x="9614" y="533"/>
                    </a:cubicBezTo>
                    <a:cubicBezTo>
                      <a:pt x="9621" y="549"/>
                      <a:pt x="9629" y="565"/>
                      <a:pt x="9636" y="581"/>
                    </a:cubicBezTo>
                    <a:cubicBezTo>
                      <a:pt x="9645" y="597"/>
                      <a:pt x="9654" y="612"/>
                      <a:pt x="9663" y="628"/>
                    </a:cubicBezTo>
                    <a:lnTo>
                      <a:pt x="9684" y="670"/>
                    </a:lnTo>
                    <a:cubicBezTo>
                      <a:pt x="9688" y="686"/>
                      <a:pt x="9691" y="702"/>
                      <a:pt x="9695" y="718"/>
                    </a:cubicBezTo>
                    <a:lnTo>
                      <a:pt x="9695" y="768"/>
                    </a:lnTo>
                    <a:lnTo>
                      <a:pt x="9689" y="816"/>
                    </a:lnTo>
                    <a:cubicBezTo>
                      <a:pt x="9687" y="831"/>
                      <a:pt x="9686" y="845"/>
                      <a:pt x="9684" y="860"/>
                    </a:cubicBezTo>
                    <a:lnTo>
                      <a:pt x="9684" y="903"/>
                    </a:lnTo>
                    <a:cubicBezTo>
                      <a:pt x="9689" y="913"/>
                      <a:pt x="9695" y="922"/>
                      <a:pt x="9700" y="932"/>
                    </a:cubicBezTo>
                    <a:cubicBezTo>
                      <a:pt x="9713" y="940"/>
                      <a:pt x="9725" y="947"/>
                      <a:pt x="9738" y="955"/>
                    </a:cubicBezTo>
                    <a:lnTo>
                      <a:pt x="9786" y="979"/>
                    </a:lnTo>
                    <a:lnTo>
                      <a:pt x="9839" y="1000"/>
                    </a:lnTo>
                    <a:cubicBezTo>
                      <a:pt x="9855" y="1006"/>
                      <a:pt x="9872" y="1013"/>
                      <a:pt x="9888" y="1019"/>
                    </a:cubicBezTo>
                    <a:lnTo>
                      <a:pt x="9936" y="1037"/>
                    </a:lnTo>
                    <a:cubicBezTo>
                      <a:pt x="9950" y="1047"/>
                      <a:pt x="9965" y="1056"/>
                      <a:pt x="9979" y="1066"/>
                    </a:cubicBezTo>
                    <a:cubicBezTo>
                      <a:pt x="9986" y="1079"/>
                      <a:pt x="9993" y="1093"/>
                      <a:pt x="10000" y="1106"/>
                    </a:cubicBezTo>
                    <a:lnTo>
                      <a:pt x="9898" y="1198"/>
                    </a:lnTo>
                    <a:cubicBezTo>
                      <a:pt x="9871" y="1232"/>
                      <a:pt x="9845" y="1267"/>
                      <a:pt x="9818" y="1301"/>
                    </a:cubicBezTo>
                    <a:cubicBezTo>
                      <a:pt x="9797" y="1336"/>
                      <a:pt x="9775" y="1372"/>
                      <a:pt x="9754" y="1407"/>
                    </a:cubicBezTo>
                    <a:cubicBezTo>
                      <a:pt x="9732" y="1444"/>
                      <a:pt x="9711" y="1481"/>
                      <a:pt x="9689" y="1518"/>
                    </a:cubicBezTo>
                    <a:lnTo>
                      <a:pt x="9620" y="1626"/>
                    </a:lnTo>
                    <a:lnTo>
                      <a:pt x="9545" y="1731"/>
                    </a:lnTo>
                    <a:cubicBezTo>
                      <a:pt x="9532" y="1750"/>
                      <a:pt x="9520" y="1768"/>
                      <a:pt x="9507" y="1787"/>
                    </a:cubicBezTo>
                    <a:cubicBezTo>
                      <a:pt x="9496" y="1807"/>
                      <a:pt x="9486" y="1827"/>
                      <a:pt x="9475" y="1847"/>
                    </a:cubicBezTo>
                    <a:cubicBezTo>
                      <a:pt x="9468" y="1867"/>
                      <a:pt x="9461" y="1888"/>
                      <a:pt x="9454" y="1908"/>
                    </a:cubicBezTo>
                    <a:cubicBezTo>
                      <a:pt x="9441" y="1930"/>
                      <a:pt x="9429" y="1952"/>
                      <a:pt x="9416" y="1974"/>
                    </a:cubicBezTo>
                    <a:cubicBezTo>
                      <a:pt x="9404" y="1994"/>
                      <a:pt x="9391" y="2015"/>
                      <a:pt x="9379" y="2035"/>
                    </a:cubicBezTo>
                    <a:lnTo>
                      <a:pt x="9314" y="2088"/>
                    </a:lnTo>
                    <a:cubicBezTo>
                      <a:pt x="9289" y="2099"/>
                      <a:pt x="9264" y="2111"/>
                      <a:pt x="9239" y="2122"/>
                    </a:cubicBezTo>
                    <a:lnTo>
                      <a:pt x="9143" y="2146"/>
                    </a:lnTo>
                    <a:cubicBezTo>
                      <a:pt x="9107" y="2151"/>
                      <a:pt x="9072" y="2157"/>
                      <a:pt x="9036" y="2162"/>
                    </a:cubicBezTo>
                    <a:lnTo>
                      <a:pt x="8918" y="2175"/>
                    </a:lnTo>
                    <a:lnTo>
                      <a:pt x="8795" y="2185"/>
                    </a:lnTo>
                    <a:lnTo>
                      <a:pt x="8677" y="2201"/>
                    </a:lnTo>
                    <a:lnTo>
                      <a:pt x="8468" y="2220"/>
                    </a:lnTo>
                    <a:lnTo>
                      <a:pt x="8232" y="2241"/>
                    </a:lnTo>
                    <a:lnTo>
                      <a:pt x="7975" y="2251"/>
                    </a:lnTo>
                    <a:lnTo>
                      <a:pt x="7702" y="2262"/>
                    </a:lnTo>
                    <a:lnTo>
                      <a:pt x="7429" y="2264"/>
                    </a:lnTo>
                    <a:lnTo>
                      <a:pt x="7145" y="2267"/>
                    </a:lnTo>
                    <a:lnTo>
                      <a:pt x="6861" y="2267"/>
                    </a:lnTo>
                    <a:cubicBezTo>
                      <a:pt x="6863" y="2328"/>
                      <a:pt x="6865" y="2388"/>
                      <a:pt x="6867" y="2449"/>
                    </a:cubicBezTo>
                    <a:cubicBezTo>
                      <a:pt x="6876" y="2512"/>
                      <a:pt x="6884" y="2574"/>
                      <a:pt x="6893" y="2637"/>
                    </a:cubicBezTo>
                    <a:cubicBezTo>
                      <a:pt x="6907" y="2698"/>
                      <a:pt x="6922" y="2760"/>
                      <a:pt x="6936" y="2821"/>
                    </a:cubicBezTo>
                    <a:cubicBezTo>
                      <a:pt x="6954" y="2879"/>
                      <a:pt x="6972" y="2938"/>
                      <a:pt x="6990" y="2996"/>
                    </a:cubicBezTo>
                    <a:cubicBezTo>
                      <a:pt x="7013" y="3050"/>
                      <a:pt x="7036" y="3105"/>
                      <a:pt x="7059" y="3159"/>
                    </a:cubicBezTo>
                    <a:cubicBezTo>
                      <a:pt x="7082" y="3207"/>
                      <a:pt x="7106" y="3256"/>
                      <a:pt x="7129" y="3304"/>
                    </a:cubicBezTo>
                    <a:cubicBezTo>
                      <a:pt x="7145" y="3344"/>
                      <a:pt x="7161" y="3383"/>
                      <a:pt x="7177" y="3423"/>
                    </a:cubicBezTo>
                    <a:lnTo>
                      <a:pt x="7225" y="3537"/>
                    </a:lnTo>
                    <a:cubicBezTo>
                      <a:pt x="7238" y="3576"/>
                      <a:pt x="7250" y="3614"/>
                      <a:pt x="7263" y="3653"/>
                    </a:cubicBezTo>
                    <a:cubicBezTo>
                      <a:pt x="7279" y="3692"/>
                      <a:pt x="7295" y="3730"/>
                      <a:pt x="7311" y="3769"/>
                    </a:cubicBezTo>
                    <a:cubicBezTo>
                      <a:pt x="7331" y="3808"/>
                      <a:pt x="7350" y="3846"/>
                      <a:pt x="7370" y="3885"/>
                    </a:cubicBezTo>
                    <a:lnTo>
                      <a:pt x="7450" y="3980"/>
                    </a:lnTo>
                    <a:cubicBezTo>
                      <a:pt x="7477" y="4012"/>
                      <a:pt x="7504" y="4043"/>
                      <a:pt x="7531" y="4075"/>
                    </a:cubicBezTo>
                    <a:cubicBezTo>
                      <a:pt x="7561" y="4107"/>
                      <a:pt x="7592" y="4138"/>
                      <a:pt x="7622" y="4170"/>
                    </a:cubicBezTo>
                    <a:lnTo>
                      <a:pt x="7702" y="4262"/>
                    </a:lnTo>
                    <a:cubicBezTo>
                      <a:pt x="7723" y="4293"/>
                      <a:pt x="7745" y="4324"/>
                      <a:pt x="7766" y="4355"/>
                    </a:cubicBezTo>
                    <a:cubicBezTo>
                      <a:pt x="7775" y="4386"/>
                      <a:pt x="7784" y="4416"/>
                      <a:pt x="7793" y="4447"/>
                    </a:cubicBezTo>
                    <a:cubicBezTo>
                      <a:pt x="7777" y="4457"/>
                      <a:pt x="7761" y="4466"/>
                      <a:pt x="7745" y="4476"/>
                    </a:cubicBezTo>
                    <a:lnTo>
                      <a:pt x="7697" y="4503"/>
                    </a:lnTo>
                    <a:cubicBezTo>
                      <a:pt x="7681" y="4513"/>
                      <a:pt x="7665" y="4524"/>
                      <a:pt x="7649" y="4534"/>
                    </a:cubicBezTo>
                    <a:cubicBezTo>
                      <a:pt x="7635" y="4542"/>
                      <a:pt x="7620" y="4550"/>
                      <a:pt x="7606" y="4558"/>
                    </a:cubicBezTo>
                    <a:cubicBezTo>
                      <a:pt x="7593" y="4562"/>
                      <a:pt x="7581" y="4567"/>
                      <a:pt x="7568" y="4571"/>
                    </a:cubicBezTo>
                    <a:cubicBezTo>
                      <a:pt x="7541" y="4575"/>
                      <a:pt x="7515" y="4578"/>
                      <a:pt x="7488" y="4582"/>
                    </a:cubicBezTo>
                    <a:lnTo>
                      <a:pt x="7413" y="4603"/>
                    </a:lnTo>
                    <a:cubicBezTo>
                      <a:pt x="7383" y="4612"/>
                      <a:pt x="7352" y="4620"/>
                      <a:pt x="7322" y="4629"/>
                    </a:cubicBezTo>
                    <a:cubicBezTo>
                      <a:pt x="7295" y="4640"/>
                      <a:pt x="7269" y="4652"/>
                      <a:pt x="7242" y="4663"/>
                    </a:cubicBezTo>
                    <a:cubicBezTo>
                      <a:pt x="7219" y="4675"/>
                      <a:pt x="7195" y="4686"/>
                      <a:pt x="7172" y="4698"/>
                    </a:cubicBezTo>
                    <a:cubicBezTo>
                      <a:pt x="7151" y="4708"/>
                      <a:pt x="7129" y="4717"/>
                      <a:pt x="7108" y="4727"/>
                    </a:cubicBezTo>
                    <a:cubicBezTo>
                      <a:pt x="7090" y="4724"/>
                      <a:pt x="7072" y="4722"/>
                      <a:pt x="7054" y="4719"/>
                    </a:cubicBezTo>
                    <a:cubicBezTo>
                      <a:pt x="7042" y="4623"/>
                      <a:pt x="7029" y="4527"/>
                      <a:pt x="7017" y="4431"/>
                    </a:cubicBezTo>
                    <a:lnTo>
                      <a:pt x="6947" y="4431"/>
                    </a:lnTo>
                    <a:lnTo>
                      <a:pt x="6893" y="4434"/>
                    </a:lnTo>
                    <a:lnTo>
                      <a:pt x="6840" y="4434"/>
                    </a:lnTo>
                    <a:lnTo>
                      <a:pt x="6770" y="4437"/>
                    </a:lnTo>
                    <a:lnTo>
                      <a:pt x="6663" y="4442"/>
                    </a:lnTo>
                    <a:cubicBezTo>
                      <a:pt x="6659" y="4490"/>
                      <a:pt x="6656" y="4539"/>
                      <a:pt x="6652" y="4587"/>
                    </a:cubicBezTo>
                    <a:cubicBezTo>
                      <a:pt x="6649" y="4637"/>
                      <a:pt x="6645" y="4687"/>
                      <a:pt x="6642" y="4737"/>
                    </a:cubicBezTo>
                    <a:cubicBezTo>
                      <a:pt x="6640" y="4786"/>
                      <a:pt x="6638" y="4836"/>
                      <a:pt x="6636" y="4885"/>
                    </a:cubicBezTo>
                    <a:cubicBezTo>
                      <a:pt x="6629" y="4934"/>
                      <a:pt x="6622" y="4984"/>
                      <a:pt x="6615" y="5033"/>
                    </a:cubicBezTo>
                    <a:cubicBezTo>
                      <a:pt x="6601" y="5069"/>
                      <a:pt x="6586" y="5105"/>
                      <a:pt x="6572" y="5141"/>
                    </a:cubicBezTo>
                    <a:lnTo>
                      <a:pt x="6524" y="5252"/>
                    </a:lnTo>
                    <a:cubicBezTo>
                      <a:pt x="6508" y="5285"/>
                      <a:pt x="6492" y="5319"/>
                      <a:pt x="6476" y="5352"/>
                    </a:cubicBezTo>
                    <a:cubicBezTo>
                      <a:pt x="6467" y="5386"/>
                      <a:pt x="6458" y="5421"/>
                      <a:pt x="6449" y="5455"/>
                    </a:cubicBezTo>
                    <a:cubicBezTo>
                      <a:pt x="6451" y="5487"/>
                      <a:pt x="6452" y="5518"/>
                      <a:pt x="6454" y="5550"/>
                    </a:cubicBezTo>
                    <a:cubicBezTo>
                      <a:pt x="6450" y="5552"/>
                      <a:pt x="6447" y="5554"/>
                      <a:pt x="6443" y="5556"/>
                    </a:cubicBezTo>
                    <a:lnTo>
                      <a:pt x="6427" y="5556"/>
                    </a:lnTo>
                    <a:lnTo>
                      <a:pt x="6427" y="5556"/>
                    </a:lnTo>
                    <a:cubicBezTo>
                      <a:pt x="6425" y="5557"/>
                      <a:pt x="6424" y="5557"/>
                      <a:pt x="6422" y="5558"/>
                    </a:cubicBezTo>
                    <a:lnTo>
                      <a:pt x="6422" y="5566"/>
                    </a:lnTo>
                    <a:lnTo>
                      <a:pt x="6422" y="5571"/>
                    </a:lnTo>
                    <a:lnTo>
                      <a:pt x="6422" y="5582"/>
                    </a:lnTo>
                    <a:lnTo>
                      <a:pt x="6422" y="5595"/>
                    </a:lnTo>
                    <a:lnTo>
                      <a:pt x="6347" y="5682"/>
                    </a:lnTo>
                    <a:cubicBezTo>
                      <a:pt x="6327" y="5713"/>
                      <a:pt x="6308" y="5744"/>
                      <a:pt x="6288" y="5775"/>
                    </a:cubicBezTo>
                    <a:cubicBezTo>
                      <a:pt x="6279" y="5807"/>
                      <a:pt x="6270" y="5840"/>
                      <a:pt x="6261" y="5872"/>
                    </a:cubicBezTo>
                    <a:cubicBezTo>
                      <a:pt x="6258" y="5907"/>
                      <a:pt x="6254" y="5943"/>
                      <a:pt x="6251" y="5978"/>
                    </a:cubicBezTo>
                    <a:cubicBezTo>
                      <a:pt x="6246" y="6013"/>
                      <a:pt x="6240" y="6048"/>
                      <a:pt x="6235" y="6083"/>
                    </a:cubicBezTo>
                    <a:lnTo>
                      <a:pt x="6229" y="6194"/>
                    </a:lnTo>
                    <a:lnTo>
                      <a:pt x="6208" y="6302"/>
                    </a:lnTo>
                    <a:cubicBezTo>
                      <a:pt x="6195" y="6339"/>
                      <a:pt x="6183" y="6376"/>
                      <a:pt x="6170" y="6413"/>
                    </a:cubicBezTo>
                    <a:lnTo>
                      <a:pt x="5978" y="7213"/>
                    </a:lnTo>
                    <a:lnTo>
                      <a:pt x="5951" y="7300"/>
                    </a:lnTo>
                    <a:cubicBezTo>
                      <a:pt x="5946" y="7333"/>
                      <a:pt x="5940" y="7365"/>
                      <a:pt x="5935" y="7398"/>
                    </a:cubicBezTo>
                    <a:cubicBezTo>
                      <a:pt x="5933" y="7428"/>
                      <a:pt x="5931" y="7457"/>
                      <a:pt x="5929" y="7487"/>
                    </a:cubicBezTo>
                    <a:lnTo>
                      <a:pt x="5929" y="7585"/>
                    </a:lnTo>
                    <a:lnTo>
                      <a:pt x="5929" y="7672"/>
                    </a:lnTo>
                    <a:cubicBezTo>
                      <a:pt x="5924" y="7699"/>
                      <a:pt x="5918" y="7727"/>
                      <a:pt x="5913" y="7754"/>
                    </a:cubicBezTo>
                    <a:cubicBezTo>
                      <a:pt x="5908" y="7780"/>
                      <a:pt x="5902" y="7805"/>
                      <a:pt x="5897" y="7831"/>
                    </a:cubicBezTo>
                    <a:cubicBezTo>
                      <a:pt x="5886" y="7859"/>
                      <a:pt x="5876" y="7887"/>
                      <a:pt x="5865" y="7915"/>
                    </a:cubicBezTo>
                    <a:lnTo>
                      <a:pt x="5865" y="7997"/>
                    </a:lnTo>
                    <a:cubicBezTo>
                      <a:pt x="5872" y="8022"/>
                      <a:pt x="5879" y="8048"/>
                      <a:pt x="5886" y="8073"/>
                    </a:cubicBezTo>
                    <a:cubicBezTo>
                      <a:pt x="5899" y="8098"/>
                      <a:pt x="5911" y="8122"/>
                      <a:pt x="5924" y="8147"/>
                    </a:cubicBezTo>
                    <a:lnTo>
                      <a:pt x="5972" y="8216"/>
                    </a:lnTo>
                    <a:lnTo>
                      <a:pt x="6020" y="8282"/>
                    </a:lnTo>
                    <a:lnTo>
                      <a:pt x="6069" y="8343"/>
                    </a:lnTo>
                    <a:cubicBezTo>
                      <a:pt x="6092" y="8412"/>
                      <a:pt x="6115" y="8482"/>
                      <a:pt x="6138" y="8551"/>
                    </a:cubicBezTo>
                    <a:lnTo>
                      <a:pt x="6111" y="8572"/>
                    </a:lnTo>
                    <a:cubicBezTo>
                      <a:pt x="6097" y="8576"/>
                      <a:pt x="6083" y="8581"/>
                      <a:pt x="6069" y="8585"/>
                    </a:cubicBezTo>
                    <a:cubicBezTo>
                      <a:pt x="6056" y="8590"/>
                      <a:pt x="6044" y="8594"/>
                      <a:pt x="6031" y="8599"/>
                    </a:cubicBezTo>
                    <a:cubicBezTo>
                      <a:pt x="6020" y="8606"/>
                      <a:pt x="6010" y="8613"/>
                      <a:pt x="5999" y="8620"/>
                    </a:cubicBezTo>
                    <a:cubicBezTo>
                      <a:pt x="6022" y="8623"/>
                      <a:pt x="6046" y="8627"/>
                      <a:pt x="6069" y="8630"/>
                    </a:cubicBezTo>
                    <a:cubicBezTo>
                      <a:pt x="6085" y="8634"/>
                      <a:pt x="6101" y="8639"/>
                      <a:pt x="6117" y="8643"/>
                    </a:cubicBezTo>
                    <a:cubicBezTo>
                      <a:pt x="6131" y="8652"/>
                      <a:pt x="6146" y="8661"/>
                      <a:pt x="6160" y="8670"/>
                    </a:cubicBezTo>
                    <a:cubicBezTo>
                      <a:pt x="6153" y="8687"/>
                      <a:pt x="6145" y="8703"/>
                      <a:pt x="6138" y="8720"/>
                    </a:cubicBezTo>
                    <a:cubicBezTo>
                      <a:pt x="6140" y="8737"/>
                      <a:pt x="6142" y="8753"/>
                      <a:pt x="6144" y="8770"/>
                    </a:cubicBezTo>
                    <a:cubicBezTo>
                      <a:pt x="6156" y="8789"/>
                      <a:pt x="6169" y="8807"/>
                      <a:pt x="6181" y="8826"/>
                    </a:cubicBezTo>
                    <a:cubicBezTo>
                      <a:pt x="6199" y="8842"/>
                      <a:pt x="6217" y="8857"/>
                      <a:pt x="6235" y="8873"/>
                    </a:cubicBezTo>
                    <a:cubicBezTo>
                      <a:pt x="6253" y="8888"/>
                      <a:pt x="6270" y="8903"/>
                      <a:pt x="6288" y="8918"/>
                    </a:cubicBezTo>
                    <a:lnTo>
                      <a:pt x="6352" y="8952"/>
                    </a:lnTo>
                    <a:lnTo>
                      <a:pt x="6465" y="9005"/>
                    </a:lnTo>
                    <a:lnTo>
                      <a:pt x="6583" y="9063"/>
                    </a:lnTo>
                    <a:lnTo>
                      <a:pt x="6706" y="9116"/>
                    </a:lnTo>
                    <a:lnTo>
                      <a:pt x="6781" y="9140"/>
                    </a:lnTo>
                    <a:lnTo>
                      <a:pt x="6867" y="9161"/>
                    </a:lnTo>
                    <a:lnTo>
                      <a:pt x="6958" y="9179"/>
                    </a:lnTo>
                    <a:lnTo>
                      <a:pt x="7043" y="9200"/>
                    </a:lnTo>
                    <a:lnTo>
                      <a:pt x="7134" y="9224"/>
                    </a:lnTo>
                    <a:lnTo>
                      <a:pt x="7220" y="9248"/>
                    </a:lnTo>
                    <a:lnTo>
                      <a:pt x="7290" y="9279"/>
                    </a:lnTo>
                    <a:lnTo>
                      <a:pt x="7343" y="9314"/>
                    </a:lnTo>
                    <a:cubicBezTo>
                      <a:pt x="7357" y="9329"/>
                      <a:pt x="7372" y="9344"/>
                      <a:pt x="7386" y="9359"/>
                    </a:cubicBezTo>
                    <a:cubicBezTo>
                      <a:pt x="7393" y="9376"/>
                      <a:pt x="7401" y="9392"/>
                      <a:pt x="7408" y="9409"/>
                    </a:cubicBezTo>
                    <a:lnTo>
                      <a:pt x="7381" y="9433"/>
                    </a:lnTo>
                    <a:cubicBezTo>
                      <a:pt x="7374" y="9443"/>
                      <a:pt x="7366" y="9454"/>
                      <a:pt x="7359" y="9464"/>
                    </a:cubicBezTo>
                    <a:lnTo>
                      <a:pt x="7333" y="9493"/>
                    </a:lnTo>
                    <a:cubicBezTo>
                      <a:pt x="7317" y="9503"/>
                      <a:pt x="7300" y="9512"/>
                      <a:pt x="7284" y="9522"/>
                    </a:cubicBezTo>
                    <a:lnTo>
                      <a:pt x="7193" y="9546"/>
                    </a:lnTo>
                    <a:lnTo>
                      <a:pt x="7081" y="9559"/>
                    </a:lnTo>
                    <a:lnTo>
                      <a:pt x="6958" y="9562"/>
                    </a:lnTo>
                    <a:lnTo>
                      <a:pt x="6824" y="9559"/>
                    </a:lnTo>
                    <a:lnTo>
                      <a:pt x="6690" y="9551"/>
                    </a:lnTo>
                    <a:lnTo>
                      <a:pt x="6567" y="9546"/>
                    </a:lnTo>
                    <a:lnTo>
                      <a:pt x="6454" y="9538"/>
                    </a:lnTo>
                    <a:lnTo>
                      <a:pt x="6261" y="9525"/>
                    </a:lnTo>
                    <a:lnTo>
                      <a:pt x="6074" y="9493"/>
                    </a:lnTo>
                    <a:lnTo>
                      <a:pt x="5903" y="9454"/>
                    </a:lnTo>
                    <a:lnTo>
                      <a:pt x="5726" y="9401"/>
                    </a:lnTo>
                    <a:lnTo>
                      <a:pt x="5560" y="9351"/>
                    </a:lnTo>
                    <a:lnTo>
                      <a:pt x="5404" y="9295"/>
                    </a:lnTo>
                    <a:lnTo>
                      <a:pt x="5244" y="9245"/>
                    </a:lnTo>
                    <a:lnTo>
                      <a:pt x="5083" y="9250"/>
                    </a:lnTo>
                    <a:cubicBezTo>
                      <a:pt x="5062" y="9248"/>
                      <a:pt x="5040" y="9247"/>
                      <a:pt x="5019" y="9245"/>
                    </a:cubicBezTo>
                    <a:lnTo>
                      <a:pt x="4944" y="9227"/>
                    </a:lnTo>
                    <a:lnTo>
                      <a:pt x="4853" y="9211"/>
                    </a:lnTo>
                    <a:lnTo>
                      <a:pt x="4762" y="9187"/>
                    </a:lnTo>
                    <a:lnTo>
                      <a:pt x="4681" y="9163"/>
                    </a:lnTo>
                    <a:cubicBezTo>
                      <a:pt x="4660" y="9153"/>
                      <a:pt x="4638" y="9144"/>
                      <a:pt x="4617" y="9134"/>
                    </a:cubicBezTo>
                    <a:lnTo>
                      <a:pt x="4585" y="9105"/>
                    </a:lnTo>
                    <a:cubicBezTo>
                      <a:pt x="4581" y="9090"/>
                      <a:pt x="4578" y="9075"/>
                      <a:pt x="4574" y="9060"/>
                    </a:cubicBezTo>
                    <a:cubicBezTo>
                      <a:pt x="4578" y="9042"/>
                      <a:pt x="4581" y="9023"/>
                      <a:pt x="4585" y="9005"/>
                    </a:cubicBezTo>
                    <a:cubicBezTo>
                      <a:pt x="4592" y="8986"/>
                      <a:pt x="4599" y="8966"/>
                      <a:pt x="4606" y="8947"/>
                    </a:cubicBezTo>
                    <a:cubicBezTo>
                      <a:pt x="4617" y="8926"/>
                      <a:pt x="4627" y="8905"/>
                      <a:pt x="4638" y="8884"/>
                    </a:cubicBezTo>
                    <a:cubicBezTo>
                      <a:pt x="4652" y="8863"/>
                      <a:pt x="4667" y="8841"/>
                      <a:pt x="4681" y="8820"/>
                    </a:cubicBezTo>
                    <a:cubicBezTo>
                      <a:pt x="4695" y="8799"/>
                      <a:pt x="4710" y="8778"/>
                      <a:pt x="4724" y="8757"/>
                    </a:cubicBezTo>
                    <a:cubicBezTo>
                      <a:pt x="4735" y="8738"/>
                      <a:pt x="4745" y="8718"/>
                      <a:pt x="4756" y="8699"/>
                    </a:cubicBezTo>
                    <a:cubicBezTo>
                      <a:pt x="4765" y="8681"/>
                      <a:pt x="4774" y="8664"/>
                      <a:pt x="4783" y="8646"/>
                    </a:cubicBezTo>
                    <a:cubicBezTo>
                      <a:pt x="4788" y="8632"/>
                      <a:pt x="4794" y="8618"/>
                      <a:pt x="4799" y="8604"/>
                    </a:cubicBezTo>
                    <a:lnTo>
                      <a:pt x="4676" y="8572"/>
                    </a:lnTo>
                    <a:cubicBezTo>
                      <a:pt x="4647" y="8561"/>
                      <a:pt x="4619" y="8549"/>
                      <a:pt x="4590" y="8538"/>
                    </a:cubicBezTo>
                    <a:cubicBezTo>
                      <a:pt x="4572" y="8526"/>
                      <a:pt x="4555" y="8513"/>
                      <a:pt x="4537" y="8501"/>
                    </a:cubicBezTo>
                    <a:cubicBezTo>
                      <a:pt x="4524" y="8487"/>
                      <a:pt x="4512" y="8473"/>
                      <a:pt x="4499" y="8459"/>
                    </a:cubicBezTo>
                    <a:cubicBezTo>
                      <a:pt x="4495" y="8444"/>
                      <a:pt x="4492" y="8429"/>
                      <a:pt x="4488" y="8414"/>
                    </a:cubicBezTo>
                    <a:lnTo>
                      <a:pt x="4494" y="8366"/>
                    </a:lnTo>
                    <a:cubicBezTo>
                      <a:pt x="4499" y="8349"/>
                      <a:pt x="4505" y="8333"/>
                      <a:pt x="4510" y="8316"/>
                    </a:cubicBezTo>
                    <a:cubicBezTo>
                      <a:pt x="4519" y="8298"/>
                      <a:pt x="4528" y="8281"/>
                      <a:pt x="4537" y="8263"/>
                    </a:cubicBezTo>
                    <a:cubicBezTo>
                      <a:pt x="4546" y="8246"/>
                      <a:pt x="4554" y="8228"/>
                      <a:pt x="4563" y="8211"/>
                    </a:cubicBezTo>
                    <a:cubicBezTo>
                      <a:pt x="4570" y="8192"/>
                      <a:pt x="4578" y="8174"/>
                      <a:pt x="4585" y="8155"/>
                    </a:cubicBezTo>
                    <a:cubicBezTo>
                      <a:pt x="4592" y="8136"/>
                      <a:pt x="4599" y="8116"/>
                      <a:pt x="4606" y="8097"/>
                    </a:cubicBezTo>
                    <a:cubicBezTo>
                      <a:pt x="4608" y="8079"/>
                      <a:pt x="4610" y="8060"/>
                      <a:pt x="4612" y="8042"/>
                    </a:cubicBezTo>
                    <a:cubicBezTo>
                      <a:pt x="4610" y="8023"/>
                      <a:pt x="4608" y="8003"/>
                      <a:pt x="4606" y="7984"/>
                    </a:cubicBezTo>
                    <a:cubicBezTo>
                      <a:pt x="4601" y="7963"/>
                      <a:pt x="4595" y="7941"/>
                      <a:pt x="4590" y="7920"/>
                    </a:cubicBezTo>
                    <a:cubicBezTo>
                      <a:pt x="4588" y="7893"/>
                      <a:pt x="4587" y="7865"/>
                      <a:pt x="4585" y="7838"/>
                    </a:cubicBezTo>
                    <a:lnTo>
                      <a:pt x="4585" y="7746"/>
                    </a:lnTo>
                    <a:cubicBezTo>
                      <a:pt x="4587" y="7713"/>
                      <a:pt x="4588" y="7679"/>
                      <a:pt x="4590" y="7646"/>
                    </a:cubicBezTo>
                    <a:cubicBezTo>
                      <a:pt x="4595" y="7614"/>
                      <a:pt x="4601" y="7583"/>
                      <a:pt x="4606" y="7551"/>
                    </a:cubicBezTo>
                    <a:cubicBezTo>
                      <a:pt x="4613" y="7522"/>
                      <a:pt x="4621" y="7493"/>
                      <a:pt x="4628" y="7464"/>
                    </a:cubicBezTo>
                    <a:cubicBezTo>
                      <a:pt x="4633" y="7417"/>
                      <a:pt x="4639" y="7371"/>
                      <a:pt x="4644" y="7324"/>
                    </a:cubicBezTo>
                    <a:cubicBezTo>
                      <a:pt x="4649" y="7274"/>
                      <a:pt x="4655" y="7223"/>
                      <a:pt x="4660" y="7173"/>
                    </a:cubicBezTo>
                    <a:lnTo>
                      <a:pt x="4660" y="7018"/>
                    </a:lnTo>
                    <a:cubicBezTo>
                      <a:pt x="4658" y="6963"/>
                      <a:pt x="4657" y="6909"/>
                      <a:pt x="4655" y="6854"/>
                    </a:cubicBezTo>
                    <a:cubicBezTo>
                      <a:pt x="4649" y="6800"/>
                      <a:pt x="4644" y="6747"/>
                      <a:pt x="4638" y="6693"/>
                    </a:cubicBezTo>
                    <a:cubicBezTo>
                      <a:pt x="4636" y="6642"/>
                      <a:pt x="4635" y="6591"/>
                      <a:pt x="4633" y="6540"/>
                    </a:cubicBezTo>
                    <a:cubicBezTo>
                      <a:pt x="4631" y="6492"/>
                      <a:pt x="4630" y="6443"/>
                      <a:pt x="4628" y="6395"/>
                    </a:cubicBezTo>
                    <a:lnTo>
                      <a:pt x="4628" y="6310"/>
                    </a:lnTo>
                    <a:cubicBezTo>
                      <a:pt x="4630" y="6282"/>
                      <a:pt x="4631" y="6254"/>
                      <a:pt x="4633" y="6226"/>
                    </a:cubicBezTo>
                    <a:cubicBezTo>
                      <a:pt x="4637" y="6197"/>
                      <a:pt x="4640" y="6168"/>
                      <a:pt x="4644" y="6139"/>
                    </a:cubicBezTo>
                    <a:cubicBezTo>
                      <a:pt x="4649" y="6111"/>
                      <a:pt x="4655" y="6082"/>
                      <a:pt x="4660" y="6054"/>
                    </a:cubicBezTo>
                    <a:cubicBezTo>
                      <a:pt x="4665" y="6025"/>
                      <a:pt x="4671" y="5996"/>
                      <a:pt x="4676" y="5967"/>
                    </a:cubicBezTo>
                    <a:lnTo>
                      <a:pt x="4676" y="5891"/>
                    </a:lnTo>
                    <a:cubicBezTo>
                      <a:pt x="4672" y="5866"/>
                      <a:pt x="4669" y="5842"/>
                      <a:pt x="4665" y="5817"/>
                    </a:cubicBezTo>
                    <a:lnTo>
                      <a:pt x="4638" y="5751"/>
                    </a:lnTo>
                    <a:cubicBezTo>
                      <a:pt x="4620" y="5732"/>
                      <a:pt x="4603" y="5712"/>
                      <a:pt x="4585" y="5693"/>
                    </a:cubicBezTo>
                    <a:lnTo>
                      <a:pt x="4585" y="5709"/>
                    </a:lnTo>
                    <a:cubicBezTo>
                      <a:pt x="4572" y="5719"/>
                      <a:pt x="4560" y="5730"/>
                      <a:pt x="4547" y="5740"/>
                    </a:cubicBezTo>
                    <a:cubicBezTo>
                      <a:pt x="4535" y="5755"/>
                      <a:pt x="4522" y="5770"/>
                      <a:pt x="4510" y="5785"/>
                    </a:cubicBezTo>
                    <a:cubicBezTo>
                      <a:pt x="4503" y="5799"/>
                      <a:pt x="4495" y="5813"/>
                      <a:pt x="4488" y="5827"/>
                    </a:cubicBezTo>
                    <a:cubicBezTo>
                      <a:pt x="4485" y="5842"/>
                      <a:pt x="4481" y="5857"/>
                      <a:pt x="4478" y="5872"/>
                    </a:cubicBezTo>
                    <a:cubicBezTo>
                      <a:pt x="4467" y="5876"/>
                      <a:pt x="4457" y="5881"/>
                      <a:pt x="4446" y="5885"/>
                    </a:cubicBezTo>
                    <a:lnTo>
                      <a:pt x="4408" y="5914"/>
                    </a:lnTo>
                    <a:lnTo>
                      <a:pt x="4371" y="5954"/>
                    </a:lnTo>
                    <a:cubicBezTo>
                      <a:pt x="4357" y="5970"/>
                      <a:pt x="4342" y="5986"/>
                      <a:pt x="4328" y="6002"/>
                    </a:cubicBezTo>
                    <a:cubicBezTo>
                      <a:pt x="4312" y="6020"/>
                      <a:pt x="4296" y="6039"/>
                      <a:pt x="4280" y="6057"/>
                    </a:cubicBezTo>
                    <a:lnTo>
                      <a:pt x="4237" y="6112"/>
                    </a:lnTo>
                    <a:cubicBezTo>
                      <a:pt x="4226" y="6130"/>
                      <a:pt x="4216" y="6147"/>
                      <a:pt x="4205" y="6165"/>
                    </a:cubicBezTo>
                    <a:cubicBezTo>
                      <a:pt x="4191" y="6182"/>
                      <a:pt x="4176" y="6198"/>
                      <a:pt x="4162" y="6215"/>
                    </a:cubicBezTo>
                    <a:cubicBezTo>
                      <a:pt x="4123" y="6263"/>
                      <a:pt x="4083" y="6310"/>
                      <a:pt x="4044" y="6358"/>
                    </a:cubicBezTo>
                    <a:cubicBezTo>
                      <a:pt x="3999" y="6405"/>
                      <a:pt x="3955" y="6453"/>
                      <a:pt x="3910" y="6500"/>
                    </a:cubicBezTo>
                    <a:lnTo>
                      <a:pt x="3787" y="6646"/>
                    </a:lnTo>
                    <a:cubicBezTo>
                      <a:pt x="3751" y="6693"/>
                      <a:pt x="3716" y="6741"/>
                      <a:pt x="3680" y="6788"/>
                    </a:cubicBezTo>
                    <a:cubicBezTo>
                      <a:pt x="3653" y="6834"/>
                      <a:pt x="3626" y="6879"/>
                      <a:pt x="3599" y="6925"/>
                    </a:cubicBezTo>
                    <a:lnTo>
                      <a:pt x="3599" y="6928"/>
                    </a:lnTo>
                    <a:lnTo>
                      <a:pt x="3599" y="6931"/>
                    </a:lnTo>
                    <a:cubicBezTo>
                      <a:pt x="3601" y="6933"/>
                      <a:pt x="3603" y="6934"/>
                      <a:pt x="3605" y="6936"/>
                    </a:cubicBezTo>
                    <a:lnTo>
                      <a:pt x="3605" y="6941"/>
                    </a:lnTo>
                    <a:cubicBezTo>
                      <a:pt x="3610" y="6945"/>
                      <a:pt x="3616" y="6948"/>
                      <a:pt x="3621" y="6952"/>
                    </a:cubicBezTo>
                    <a:cubicBezTo>
                      <a:pt x="3601" y="6948"/>
                      <a:pt x="3582" y="6945"/>
                      <a:pt x="3562" y="6941"/>
                    </a:cubicBezTo>
                    <a:cubicBezTo>
                      <a:pt x="3553" y="6960"/>
                      <a:pt x="3544" y="6978"/>
                      <a:pt x="3535" y="6997"/>
                    </a:cubicBezTo>
                    <a:lnTo>
                      <a:pt x="3492" y="7052"/>
                    </a:lnTo>
                    <a:cubicBezTo>
                      <a:pt x="3480" y="7069"/>
                      <a:pt x="3467" y="7085"/>
                      <a:pt x="3455" y="7102"/>
                    </a:cubicBezTo>
                    <a:lnTo>
                      <a:pt x="3407" y="7150"/>
                    </a:lnTo>
                    <a:cubicBezTo>
                      <a:pt x="3394" y="7161"/>
                      <a:pt x="3382" y="7173"/>
                      <a:pt x="3369" y="7184"/>
                    </a:cubicBezTo>
                    <a:lnTo>
                      <a:pt x="3348" y="7226"/>
                    </a:lnTo>
                    <a:lnTo>
                      <a:pt x="3348" y="7266"/>
                    </a:lnTo>
                    <a:lnTo>
                      <a:pt x="3348" y="7308"/>
                    </a:lnTo>
                    <a:cubicBezTo>
                      <a:pt x="3351" y="7320"/>
                      <a:pt x="3355" y="7333"/>
                      <a:pt x="3358" y="7345"/>
                    </a:cubicBezTo>
                    <a:cubicBezTo>
                      <a:pt x="3355" y="7356"/>
                      <a:pt x="3351" y="7366"/>
                      <a:pt x="3348" y="7377"/>
                    </a:cubicBezTo>
                    <a:cubicBezTo>
                      <a:pt x="3330" y="7409"/>
                      <a:pt x="3312" y="7442"/>
                      <a:pt x="3294" y="7474"/>
                    </a:cubicBezTo>
                    <a:cubicBezTo>
                      <a:pt x="3271" y="7508"/>
                      <a:pt x="3247" y="7541"/>
                      <a:pt x="3224" y="7575"/>
                    </a:cubicBezTo>
                    <a:lnTo>
                      <a:pt x="3160" y="7672"/>
                    </a:lnTo>
                    <a:cubicBezTo>
                      <a:pt x="3142" y="7705"/>
                      <a:pt x="3125" y="7737"/>
                      <a:pt x="3107" y="7770"/>
                    </a:cubicBezTo>
                    <a:cubicBezTo>
                      <a:pt x="3093" y="7803"/>
                      <a:pt x="3078" y="7835"/>
                      <a:pt x="3064" y="7868"/>
                    </a:cubicBezTo>
                    <a:lnTo>
                      <a:pt x="3037" y="7970"/>
                    </a:lnTo>
                    <a:lnTo>
                      <a:pt x="3037" y="8076"/>
                    </a:lnTo>
                    <a:cubicBezTo>
                      <a:pt x="3048" y="8113"/>
                      <a:pt x="3058" y="8150"/>
                      <a:pt x="3069" y="8187"/>
                    </a:cubicBezTo>
                    <a:cubicBezTo>
                      <a:pt x="3073" y="8206"/>
                      <a:pt x="3076" y="8226"/>
                      <a:pt x="3080" y="8245"/>
                    </a:cubicBezTo>
                    <a:cubicBezTo>
                      <a:pt x="3075" y="8264"/>
                      <a:pt x="3069" y="8284"/>
                      <a:pt x="3064" y="8303"/>
                    </a:cubicBezTo>
                    <a:cubicBezTo>
                      <a:pt x="3053" y="8321"/>
                      <a:pt x="3043" y="8338"/>
                      <a:pt x="3032" y="8356"/>
                    </a:cubicBezTo>
                    <a:cubicBezTo>
                      <a:pt x="3018" y="8374"/>
                      <a:pt x="3003" y="8391"/>
                      <a:pt x="2989" y="8409"/>
                    </a:cubicBezTo>
                    <a:cubicBezTo>
                      <a:pt x="2980" y="8425"/>
                      <a:pt x="2971" y="8440"/>
                      <a:pt x="2962" y="8456"/>
                    </a:cubicBezTo>
                    <a:cubicBezTo>
                      <a:pt x="2955" y="8469"/>
                      <a:pt x="2948" y="8483"/>
                      <a:pt x="2941" y="8496"/>
                    </a:cubicBezTo>
                    <a:cubicBezTo>
                      <a:pt x="2943" y="8507"/>
                      <a:pt x="2944" y="8519"/>
                      <a:pt x="2946" y="8530"/>
                    </a:cubicBezTo>
                    <a:lnTo>
                      <a:pt x="3198" y="8767"/>
                    </a:lnTo>
                    <a:lnTo>
                      <a:pt x="3198" y="8836"/>
                    </a:lnTo>
                    <a:lnTo>
                      <a:pt x="3171" y="8884"/>
                    </a:lnTo>
                    <a:lnTo>
                      <a:pt x="3133" y="8934"/>
                    </a:lnTo>
                    <a:cubicBezTo>
                      <a:pt x="3119" y="8952"/>
                      <a:pt x="3105" y="8971"/>
                      <a:pt x="3091" y="8989"/>
                    </a:cubicBezTo>
                    <a:cubicBezTo>
                      <a:pt x="3078" y="9008"/>
                      <a:pt x="3066" y="9026"/>
                      <a:pt x="3053" y="9045"/>
                    </a:cubicBezTo>
                    <a:cubicBezTo>
                      <a:pt x="3041" y="9062"/>
                      <a:pt x="3028" y="9080"/>
                      <a:pt x="3016" y="9097"/>
                    </a:cubicBezTo>
                    <a:cubicBezTo>
                      <a:pt x="3009" y="9113"/>
                      <a:pt x="3001" y="9129"/>
                      <a:pt x="2994" y="9145"/>
                    </a:cubicBezTo>
                    <a:cubicBezTo>
                      <a:pt x="2996" y="9158"/>
                      <a:pt x="2997" y="9171"/>
                      <a:pt x="2999" y="9184"/>
                    </a:cubicBezTo>
                    <a:cubicBezTo>
                      <a:pt x="3013" y="9213"/>
                      <a:pt x="3028" y="9243"/>
                      <a:pt x="3042" y="9272"/>
                    </a:cubicBezTo>
                    <a:lnTo>
                      <a:pt x="3107" y="9364"/>
                    </a:lnTo>
                    <a:lnTo>
                      <a:pt x="3176" y="9454"/>
                    </a:lnTo>
                    <a:cubicBezTo>
                      <a:pt x="3197" y="9486"/>
                      <a:pt x="3219" y="9517"/>
                      <a:pt x="3240" y="9549"/>
                    </a:cubicBezTo>
                    <a:cubicBezTo>
                      <a:pt x="3256" y="9581"/>
                      <a:pt x="3273" y="9612"/>
                      <a:pt x="3289" y="9644"/>
                    </a:cubicBezTo>
                    <a:cubicBezTo>
                      <a:pt x="3300" y="9676"/>
                      <a:pt x="3310" y="9709"/>
                      <a:pt x="3321" y="9741"/>
                    </a:cubicBezTo>
                    <a:cubicBezTo>
                      <a:pt x="3323" y="9774"/>
                      <a:pt x="3324" y="9806"/>
                      <a:pt x="3326" y="9839"/>
                    </a:cubicBezTo>
                    <a:cubicBezTo>
                      <a:pt x="3317" y="9872"/>
                      <a:pt x="3308" y="9906"/>
                      <a:pt x="3299" y="9939"/>
                    </a:cubicBezTo>
                    <a:lnTo>
                      <a:pt x="3160" y="9974"/>
                    </a:lnTo>
                    <a:lnTo>
                      <a:pt x="3016" y="9992"/>
                    </a:lnTo>
                    <a:lnTo>
                      <a:pt x="2855" y="10000"/>
                    </a:lnTo>
                    <a:lnTo>
                      <a:pt x="2700" y="9997"/>
                    </a:lnTo>
                    <a:lnTo>
                      <a:pt x="2539" y="9979"/>
                    </a:lnTo>
                    <a:lnTo>
                      <a:pt x="2384" y="9955"/>
                    </a:lnTo>
                    <a:lnTo>
                      <a:pt x="2239" y="9921"/>
                    </a:lnTo>
                    <a:lnTo>
                      <a:pt x="2105" y="9881"/>
                    </a:lnTo>
                    <a:cubicBezTo>
                      <a:pt x="2066" y="9865"/>
                      <a:pt x="2026" y="9850"/>
                      <a:pt x="1987" y="9834"/>
                    </a:cubicBezTo>
                    <a:lnTo>
                      <a:pt x="1901" y="9781"/>
                    </a:lnTo>
                    <a:lnTo>
                      <a:pt x="1837" y="9723"/>
                    </a:lnTo>
                    <a:lnTo>
                      <a:pt x="1837" y="9514"/>
                    </a:lnTo>
                    <a:cubicBezTo>
                      <a:pt x="1828" y="9503"/>
                      <a:pt x="1819" y="9491"/>
                      <a:pt x="1810" y="9480"/>
                    </a:cubicBezTo>
                    <a:cubicBezTo>
                      <a:pt x="1798" y="9465"/>
                      <a:pt x="1785" y="9450"/>
                      <a:pt x="1773" y="9435"/>
                    </a:cubicBezTo>
                    <a:cubicBezTo>
                      <a:pt x="1764" y="9417"/>
                      <a:pt x="1755" y="9400"/>
                      <a:pt x="1746" y="9382"/>
                    </a:cubicBezTo>
                    <a:lnTo>
                      <a:pt x="1725" y="9316"/>
                    </a:lnTo>
                    <a:lnTo>
                      <a:pt x="1725" y="9248"/>
                    </a:lnTo>
                    <a:cubicBezTo>
                      <a:pt x="1732" y="9224"/>
                      <a:pt x="1739" y="9201"/>
                      <a:pt x="1746" y="9177"/>
                    </a:cubicBezTo>
                    <a:cubicBezTo>
                      <a:pt x="1751" y="9160"/>
                      <a:pt x="1757" y="9143"/>
                      <a:pt x="1762" y="9126"/>
                    </a:cubicBezTo>
                    <a:lnTo>
                      <a:pt x="1762" y="9071"/>
                    </a:lnTo>
                    <a:cubicBezTo>
                      <a:pt x="1755" y="9052"/>
                      <a:pt x="1748" y="9032"/>
                      <a:pt x="1741" y="9013"/>
                    </a:cubicBezTo>
                    <a:cubicBezTo>
                      <a:pt x="1736" y="8993"/>
                      <a:pt x="1730" y="8972"/>
                      <a:pt x="1725" y="8952"/>
                    </a:cubicBezTo>
                    <a:cubicBezTo>
                      <a:pt x="1721" y="8929"/>
                      <a:pt x="1718" y="8907"/>
                      <a:pt x="1714" y="8884"/>
                    </a:cubicBezTo>
                    <a:lnTo>
                      <a:pt x="1714" y="8810"/>
                    </a:lnTo>
                    <a:cubicBezTo>
                      <a:pt x="1721" y="8784"/>
                      <a:pt x="1728" y="8759"/>
                      <a:pt x="1735" y="8733"/>
                    </a:cubicBezTo>
                    <a:lnTo>
                      <a:pt x="1762" y="8667"/>
                    </a:lnTo>
                    <a:cubicBezTo>
                      <a:pt x="1775" y="8647"/>
                      <a:pt x="1787" y="8626"/>
                      <a:pt x="1800" y="8606"/>
                    </a:cubicBezTo>
                    <a:cubicBezTo>
                      <a:pt x="1812" y="8586"/>
                      <a:pt x="1825" y="8566"/>
                      <a:pt x="1837" y="8546"/>
                    </a:cubicBezTo>
                    <a:cubicBezTo>
                      <a:pt x="1848" y="8521"/>
                      <a:pt x="1858" y="8497"/>
                      <a:pt x="1869" y="8472"/>
                    </a:cubicBezTo>
                    <a:lnTo>
                      <a:pt x="1869" y="7820"/>
                    </a:lnTo>
                    <a:lnTo>
                      <a:pt x="1998" y="7020"/>
                    </a:lnTo>
                    <a:cubicBezTo>
                      <a:pt x="2085" y="6872"/>
                      <a:pt x="2173" y="6725"/>
                      <a:pt x="2260" y="6577"/>
                    </a:cubicBezTo>
                    <a:cubicBezTo>
                      <a:pt x="2265" y="6458"/>
                      <a:pt x="2271" y="6340"/>
                      <a:pt x="2276" y="6221"/>
                    </a:cubicBezTo>
                    <a:lnTo>
                      <a:pt x="2453" y="5735"/>
                    </a:lnTo>
                    <a:lnTo>
                      <a:pt x="2501" y="5606"/>
                    </a:lnTo>
                    <a:cubicBezTo>
                      <a:pt x="2514" y="5565"/>
                      <a:pt x="2526" y="5525"/>
                      <a:pt x="2539" y="5484"/>
                    </a:cubicBezTo>
                    <a:cubicBezTo>
                      <a:pt x="2546" y="5444"/>
                      <a:pt x="2553" y="5403"/>
                      <a:pt x="2560" y="5363"/>
                    </a:cubicBezTo>
                    <a:cubicBezTo>
                      <a:pt x="2571" y="5324"/>
                      <a:pt x="2581" y="5286"/>
                      <a:pt x="2592" y="5247"/>
                    </a:cubicBezTo>
                    <a:lnTo>
                      <a:pt x="2598" y="5202"/>
                    </a:lnTo>
                    <a:lnTo>
                      <a:pt x="2592" y="5154"/>
                    </a:lnTo>
                    <a:cubicBezTo>
                      <a:pt x="2590" y="5138"/>
                      <a:pt x="2589" y="5123"/>
                      <a:pt x="2587" y="5107"/>
                    </a:cubicBezTo>
                    <a:lnTo>
                      <a:pt x="2587" y="5059"/>
                    </a:lnTo>
                    <a:cubicBezTo>
                      <a:pt x="2596" y="5044"/>
                      <a:pt x="2605" y="5030"/>
                      <a:pt x="2614" y="5015"/>
                    </a:cubicBezTo>
                    <a:lnTo>
                      <a:pt x="2592" y="5015"/>
                    </a:lnTo>
                    <a:lnTo>
                      <a:pt x="2587" y="5015"/>
                    </a:lnTo>
                    <a:lnTo>
                      <a:pt x="2582" y="5015"/>
                    </a:lnTo>
                    <a:lnTo>
                      <a:pt x="2582" y="5020"/>
                    </a:lnTo>
                    <a:lnTo>
                      <a:pt x="2571" y="5020"/>
                    </a:lnTo>
                    <a:lnTo>
                      <a:pt x="2571" y="5015"/>
                    </a:lnTo>
                    <a:cubicBezTo>
                      <a:pt x="2569" y="5014"/>
                      <a:pt x="2568" y="5013"/>
                      <a:pt x="2566" y="5012"/>
                    </a:cubicBezTo>
                    <a:cubicBezTo>
                      <a:pt x="2564" y="5009"/>
                      <a:pt x="2562" y="5007"/>
                      <a:pt x="2560" y="5004"/>
                    </a:cubicBezTo>
                    <a:lnTo>
                      <a:pt x="2566" y="4980"/>
                    </a:lnTo>
                    <a:cubicBezTo>
                      <a:pt x="2559" y="4975"/>
                      <a:pt x="2551" y="4969"/>
                      <a:pt x="2544" y="4964"/>
                    </a:cubicBezTo>
                    <a:lnTo>
                      <a:pt x="2517" y="4946"/>
                    </a:lnTo>
                    <a:cubicBezTo>
                      <a:pt x="2503" y="4942"/>
                      <a:pt x="2489" y="4937"/>
                      <a:pt x="2475" y="4933"/>
                    </a:cubicBezTo>
                    <a:cubicBezTo>
                      <a:pt x="2464" y="4928"/>
                      <a:pt x="2453" y="4922"/>
                      <a:pt x="2442" y="4917"/>
                    </a:cubicBezTo>
                    <a:cubicBezTo>
                      <a:pt x="2435" y="4913"/>
                      <a:pt x="2428" y="4908"/>
                      <a:pt x="2421" y="4904"/>
                    </a:cubicBezTo>
                    <a:lnTo>
                      <a:pt x="2421" y="4605"/>
                    </a:lnTo>
                    <a:cubicBezTo>
                      <a:pt x="2425" y="4443"/>
                      <a:pt x="2428" y="4282"/>
                      <a:pt x="2432" y="4120"/>
                    </a:cubicBezTo>
                    <a:cubicBezTo>
                      <a:pt x="2439" y="4085"/>
                      <a:pt x="2446" y="4049"/>
                      <a:pt x="2453" y="4014"/>
                    </a:cubicBezTo>
                    <a:cubicBezTo>
                      <a:pt x="2451" y="3980"/>
                      <a:pt x="2450" y="3945"/>
                      <a:pt x="2448" y="3911"/>
                    </a:cubicBezTo>
                    <a:cubicBezTo>
                      <a:pt x="2443" y="3877"/>
                      <a:pt x="2437" y="3842"/>
                      <a:pt x="2432" y="3808"/>
                    </a:cubicBezTo>
                    <a:cubicBezTo>
                      <a:pt x="2425" y="3773"/>
                      <a:pt x="2417" y="3738"/>
                      <a:pt x="2410" y="3703"/>
                    </a:cubicBezTo>
                    <a:cubicBezTo>
                      <a:pt x="2414" y="3668"/>
                      <a:pt x="2417" y="3632"/>
                      <a:pt x="2421" y="3597"/>
                    </a:cubicBezTo>
                    <a:cubicBezTo>
                      <a:pt x="2425" y="3558"/>
                      <a:pt x="2428" y="3520"/>
                      <a:pt x="2432" y="3481"/>
                    </a:cubicBezTo>
                    <a:cubicBezTo>
                      <a:pt x="2437" y="3441"/>
                      <a:pt x="2443" y="3402"/>
                      <a:pt x="2448" y="3362"/>
                    </a:cubicBezTo>
                    <a:cubicBezTo>
                      <a:pt x="2450" y="3321"/>
                      <a:pt x="2451" y="3279"/>
                      <a:pt x="2453" y="3238"/>
                    </a:cubicBezTo>
                    <a:cubicBezTo>
                      <a:pt x="2451" y="3199"/>
                      <a:pt x="2450" y="3161"/>
                      <a:pt x="2448" y="3122"/>
                    </a:cubicBezTo>
                    <a:lnTo>
                      <a:pt x="2421" y="3017"/>
                    </a:lnTo>
                    <a:cubicBezTo>
                      <a:pt x="2401" y="2912"/>
                      <a:pt x="2382" y="2808"/>
                      <a:pt x="2362" y="2703"/>
                    </a:cubicBezTo>
                    <a:cubicBezTo>
                      <a:pt x="2358" y="2720"/>
                      <a:pt x="2355" y="2736"/>
                      <a:pt x="2351" y="2753"/>
                    </a:cubicBezTo>
                    <a:lnTo>
                      <a:pt x="2314" y="2790"/>
                    </a:lnTo>
                    <a:cubicBezTo>
                      <a:pt x="2303" y="2800"/>
                      <a:pt x="2293" y="2811"/>
                      <a:pt x="2282" y="2821"/>
                    </a:cubicBezTo>
                    <a:lnTo>
                      <a:pt x="2255" y="2848"/>
                    </a:lnTo>
                    <a:cubicBezTo>
                      <a:pt x="2250" y="2858"/>
                      <a:pt x="2244" y="2867"/>
                      <a:pt x="2239" y="2877"/>
                    </a:cubicBezTo>
                    <a:cubicBezTo>
                      <a:pt x="2238" y="2886"/>
                      <a:pt x="2237" y="2894"/>
                      <a:pt x="2236" y="2903"/>
                    </a:cubicBezTo>
                    <a:lnTo>
                      <a:pt x="2217" y="2922"/>
                    </a:lnTo>
                    <a:cubicBezTo>
                      <a:pt x="2206" y="2933"/>
                      <a:pt x="2196" y="2945"/>
                      <a:pt x="2185" y="2956"/>
                    </a:cubicBezTo>
                    <a:lnTo>
                      <a:pt x="2148" y="2996"/>
                    </a:lnTo>
                    <a:cubicBezTo>
                      <a:pt x="2141" y="3011"/>
                      <a:pt x="2133" y="3025"/>
                      <a:pt x="2126" y="3040"/>
                    </a:cubicBezTo>
                    <a:lnTo>
                      <a:pt x="2105" y="3088"/>
                    </a:lnTo>
                    <a:cubicBezTo>
                      <a:pt x="2101" y="3100"/>
                      <a:pt x="2098" y="3113"/>
                      <a:pt x="2094" y="3125"/>
                    </a:cubicBezTo>
                    <a:cubicBezTo>
                      <a:pt x="2092" y="3135"/>
                      <a:pt x="2091" y="3144"/>
                      <a:pt x="2089" y="3154"/>
                    </a:cubicBezTo>
                    <a:cubicBezTo>
                      <a:pt x="2085" y="3157"/>
                      <a:pt x="2082" y="3161"/>
                      <a:pt x="2078" y="3164"/>
                    </a:cubicBezTo>
                    <a:lnTo>
                      <a:pt x="1971" y="3215"/>
                    </a:lnTo>
                    <a:lnTo>
                      <a:pt x="1869" y="3257"/>
                    </a:lnTo>
                    <a:lnTo>
                      <a:pt x="1773" y="3296"/>
                    </a:lnTo>
                    <a:cubicBezTo>
                      <a:pt x="1741" y="3308"/>
                      <a:pt x="1708" y="3319"/>
                      <a:pt x="1676" y="3331"/>
                    </a:cubicBezTo>
                    <a:lnTo>
                      <a:pt x="1559" y="3362"/>
                    </a:lnTo>
                    <a:lnTo>
                      <a:pt x="1414" y="3389"/>
                    </a:lnTo>
                    <a:lnTo>
                      <a:pt x="1296" y="3399"/>
                    </a:lnTo>
                    <a:lnTo>
                      <a:pt x="1194" y="3391"/>
                    </a:lnTo>
                    <a:lnTo>
                      <a:pt x="1093" y="3376"/>
                    </a:lnTo>
                    <a:lnTo>
                      <a:pt x="1007" y="3344"/>
                    </a:lnTo>
                    <a:cubicBezTo>
                      <a:pt x="978" y="3333"/>
                      <a:pt x="950" y="3321"/>
                      <a:pt x="921" y="3310"/>
                    </a:cubicBezTo>
                    <a:cubicBezTo>
                      <a:pt x="896" y="3297"/>
                      <a:pt x="871" y="3283"/>
                      <a:pt x="846" y="3270"/>
                    </a:cubicBezTo>
                    <a:lnTo>
                      <a:pt x="777" y="3225"/>
                    </a:lnTo>
                    <a:cubicBezTo>
                      <a:pt x="757" y="3211"/>
                      <a:pt x="738" y="3197"/>
                      <a:pt x="718" y="3183"/>
                    </a:cubicBezTo>
                    <a:cubicBezTo>
                      <a:pt x="700" y="3171"/>
                      <a:pt x="682" y="3158"/>
                      <a:pt x="664" y="3146"/>
                    </a:cubicBezTo>
                    <a:cubicBezTo>
                      <a:pt x="650" y="3135"/>
                      <a:pt x="635" y="3125"/>
                      <a:pt x="621" y="3114"/>
                    </a:cubicBezTo>
                    <a:cubicBezTo>
                      <a:pt x="609" y="3108"/>
                      <a:pt x="596" y="3102"/>
                      <a:pt x="584" y="3096"/>
                    </a:cubicBezTo>
                    <a:cubicBezTo>
                      <a:pt x="548" y="3075"/>
                      <a:pt x="513" y="3053"/>
                      <a:pt x="477" y="3032"/>
                    </a:cubicBezTo>
                    <a:lnTo>
                      <a:pt x="386" y="2959"/>
                    </a:lnTo>
                    <a:lnTo>
                      <a:pt x="311" y="2869"/>
                    </a:lnTo>
                    <a:cubicBezTo>
                      <a:pt x="293" y="2837"/>
                      <a:pt x="275" y="2806"/>
                      <a:pt x="257" y="2774"/>
                    </a:cubicBezTo>
                    <a:cubicBezTo>
                      <a:pt x="243" y="2739"/>
                      <a:pt x="228" y="2703"/>
                      <a:pt x="214" y="2668"/>
                    </a:cubicBezTo>
                    <a:cubicBezTo>
                      <a:pt x="209" y="2631"/>
                      <a:pt x="203" y="2594"/>
                      <a:pt x="198" y="2557"/>
                    </a:cubicBezTo>
                    <a:lnTo>
                      <a:pt x="198" y="2449"/>
                    </a:lnTo>
                    <a:lnTo>
                      <a:pt x="225" y="2341"/>
                    </a:lnTo>
                    <a:cubicBezTo>
                      <a:pt x="230" y="2324"/>
                      <a:pt x="236" y="2308"/>
                      <a:pt x="241" y="2291"/>
                    </a:cubicBezTo>
                    <a:cubicBezTo>
                      <a:pt x="239" y="2275"/>
                      <a:pt x="238" y="2259"/>
                      <a:pt x="236" y="2243"/>
                    </a:cubicBezTo>
                    <a:lnTo>
                      <a:pt x="236" y="2196"/>
                    </a:lnTo>
                    <a:lnTo>
                      <a:pt x="236" y="2151"/>
                    </a:lnTo>
                    <a:cubicBezTo>
                      <a:pt x="239" y="2139"/>
                      <a:pt x="243" y="2126"/>
                      <a:pt x="246" y="2114"/>
                    </a:cubicBezTo>
                    <a:cubicBezTo>
                      <a:pt x="228" y="2087"/>
                      <a:pt x="211" y="2059"/>
                      <a:pt x="193" y="2032"/>
                    </a:cubicBezTo>
                    <a:cubicBezTo>
                      <a:pt x="172" y="2002"/>
                      <a:pt x="150" y="1972"/>
                      <a:pt x="129" y="1942"/>
                    </a:cubicBezTo>
                    <a:cubicBezTo>
                      <a:pt x="111" y="1911"/>
                      <a:pt x="93" y="1881"/>
                      <a:pt x="75" y="1850"/>
                    </a:cubicBezTo>
                    <a:lnTo>
                      <a:pt x="27" y="1760"/>
                    </a:lnTo>
                    <a:cubicBezTo>
                      <a:pt x="18" y="1730"/>
                      <a:pt x="9" y="1701"/>
                      <a:pt x="0" y="1671"/>
                    </a:cubicBezTo>
                    <a:lnTo>
                      <a:pt x="107" y="1618"/>
                    </a:lnTo>
                    <a:lnTo>
                      <a:pt x="257" y="1576"/>
                    </a:lnTo>
                    <a:lnTo>
                      <a:pt x="412" y="1541"/>
                    </a:lnTo>
                    <a:lnTo>
                      <a:pt x="595" y="1518"/>
                    </a:lnTo>
                    <a:lnTo>
                      <a:pt x="777" y="1507"/>
                    </a:lnTo>
                    <a:cubicBezTo>
                      <a:pt x="793" y="1512"/>
                      <a:pt x="809" y="1518"/>
                      <a:pt x="825" y="1523"/>
                    </a:cubicBezTo>
                    <a:cubicBezTo>
                      <a:pt x="843" y="1526"/>
                      <a:pt x="860" y="1530"/>
                      <a:pt x="878" y="1533"/>
                    </a:cubicBezTo>
                    <a:cubicBezTo>
                      <a:pt x="898" y="1536"/>
                      <a:pt x="917" y="1538"/>
                      <a:pt x="937" y="1541"/>
                    </a:cubicBezTo>
                    <a:cubicBezTo>
                      <a:pt x="955" y="1545"/>
                      <a:pt x="973" y="1550"/>
                      <a:pt x="991" y="1554"/>
                    </a:cubicBezTo>
                    <a:cubicBezTo>
                      <a:pt x="1007" y="1561"/>
                      <a:pt x="1023" y="1569"/>
                      <a:pt x="1039" y="1576"/>
                    </a:cubicBezTo>
                    <a:lnTo>
                      <a:pt x="1093" y="1615"/>
                    </a:lnTo>
                    <a:cubicBezTo>
                      <a:pt x="1105" y="1630"/>
                      <a:pt x="1118" y="1645"/>
                      <a:pt x="1130" y="1660"/>
                    </a:cubicBezTo>
                    <a:lnTo>
                      <a:pt x="1087" y="1694"/>
                    </a:lnTo>
                    <a:cubicBezTo>
                      <a:pt x="1082" y="1706"/>
                      <a:pt x="1076" y="1717"/>
                      <a:pt x="1071" y="1729"/>
                    </a:cubicBezTo>
                    <a:cubicBezTo>
                      <a:pt x="1076" y="1740"/>
                      <a:pt x="1082" y="1752"/>
                      <a:pt x="1087" y="1763"/>
                    </a:cubicBezTo>
                    <a:cubicBezTo>
                      <a:pt x="1092" y="1774"/>
                      <a:pt x="1098" y="1786"/>
                      <a:pt x="1103" y="1797"/>
                    </a:cubicBezTo>
                    <a:cubicBezTo>
                      <a:pt x="1107" y="1809"/>
                      <a:pt x="1110" y="1822"/>
                      <a:pt x="1114" y="1834"/>
                    </a:cubicBezTo>
                    <a:cubicBezTo>
                      <a:pt x="1112" y="1846"/>
                      <a:pt x="1111" y="1859"/>
                      <a:pt x="1109" y="1871"/>
                    </a:cubicBezTo>
                    <a:cubicBezTo>
                      <a:pt x="1096" y="1885"/>
                      <a:pt x="1084" y="1899"/>
                      <a:pt x="1071" y="1913"/>
                    </a:cubicBezTo>
                    <a:lnTo>
                      <a:pt x="900" y="1948"/>
                    </a:lnTo>
                    <a:lnTo>
                      <a:pt x="900" y="1985"/>
                    </a:lnTo>
                    <a:cubicBezTo>
                      <a:pt x="902" y="1997"/>
                      <a:pt x="903" y="2010"/>
                      <a:pt x="905" y="2022"/>
                    </a:cubicBezTo>
                    <a:cubicBezTo>
                      <a:pt x="909" y="2036"/>
                      <a:pt x="912" y="2050"/>
                      <a:pt x="916" y="2064"/>
                    </a:cubicBezTo>
                    <a:lnTo>
                      <a:pt x="916" y="2103"/>
                    </a:lnTo>
                    <a:cubicBezTo>
                      <a:pt x="912" y="2116"/>
                      <a:pt x="909" y="2130"/>
                      <a:pt x="905" y="2143"/>
                    </a:cubicBezTo>
                    <a:cubicBezTo>
                      <a:pt x="900" y="2154"/>
                      <a:pt x="894" y="2164"/>
                      <a:pt x="889" y="2175"/>
                    </a:cubicBezTo>
                    <a:cubicBezTo>
                      <a:pt x="875" y="2184"/>
                      <a:pt x="860" y="2192"/>
                      <a:pt x="846" y="2201"/>
                    </a:cubicBezTo>
                    <a:lnTo>
                      <a:pt x="889" y="2241"/>
                    </a:lnTo>
                    <a:cubicBezTo>
                      <a:pt x="905" y="2253"/>
                      <a:pt x="921" y="2266"/>
                      <a:pt x="937" y="2278"/>
                    </a:cubicBezTo>
                    <a:cubicBezTo>
                      <a:pt x="955" y="2289"/>
                      <a:pt x="973" y="2301"/>
                      <a:pt x="991" y="2312"/>
                    </a:cubicBezTo>
                    <a:lnTo>
                      <a:pt x="1044" y="2336"/>
                    </a:lnTo>
                    <a:cubicBezTo>
                      <a:pt x="1060" y="2339"/>
                      <a:pt x="1077" y="2343"/>
                      <a:pt x="1093" y="2346"/>
                    </a:cubicBezTo>
                    <a:cubicBezTo>
                      <a:pt x="1105" y="2337"/>
                      <a:pt x="1118" y="2329"/>
                      <a:pt x="1130" y="2320"/>
                    </a:cubicBezTo>
                    <a:lnTo>
                      <a:pt x="1157" y="2275"/>
                    </a:lnTo>
                    <a:cubicBezTo>
                      <a:pt x="1169" y="2257"/>
                      <a:pt x="1182" y="2238"/>
                      <a:pt x="1194" y="2220"/>
                    </a:cubicBezTo>
                    <a:cubicBezTo>
                      <a:pt x="1205" y="2199"/>
                      <a:pt x="1216" y="2177"/>
                      <a:pt x="1227" y="2156"/>
                    </a:cubicBezTo>
                    <a:cubicBezTo>
                      <a:pt x="1234" y="2133"/>
                      <a:pt x="1241" y="2111"/>
                      <a:pt x="1248" y="2088"/>
                    </a:cubicBezTo>
                    <a:lnTo>
                      <a:pt x="1275" y="2022"/>
                    </a:lnTo>
                    <a:cubicBezTo>
                      <a:pt x="1280" y="2002"/>
                      <a:pt x="1286" y="1981"/>
                      <a:pt x="1291" y="1961"/>
                    </a:cubicBezTo>
                    <a:cubicBezTo>
                      <a:pt x="1293" y="1945"/>
                      <a:pt x="1294" y="1929"/>
                      <a:pt x="1296" y="1913"/>
                    </a:cubicBezTo>
                    <a:cubicBezTo>
                      <a:pt x="1294" y="1902"/>
                      <a:pt x="1293" y="1890"/>
                      <a:pt x="1291" y="1879"/>
                    </a:cubicBezTo>
                    <a:lnTo>
                      <a:pt x="1318" y="1876"/>
                    </a:lnTo>
                    <a:cubicBezTo>
                      <a:pt x="1321" y="1874"/>
                      <a:pt x="1325" y="1873"/>
                      <a:pt x="1328" y="1871"/>
                    </a:cubicBezTo>
                    <a:cubicBezTo>
                      <a:pt x="1333" y="1869"/>
                      <a:pt x="1339" y="1868"/>
                      <a:pt x="1344" y="1866"/>
                    </a:cubicBezTo>
                    <a:cubicBezTo>
                      <a:pt x="1346" y="1864"/>
                      <a:pt x="1348" y="1863"/>
                      <a:pt x="1350" y="1861"/>
                    </a:cubicBezTo>
                    <a:cubicBezTo>
                      <a:pt x="1353" y="1859"/>
                      <a:pt x="1357" y="1857"/>
                      <a:pt x="1360" y="1855"/>
                    </a:cubicBezTo>
                    <a:cubicBezTo>
                      <a:pt x="1362" y="1852"/>
                      <a:pt x="1364" y="1850"/>
                      <a:pt x="1366" y="1847"/>
                    </a:cubicBezTo>
                    <a:cubicBezTo>
                      <a:pt x="1370" y="1843"/>
                      <a:pt x="1373" y="1838"/>
                      <a:pt x="1377" y="1834"/>
                    </a:cubicBezTo>
                    <a:cubicBezTo>
                      <a:pt x="1373" y="1823"/>
                      <a:pt x="1370" y="1811"/>
                      <a:pt x="1366" y="1800"/>
                    </a:cubicBezTo>
                    <a:cubicBezTo>
                      <a:pt x="1370" y="1784"/>
                      <a:pt x="1373" y="1768"/>
                      <a:pt x="1377" y="1752"/>
                    </a:cubicBezTo>
                    <a:cubicBezTo>
                      <a:pt x="1384" y="1735"/>
                      <a:pt x="1391" y="1719"/>
                      <a:pt x="1398" y="1702"/>
                    </a:cubicBezTo>
                    <a:cubicBezTo>
                      <a:pt x="1409" y="1685"/>
                      <a:pt x="1419" y="1669"/>
                      <a:pt x="1430" y="1652"/>
                    </a:cubicBezTo>
                    <a:cubicBezTo>
                      <a:pt x="1441" y="1639"/>
                      <a:pt x="1451" y="1626"/>
                      <a:pt x="1462" y="1613"/>
                    </a:cubicBezTo>
                    <a:cubicBezTo>
                      <a:pt x="1476" y="1602"/>
                      <a:pt x="1491" y="1592"/>
                      <a:pt x="1505" y="1581"/>
                    </a:cubicBezTo>
                    <a:lnTo>
                      <a:pt x="1575" y="1554"/>
                    </a:lnTo>
                    <a:lnTo>
                      <a:pt x="1666" y="1536"/>
                    </a:lnTo>
                    <a:cubicBezTo>
                      <a:pt x="1698" y="1533"/>
                      <a:pt x="1730" y="1531"/>
                      <a:pt x="1762" y="1528"/>
                    </a:cubicBezTo>
                    <a:lnTo>
                      <a:pt x="1864" y="1518"/>
                    </a:lnTo>
                    <a:lnTo>
                      <a:pt x="1971" y="1507"/>
                    </a:lnTo>
                    <a:lnTo>
                      <a:pt x="2067" y="1486"/>
                    </a:lnTo>
                    <a:lnTo>
                      <a:pt x="2266" y="1438"/>
                    </a:lnTo>
                    <a:lnTo>
                      <a:pt x="2480" y="1386"/>
                    </a:lnTo>
                    <a:lnTo>
                      <a:pt x="2700" y="1333"/>
                    </a:lnTo>
                    <a:lnTo>
                      <a:pt x="2892" y="1277"/>
                    </a:lnTo>
                    <a:cubicBezTo>
                      <a:pt x="2880" y="1272"/>
                      <a:pt x="2867" y="1267"/>
                      <a:pt x="2855" y="1262"/>
                    </a:cubicBezTo>
                    <a:cubicBezTo>
                      <a:pt x="2882" y="1257"/>
                      <a:pt x="2908" y="1251"/>
                      <a:pt x="2935" y="1246"/>
                    </a:cubicBezTo>
                    <a:lnTo>
                      <a:pt x="2994" y="1222"/>
                    </a:lnTo>
                    <a:lnTo>
                      <a:pt x="3053" y="1193"/>
                    </a:lnTo>
                    <a:cubicBezTo>
                      <a:pt x="3069" y="1182"/>
                      <a:pt x="3085" y="1172"/>
                      <a:pt x="3101" y="1161"/>
                    </a:cubicBezTo>
                    <a:cubicBezTo>
                      <a:pt x="3119" y="1151"/>
                      <a:pt x="3137" y="1140"/>
                      <a:pt x="3155" y="1130"/>
                    </a:cubicBezTo>
                    <a:lnTo>
                      <a:pt x="3208" y="1106"/>
                    </a:lnTo>
                    <a:cubicBezTo>
                      <a:pt x="3219" y="1125"/>
                      <a:pt x="3229" y="1145"/>
                      <a:pt x="3240" y="1164"/>
                    </a:cubicBezTo>
                    <a:cubicBezTo>
                      <a:pt x="3258" y="1182"/>
                      <a:pt x="3276" y="1201"/>
                      <a:pt x="3294" y="1219"/>
                    </a:cubicBezTo>
                    <a:cubicBezTo>
                      <a:pt x="3317" y="1236"/>
                      <a:pt x="3341" y="1252"/>
                      <a:pt x="3364" y="1269"/>
                    </a:cubicBezTo>
                    <a:lnTo>
                      <a:pt x="3433" y="1320"/>
                    </a:lnTo>
                    <a:lnTo>
                      <a:pt x="3492" y="1367"/>
                    </a:lnTo>
                    <a:lnTo>
                      <a:pt x="3610" y="1478"/>
                    </a:lnTo>
                    <a:cubicBezTo>
                      <a:pt x="3646" y="1518"/>
                      <a:pt x="3681" y="1559"/>
                      <a:pt x="3717" y="1599"/>
                    </a:cubicBezTo>
                    <a:cubicBezTo>
                      <a:pt x="3749" y="1640"/>
                      <a:pt x="3782" y="1680"/>
                      <a:pt x="3814" y="1721"/>
                    </a:cubicBezTo>
                    <a:lnTo>
                      <a:pt x="3937" y="1919"/>
                    </a:lnTo>
                    <a:cubicBezTo>
                      <a:pt x="3974" y="1988"/>
                      <a:pt x="4012" y="2056"/>
                      <a:pt x="4049" y="2125"/>
                    </a:cubicBezTo>
                    <a:cubicBezTo>
                      <a:pt x="4079" y="2193"/>
                      <a:pt x="4110" y="2262"/>
                      <a:pt x="4140" y="2330"/>
                    </a:cubicBezTo>
                    <a:cubicBezTo>
                      <a:pt x="4167" y="2401"/>
                      <a:pt x="4194" y="2471"/>
                      <a:pt x="4221" y="2542"/>
                    </a:cubicBezTo>
                    <a:cubicBezTo>
                      <a:pt x="4251" y="2615"/>
                      <a:pt x="4282" y="2688"/>
                      <a:pt x="4312" y="2761"/>
                    </a:cubicBezTo>
                    <a:cubicBezTo>
                      <a:pt x="4344" y="2835"/>
                      <a:pt x="4376" y="2908"/>
                      <a:pt x="4408" y="2982"/>
                    </a:cubicBezTo>
                    <a:cubicBezTo>
                      <a:pt x="4429" y="3026"/>
                      <a:pt x="4451" y="3070"/>
                      <a:pt x="4472" y="3114"/>
                    </a:cubicBezTo>
                    <a:cubicBezTo>
                      <a:pt x="4494" y="3159"/>
                      <a:pt x="4515" y="3204"/>
                      <a:pt x="4537" y="3249"/>
                    </a:cubicBezTo>
                    <a:cubicBezTo>
                      <a:pt x="4553" y="3295"/>
                      <a:pt x="4569" y="3340"/>
                      <a:pt x="4585" y="3386"/>
                    </a:cubicBezTo>
                    <a:cubicBezTo>
                      <a:pt x="4599" y="3433"/>
                      <a:pt x="4614" y="3479"/>
                      <a:pt x="4628" y="3526"/>
                    </a:cubicBezTo>
                    <a:cubicBezTo>
                      <a:pt x="4639" y="3576"/>
                      <a:pt x="4649" y="3626"/>
                      <a:pt x="4660" y="3676"/>
                    </a:cubicBezTo>
                    <a:cubicBezTo>
                      <a:pt x="4665" y="3728"/>
                      <a:pt x="4671" y="3780"/>
                      <a:pt x="4676" y="3832"/>
                    </a:cubicBezTo>
                    <a:lnTo>
                      <a:pt x="5083" y="3861"/>
                    </a:lnTo>
                    <a:cubicBezTo>
                      <a:pt x="5106" y="3858"/>
                      <a:pt x="5130" y="3854"/>
                      <a:pt x="5153" y="3851"/>
                    </a:cubicBezTo>
                    <a:cubicBezTo>
                      <a:pt x="5180" y="3846"/>
                      <a:pt x="5206" y="3842"/>
                      <a:pt x="5233" y="3837"/>
                    </a:cubicBezTo>
                    <a:cubicBezTo>
                      <a:pt x="5262" y="3835"/>
                      <a:pt x="5290" y="3832"/>
                      <a:pt x="5319" y="3830"/>
                    </a:cubicBezTo>
                    <a:lnTo>
                      <a:pt x="5404" y="3827"/>
                    </a:lnTo>
                    <a:cubicBezTo>
                      <a:pt x="5429" y="3830"/>
                      <a:pt x="5454" y="3834"/>
                      <a:pt x="5479" y="3837"/>
                    </a:cubicBezTo>
                    <a:lnTo>
                      <a:pt x="5554" y="3861"/>
                    </a:lnTo>
                    <a:lnTo>
                      <a:pt x="5624" y="3840"/>
                    </a:lnTo>
                    <a:cubicBezTo>
                      <a:pt x="5653" y="3837"/>
                      <a:pt x="5681" y="3833"/>
                      <a:pt x="5710" y="3830"/>
                    </a:cubicBezTo>
                    <a:lnTo>
                      <a:pt x="5790" y="3827"/>
                    </a:lnTo>
                    <a:cubicBezTo>
                      <a:pt x="5820" y="3824"/>
                      <a:pt x="5851" y="3822"/>
                      <a:pt x="5881" y="3819"/>
                    </a:cubicBezTo>
                    <a:cubicBezTo>
                      <a:pt x="5908" y="3815"/>
                      <a:pt x="5934" y="3810"/>
                      <a:pt x="5961" y="3806"/>
                    </a:cubicBezTo>
                    <a:lnTo>
                      <a:pt x="6149" y="3758"/>
                    </a:lnTo>
                    <a:lnTo>
                      <a:pt x="6347" y="3703"/>
                    </a:lnTo>
                    <a:lnTo>
                      <a:pt x="6545" y="3653"/>
                    </a:lnTo>
                    <a:cubicBezTo>
                      <a:pt x="6542" y="3622"/>
                      <a:pt x="6538" y="3591"/>
                      <a:pt x="6535" y="3560"/>
                    </a:cubicBezTo>
                    <a:cubicBezTo>
                      <a:pt x="6522" y="3530"/>
                      <a:pt x="6510" y="3501"/>
                      <a:pt x="6497" y="3471"/>
                    </a:cubicBezTo>
                    <a:cubicBezTo>
                      <a:pt x="6477" y="3440"/>
                      <a:pt x="6458" y="3409"/>
                      <a:pt x="6438" y="3378"/>
                    </a:cubicBezTo>
                    <a:cubicBezTo>
                      <a:pt x="6411" y="3348"/>
                      <a:pt x="6385" y="3318"/>
                      <a:pt x="6358" y="3288"/>
                    </a:cubicBezTo>
                    <a:lnTo>
                      <a:pt x="6277" y="3204"/>
                    </a:lnTo>
                    <a:cubicBezTo>
                      <a:pt x="6249" y="3176"/>
                      <a:pt x="6220" y="3148"/>
                      <a:pt x="6192" y="3120"/>
                    </a:cubicBezTo>
                    <a:cubicBezTo>
                      <a:pt x="6169" y="3094"/>
                      <a:pt x="6145" y="3069"/>
                      <a:pt x="6122" y="3043"/>
                    </a:cubicBezTo>
                    <a:lnTo>
                      <a:pt x="5908" y="2784"/>
                    </a:lnTo>
                    <a:lnTo>
                      <a:pt x="5710" y="2531"/>
                    </a:lnTo>
                    <a:lnTo>
                      <a:pt x="5522" y="2267"/>
                    </a:lnTo>
                    <a:lnTo>
                      <a:pt x="5201" y="1705"/>
                    </a:lnTo>
                    <a:lnTo>
                      <a:pt x="5104" y="1602"/>
                    </a:lnTo>
                    <a:lnTo>
                      <a:pt x="4992" y="1496"/>
                    </a:lnTo>
                    <a:lnTo>
                      <a:pt x="4879" y="1394"/>
                    </a:lnTo>
                    <a:lnTo>
                      <a:pt x="4778" y="1298"/>
                    </a:lnTo>
                    <a:cubicBezTo>
                      <a:pt x="4749" y="1248"/>
                      <a:pt x="4721" y="1198"/>
                      <a:pt x="4692" y="1148"/>
                    </a:cubicBezTo>
                    <a:lnTo>
                      <a:pt x="4746" y="1130"/>
                    </a:lnTo>
                    <a:cubicBezTo>
                      <a:pt x="4758" y="1138"/>
                      <a:pt x="4771" y="1145"/>
                      <a:pt x="4783" y="1153"/>
                    </a:cubicBezTo>
                    <a:lnTo>
                      <a:pt x="4847" y="1174"/>
                    </a:lnTo>
                    <a:cubicBezTo>
                      <a:pt x="4865" y="1180"/>
                      <a:pt x="4883" y="1187"/>
                      <a:pt x="4901" y="1193"/>
                    </a:cubicBezTo>
                    <a:cubicBezTo>
                      <a:pt x="4921" y="1198"/>
                      <a:pt x="4940" y="1204"/>
                      <a:pt x="4960" y="1209"/>
                    </a:cubicBezTo>
                    <a:cubicBezTo>
                      <a:pt x="4953" y="1218"/>
                      <a:pt x="4945" y="1226"/>
                      <a:pt x="4938" y="1235"/>
                    </a:cubicBezTo>
                    <a:lnTo>
                      <a:pt x="5099" y="1288"/>
                    </a:lnTo>
                    <a:lnTo>
                      <a:pt x="5206" y="1288"/>
                    </a:lnTo>
                    <a:lnTo>
                      <a:pt x="5345" y="1285"/>
                    </a:lnTo>
                    <a:lnTo>
                      <a:pt x="5506" y="1280"/>
                    </a:lnTo>
                    <a:lnTo>
                      <a:pt x="5672" y="1280"/>
                    </a:lnTo>
                    <a:lnTo>
                      <a:pt x="5838" y="1280"/>
                    </a:lnTo>
                    <a:lnTo>
                      <a:pt x="5994" y="1280"/>
                    </a:lnTo>
                    <a:lnTo>
                      <a:pt x="6133" y="1288"/>
                    </a:lnTo>
                    <a:lnTo>
                      <a:pt x="6240" y="1293"/>
                    </a:lnTo>
                    <a:cubicBezTo>
                      <a:pt x="6265" y="1297"/>
                      <a:pt x="6290" y="1300"/>
                      <a:pt x="6315" y="1304"/>
                    </a:cubicBezTo>
                    <a:lnTo>
                      <a:pt x="6395" y="1328"/>
                    </a:lnTo>
                    <a:cubicBezTo>
                      <a:pt x="6411" y="1338"/>
                      <a:pt x="6427" y="1347"/>
                      <a:pt x="6443" y="1357"/>
                    </a:cubicBezTo>
                    <a:cubicBezTo>
                      <a:pt x="6452" y="1365"/>
                      <a:pt x="6461" y="1372"/>
                      <a:pt x="6470" y="1380"/>
                    </a:cubicBezTo>
                    <a:cubicBezTo>
                      <a:pt x="6477" y="1390"/>
                      <a:pt x="6485" y="1399"/>
                      <a:pt x="6492" y="1409"/>
                    </a:cubicBezTo>
                    <a:lnTo>
                      <a:pt x="6518" y="1441"/>
                    </a:lnTo>
                    <a:lnTo>
                      <a:pt x="6561" y="1478"/>
                    </a:lnTo>
                    <a:cubicBezTo>
                      <a:pt x="6572" y="1483"/>
                      <a:pt x="6582" y="1489"/>
                      <a:pt x="6593" y="1494"/>
                    </a:cubicBezTo>
                    <a:cubicBezTo>
                      <a:pt x="6607" y="1496"/>
                      <a:pt x="6622" y="1497"/>
                      <a:pt x="6636" y="1499"/>
                    </a:cubicBezTo>
                    <a:lnTo>
                      <a:pt x="6685" y="1502"/>
                    </a:lnTo>
                    <a:cubicBezTo>
                      <a:pt x="6703" y="1504"/>
                      <a:pt x="6720" y="1505"/>
                      <a:pt x="6738" y="1507"/>
                    </a:cubicBezTo>
                    <a:cubicBezTo>
                      <a:pt x="6756" y="1509"/>
                      <a:pt x="6774" y="1510"/>
                      <a:pt x="6792" y="1512"/>
                    </a:cubicBezTo>
                    <a:lnTo>
                      <a:pt x="6845" y="1565"/>
                    </a:lnTo>
                    <a:cubicBezTo>
                      <a:pt x="6856" y="1567"/>
                      <a:pt x="6866" y="1568"/>
                      <a:pt x="6877" y="1570"/>
                    </a:cubicBezTo>
                    <a:lnTo>
                      <a:pt x="6947" y="1570"/>
                    </a:lnTo>
                    <a:lnTo>
                      <a:pt x="7038" y="1576"/>
                    </a:lnTo>
                    <a:lnTo>
                      <a:pt x="7134" y="1576"/>
                    </a:lnTo>
                    <a:cubicBezTo>
                      <a:pt x="7164" y="1577"/>
                      <a:pt x="7195" y="1577"/>
                      <a:pt x="7225" y="1578"/>
                    </a:cubicBezTo>
                    <a:lnTo>
                      <a:pt x="7300" y="1581"/>
                    </a:lnTo>
                    <a:cubicBezTo>
                      <a:pt x="7331" y="1585"/>
                      <a:pt x="7361" y="1590"/>
                      <a:pt x="7392" y="1594"/>
                    </a:cubicBezTo>
                    <a:lnTo>
                      <a:pt x="7504" y="1610"/>
                    </a:lnTo>
                    <a:lnTo>
                      <a:pt x="7616" y="1623"/>
                    </a:lnTo>
                    <a:lnTo>
                      <a:pt x="7724" y="1636"/>
                    </a:lnTo>
                    <a:cubicBezTo>
                      <a:pt x="7754" y="1639"/>
                      <a:pt x="7785" y="1641"/>
                      <a:pt x="7815" y="1644"/>
                    </a:cubicBezTo>
                    <a:lnTo>
                      <a:pt x="7922" y="1647"/>
                    </a:lnTo>
                    <a:lnTo>
                      <a:pt x="8040" y="1647"/>
                    </a:lnTo>
                    <a:lnTo>
                      <a:pt x="8163" y="1644"/>
                    </a:lnTo>
                    <a:lnTo>
                      <a:pt x="8275" y="1644"/>
                    </a:lnTo>
                    <a:lnTo>
                      <a:pt x="8377" y="1652"/>
                    </a:lnTo>
                    <a:cubicBezTo>
                      <a:pt x="8386" y="1642"/>
                      <a:pt x="8395" y="1633"/>
                      <a:pt x="8404" y="1623"/>
                    </a:cubicBezTo>
                    <a:cubicBezTo>
                      <a:pt x="8418" y="1616"/>
                      <a:pt x="8433" y="1609"/>
                      <a:pt x="8447" y="1602"/>
                    </a:cubicBezTo>
                    <a:cubicBezTo>
                      <a:pt x="8461" y="1594"/>
                      <a:pt x="8476" y="1586"/>
                      <a:pt x="8490" y="1578"/>
                    </a:cubicBezTo>
                    <a:cubicBezTo>
                      <a:pt x="8499" y="1571"/>
                      <a:pt x="8507" y="1564"/>
                      <a:pt x="8516" y="1557"/>
                    </a:cubicBezTo>
                    <a:cubicBezTo>
                      <a:pt x="8525" y="1547"/>
                      <a:pt x="8534" y="1538"/>
                      <a:pt x="8543" y="1528"/>
                    </a:cubicBezTo>
                    <a:cubicBezTo>
                      <a:pt x="8545" y="1518"/>
                      <a:pt x="8546" y="1509"/>
                      <a:pt x="8548" y="1499"/>
                    </a:cubicBezTo>
                    <a:cubicBezTo>
                      <a:pt x="8546" y="1492"/>
                      <a:pt x="8545" y="1485"/>
                      <a:pt x="8543" y="1478"/>
                    </a:cubicBezTo>
                    <a:lnTo>
                      <a:pt x="8543" y="1454"/>
                    </a:lnTo>
                    <a:cubicBezTo>
                      <a:pt x="8545" y="1444"/>
                      <a:pt x="8546" y="1435"/>
                      <a:pt x="8548" y="1425"/>
                    </a:cubicBezTo>
                    <a:cubicBezTo>
                      <a:pt x="8555" y="1411"/>
                      <a:pt x="8563" y="1397"/>
                      <a:pt x="8570" y="1383"/>
                    </a:cubicBezTo>
                    <a:cubicBezTo>
                      <a:pt x="8590" y="1362"/>
                      <a:pt x="8609" y="1341"/>
                      <a:pt x="8629" y="1320"/>
                    </a:cubicBezTo>
                    <a:cubicBezTo>
                      <a:pt x="8652" y="1299"/>
                      <a:pt x="8675" y="1277"/>
                      <a:pt x="8698" y="1256"/>
                    </a:cubicBezTo>
                    <a:cubicBezTo>
                      <a:pt x="8714" y="1235"/>
                      <a:pt x="8731" y="1214"/>
                      <a:pt x="8747" y="1193"/>
                    </a:cubicBezTo>
                    <a:lnTo>
                      <a:pt x="8768" y="1148"/>
                    </a:lnTo>
                    <a:cubicBezTo>
                      <a:pt x="8775" y="1130"/>
                      <a:pt x="8783" y="1111"/>
                      <a:pt x="8790" y="1093"/>
                    </a:cubicBezTo>
                    <a:cubicBezTo>
                      <a:pt x="8793" y="1074"/>
                      <a:pt x="8797" y="1056"/>
                      <a:pt x="8800" y="1037"/>
                    </a:cubicBezTo>
                    <a:cubicBezTo>
                      <a:pt x="8807" y="1019"/>
                      <a:pt x="8815" y="1002"/>
                      <a:pt x="8822" y="984"/>
                    </a:cubicBezTo>
                    <a:cubicBezTo>
                      <a:pt x="8829" y="968"/>
                      <a:pt x="8836" y="953"/>
                      <a:pt x="8843" y="937"/>
                    </a:cubicBezTo>
                    <a:cubicBezTo>
                      <a:pt x="8852" y="924"/>
                      <a:pt x="8861" y="910"/>
                      <a:pt x="8870" y="897"/>
                    </a:cubicBezTo>
                    <a:cubicBezTo>
                      <a:pt x="8884" y="887"/>
                      <a:pt x="8899" y="878"/>
                      <a:pt x="8913" y="868"/>
                    </a:cubicBezTo>
                    <a:cubicBezTo>
                      <a:pt x="8929" y="858"/>
                      <a:pt x="8945" y="847"/>
                      <a:pt x="8961" y="837"/>
                    </a:cubicBezTo>
                    <a:lnTo>
                      <a:pt x="8993" y="802"/>
                    </a:lnTo>
                    <a:lnTo>
                      <a:pt x="9014" y="757"/>
                    </a:lnTo>
                    <a:lnTo>
                      <a:pt x="9014" y="723"/>
                    </a:lnTo>
                    <a:lnTo>
                      <a:pt x="9014" y="694"/>
                    </a:lnTo>
                    <a:cubicBezTo>
                      <a:pt x="9012" y="683"/>
                      <a:pt x="9011" y="673"/>
                      <a:pt x="9009" y="662"/>
                    </a:cubicBezTo>
                    <a:cubicBezTo>
                      <a:pt x="9007" y="652"/>
                      <a:pt x="9006" y="641"/>
                      <a:pt x="9004" y="631"/>
                    </a:cubicBezTo>
                    <a:cubicBezTo>
                      <a:pt x="9007" y="619"/>
                      <a:pt x="9011" y="606"/>
                      <a:pt x="9014" y="594"/>
                    </a:cubicBezTo>
                    <a:lnTo>
                      <a:pt x="8886" y="538"/>
                    </a:lnTo>
                    <a:lnTo>
                      <a:pt x="8757" y="478"/>
                    </a:lnTo>
                    <a:lnTo>
                      <a:pt x="8650" y="412"/>
                    </a:lnTo>
                    <a:cubicBezTo>
                      <a:pt x="8620" y="387"/>
                      <a:pt x="8589" y="363"/>
                      <a:pt x="8559" y="338"/>
                    </a:cubicBezTo>
                    <a:cubicBezTo>
                      <a:pt x="8534" y="310"/>
                      <a:pt x="8509" y="281"/>
                      <a:pt x="8484" y="253"/>
                    </a:cubicBezTo>
                    <a:cubicBezTo>
                      <a:pt x="8456" y="207"/>
                      <a:pt x="8427" y="162"/>
                      <a:pt x="8399" y="116"/>
                    </a:cubicBezTo>
                    <a:lnTo>
                      <a:pt x="8468" y="92"/>
                    </a:lnTo>
                    <a:cubicBezTo>
                      <a:pt x="8495" y="89"/>
                      <a:pt x="8521" y="85"/>
                      <a:pt x="8548" y="82"/>
                    </a:cubicBezTo>
                    <a:lnTo>
                      <a:pt x="8640" y="61"/>
                    </a:lnTo>
                    <a:lnTo>
                      <a:pt x="8698" y="3"/>
                    </a:lnTo>
                    <a:lnTo>
                      <a:pt x="87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black"/>
                  </a:solidFill>
                  <a:effectLst/>
                  <a:uLnTx/>
                  <a:uFillTx/>
                </a:endParaRPr>
              </a:p>
            </p:txBody>
          </p:sp>
          <p:sp>
            <p:nvSpPr>
              <p:cNvPr id="47" name="Freeform 19">
                <a:extLst>
                  <a:ext uri="{FF2B5EF4-FFF2-40B4-BE49-F238E27FC236}">
                    <a16:creationId xmlns:a16="http://schemas.microsoft.com/office/drawing/2014/main" id="{EE5D2075-DB53-4E83-A609-C89DB45EB9E0}"/>
                  </a:ext>
                </a:extLst>
              </p:cNvPr>
              <p:cNvSpPr>
                <a:spLocks/>
              </p:cNvSpPr>
              <p:nvPr/>
            </p:nvSpPr>
            <p:spPr bwMode="auto">
              <a:xfrm>
                <a:off x="3618318" y="1512649"/>
                <a:ext cx="554512" cy="743794"/>
              </a:xfrm>
              <a:custGeom>
                <a:avLst/>
                <a:gdLst>
                  <a:gd name="T0" fmla="*/ 273 w 417"/>
                  <a:gd name="T1" fmla="*/ 17 h 560"/>
                  <a:gd name="T2" fmla="*/ 290 w 417"/>
                  <a:gd name="T3" fmla="*/ 37 h 560"/>
                  <a:gd name="T4" fmla="*/ 301 w 417"/>
                  <a:gd name="T5" fmla="*/ 61 h 560"/>
                  <a:gd name="T6" fmla="*/ 339 w 417"/>
                  <a:gd name="T7" fmla="*/ 92 h 560"/>
                  <a:gd name="T8" fmla="*/ 364 w 417"/>
                  <a:gd name="T9" fmla="*/ 121 h 560"/>
                  <a:gd name="T10" fmla="*/ 385 w 417"/>
                  <a:gd name="T11" fmla="*/ 160 h 560"/>
                  <a:gd name="T12" fmla="*/ 393 w 417"/>
                  <a:gd name="T13" fmla="*/ 224 h 560"/>
                  <a:gd name="T14" fmla="*/ 402 w 417"/>
                  <a:gd name="T15" fmla="*/ 251 h 560"/>
                  <a:gd name="T16" fmla="*/ 411 w 417"/>
                  <a:gd name="T17" fmla="*/ 272 h 560"/>
                  <a:gd name="T18" fmla="*/ 417 w 417"/>
                  <a:gd name="T19" fmla="*/ 292 h 560"/>
                  <a:gd name="T20" fmla="*/ 416 w 417"/>
                  <a:gd name="T21" fmla="*/ 321 h 560"/>
                  <a:gd name="T22" fmla="*/ 408 w 417"/>
                  <a:gd name="T23" fmla="*/ 365 h 560"/>
                  <a:gd name="T24" fmla="*/ 408 w 417"/>
                  <a:gd name="T25" fmla="*/ 400 h 560"/>
                  <a:gd name="T26" fmla="*/ 409 w 417"/>
                  <a:gd name="T27" fmla="*/ 426 h 560"/>
                  <a:gd name="T28" fmla="*/ 402 w 417"/>
                  <a:gd name="T29" fmla="*/ 448 h 560"/>
                  <a:gd name="T30" fmla="*/ 372 w 417"/>
                  <a:gd name="T31" fmla="*/ 474 h 560"/>
                  <a:gd name="T32" fmla="*/ 380 w 417"/>
                  <a:gd name="T33" fmla="*/ 510 h 560"/>
                  <a:gd name="T34" fmla="*/ 382 w 417"/>
                  <a:gd name="T35" fmla="*/ 521 h 560"/>
                  <a:gd name="T36" fmla="*/ 374 w 417"/>
                  <a:gd name="T37" fmla="*/ 539 h 560"/>
                  <a:gd name="T38" fmla="*/ 361 w 417"/>
                  <a:gd name="T39" fmla="*/ 554 h 560"/>
                  <a:gd name="T40" fmla="*/ 336 w 417"/>
                  <a:gd name="T41" fmla="*/ 552 h 560"/>
                  <a:gd name="T42" fmla="*/ 288 w 417"/>
                  <a:gd name="T43" fmla="*/ 539 h 560"/>
                  <a:gd name="T44" fmla="*/ 232 w 417"/>
                  <a:gd name="T45" fmla="*/ 526 h 560"/>
                  <a:gd name="T46" fmla="*/ 179 w 417"/>
                  <a:gd name="T47" fmla="*/ 512 h 560"/>
                  <a:gd name="T48" fmla="*/ 141 w 417"/>
                  <a:gd name="T49" fmla="*/ 494 h 560"/>
                  <a:gd name="T50" fmla="*/ 130 w 417"/>
                  <a:gd name="T51" fmla="*/ 474 h 560"/>
                  <a:gd name="T52" fmla="*/ 130 w 417"/>
                  <a:gd name="T53" fmla="*/ 457 h 560"/>
                  <a:gd name="T54" fmla="*/ 115 w 417"/>
                  <a:gd name="T55" fmla="*/ 431 h 560"/>
                  <a:gd name="T56" fmla="*/ 75 w 417"/>
                  <a:gd name="T57" fmla="*/ 390 h 560"/>
                  <a:gd name="T58" fmla="*/ 36 w 417"/>
                  <a:gd name="T59" fmla="*/ 352 h 560"/>
                  <a:gd name="T60" fmla="*/ 12 w 417"/>
                  <a:gd name="T61" fmla="*/ 307 h 560"/>
                  <a:gd name="T62" fmla="*/ 0 w 417"/>
                  <a:gd name="T63" fmla="*/ 248 h 560"/>
                  <a:gd name="T64" fmla="*/ 4 w 417"/>
                  <a:gd name="T65" fmla="*/ 187 h 560"/>
                  <a:gd name="T66" fmla="*/ 20 w 417"/>
                  <a:gd name="T67" fmla="*/ 135 h 560"/>
                  <a:gd name="T68" fmla="*/ 26 w 417"/>
                  <a:gd name="T69" fmla="*/ 105 h 560"/>
                  <a:gd name="T70" fmla="*/ 39 w 417"/>
                  <a:gd name="T71" fmla="*/ 101 h 560"/>
                  <a:gd name="T72" fmla="*/ 51 w 417"/>
                  <a:gd name="T73" fmla="*/ 84 h 560"/>
                  <a:gd name="T74" fmla="*/ 62 w 417"/>
                  <a:gd name="T75" fmla="*/ 70 h 560"/>
                  <a:gd name="T76" fmla="*/ 104 w 417"/>
                  <a:gd name="T77" fmla="*/ 51 h 560"/>
                  <a:gd name="T78" fmla="*/ 128 w 417"/>
                  <a:gd name="T79" fmla="*/ 40 h 560"/>
                  <a:gd name="T80" fmla="*/ 141 w 417"/>
                  <a:gd name="T81" fmla="*/ 25 h 560"/>
                  <a:gd name="T82" fmla="*/ 154 w 417"/>
                  <a:gd name="T83" fmla="*/ 27 h 560"/>
                  <a:gd name="T84" fmla="*/ 163 w 417"/>
                  <a:gd name="T85" fmla="*/ 25 h 560"/>
                  <a:gd name="T86" fmla="*/ 166 w 417"/>
                  <a:gd name="T87" fmla="*/ 18 h 560"/>
                  <a:gd name="T88" fmla="*/ 171 w 417"/>
                  <a:gd name="T89" fmla="*/ 16 h 560"/>
                  <a:gd name="T90" fmla="*/ 181 w 417"/>
                  <a:gd name="T91" fmla="*/ 13 h 560"/>
                  <a:gd name="T92" fmla="*/ 207 w 417"/>
                  <a:gd name="T93" fmla="*/ 5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7" h="560">
                    <a:moveTo>
                      <a:pt x="220" y="0"/>
                    </a:moveTo>
                    <a:lnTo>
                      <a:pt x="273" y="17"/>
                    </a:lnTo>
                    <a:lnTo>
                      <a:pt x="284" y="25"/>
                    </a:lnTo>
                    <a:lnTo>
                      <a:pt x="290" y="37"/>
                    </a:lnTo>
                    <a:lnTo>
                      <a:pt x="295" y="48"/>
                    </a:lnTo>
                    <a:lnTo>
                      <a:pt x="301" y="61"/>
                    </a:lnTo>
                    <a:lnTo>
                      <a:pt x="306" y="73"/>
                    </a:lnTo>
                    <a:lnTo>
                      <a:pt x="339" y="92"/>
                    </a:lnTo>
                    <a:lnTo>
                      <a:pt x="351" y="104"/>
                    </a:lnTo>
                    <a:lnTo>
                      <a:pt x="364" y="121"/>
                    </a:lnTo>
                    <a:lnTo>
                      <a:pt x="376" y="140"/>
                    </a:lnTo>
                    <a:lnTo>
                      <a:pt x="385" y="160"/>
                    </a:lnTo>
                    <a:lnTo>
                      <a:pt x="393" y="175"/>
                    </a:lnTo>
                    <a:lnTo>
                      <a:pt x="393" y="224"/>
                    </a:lnTo>
                    <a:lnTo>
                      <a:pt x="396" y="240"/>
                    </a:lnTo>
                    <a:lnTo>
                      <a:pt x="402" y="251"/>
                    </a:lnTo>
                    <a:lnTo>
                      <a:pt x="407" y="262"/>
                    </a:lnTo>
                    <a:lnTo>
                      <a:pt x="411" y="272"/>
                    </a:lnTo>
                    <a:lnTo>
                      <a:pt x="415" y="281"/>
                    </a:lnTo>
                    <a:lnTo>
                      <a:pt x="417" y="292"/>
                    </a:lnTo>
                    <a:lnTo>
                      <a:pt x="417" y="305"/>
                    </a:lnTo>
                    <a:lnTo>
                      <a:pt x="416" y="321"/>
                    </a:lnTo>
                    <a:lnTo>
                      <a:pt x="412" y="343"/>
                    </a:lnTo>
                    <a:lnTo>
                      <a:pt x="408" y="365"/>
                    </a:lnTo>
                    <a:lnTo>
                      <a:pt x="408" y="385"/>
                    </a:lnTo>
                    <a:lnTo>
                      <a:pt x="408" y="400"/>
                    </a:lnTo>
                    <a:lnTo>
                      <a:pt x="409" y="413"/>
                    </a:lnTo>
                    <a:lnTo>
                      <a:pt x="409" y="426"/>
                    </a:lnTo>
                    <a:lnTo>
                      <a:pt x="407" y="437"/>
                    </a:lnTo>
                    <a:lnTo>
                      <a:pt x="402" y="448"/>
                    </a:lnTo>
                    <a:lnTo>
                      <a:pt x="390" y="460"/>
                    </a:lnTo>
                    <a:lnTo>
                      <a:pt x="372" y="474"/>
                    </a:lnTo>
                    <a:lnTo>
                      <a:pt x="372" y="508"/>
                    </a:lnTo>
                    <a:lnTo>
                      <a:pt x="380" y="510"/>
                    </a:lnTo>
                    <a:lnTo>
                      <a:pt x="382" y="514"/>
                    </a:lnTo>
                    <a:lnTo>
                      <a:pt x="382" y="521"/>
                    </a:lnTo>
                    <a:lnTo>
                      <a:pt x="382" y="530"/>
                    </a:lnTo>
                    <a:lnTo>
                      <a:pt x="374" y="539"/>
                    </a:lnTo>
                    <a:lnTo>
                      <a:pt x="369" y="547"/>
                    </a:lnTo>
                    <a:lnTo>
                      <a:pt x="361" y="554"/>
                    </a:lnTo>
                    <a:lnTo>
                      <a:pt x="352" y="560"/>
                    </a:lnTo>
                    <a:lnTo>
                      <a:pt x="336" y="552"/>
                    </a:lnTo>
                    <a:lnTo>
                      <a:pt x="314" y="545"/>
                    </a:lnTo>
                    <a:lnTo>
                      <a:pt x="288" y="539"/>
                    </a:lnTo>
                    <a:lnTo>
                      <a:pt x="260" y="532"/>
                    </a:lnTo>
                    <a:lnTo>
                      <a:pt x="232" y="526"/>
                    </a:lnTo>
                    <a:lnTo>
                      <a:pt x="205" y="519"/>
                    </a:lnTo>
                    <a:lnTo>
                      <a:pt x="179" y="512"/>
                    </a:lnTo>
                    <a:lnTo>
                      <a:pt x="158" y="503"/>
                    </a:lnTo>
                    <a:lnTo>
                      <a:pt x="141" y="494"/>
                    </a:lnTo>
                    <a:lnTo>
                      <a:pt x="132" y="481"/>
                    </a:lnTo>
                    <a:lnTo>
                      <a:pt x="130" y="474"/>
                    </a:lnTo>
                    <a:lnTo>
                      <a:pt x="130" y="465"/>
                    </a:lnTo>
                    <a:lnTo>
                      <a:pt x="130" y="457"/>
                    </a:lnTo>
                    <a:lnTo>
                      <a:pt x="128" y="451"/>
                    </a:lnTo>
                    <a:lnTo>
                      <a:pt x="115" y="431"/>
                    </a:lnTo>
                    <a:lnTo>
                      <a:pt x="96" y="411"/>
                    </a:lnTo>
                    <a:lnTo>
                      <a:pt x="75" y="390"/>
                    </a:lnTo>
                    <a:lnTo>
                      <a:pt x="53" y="371"/>
                    </a:lnTo>
                    <a:lnTo>
                      <a:pt x="36" y="352"/>
                    </a:lnTo>
                    <a:lnTo>
                      <a:pt x="22" y="332"/>
                    </a:lnTo>
                    <a:lnTo>
                      <a:pt x="12" y="307"/>
                    </a:lnTo>
                    <a:lnTo>
                      <a:pt x="4" y="279"/>
                    </a:lnTo>
                    <a:lnTo>
                      <a:pt x="0" y="248"/>
                    </a:lnTo>
                    <a:lnTo>
                      <a:pt x="0" y="216"/>
                    </a:lnTo>
                    <a:lnTo>
                      <a:pt x="4" y="187"/>
                    </a:lnTo>
                    <a:lnTo>
                      <a:pt x="11" y="158"/>
                    </a:lnTo>
                    <a:lnTo>
                      <a:pt x="20" y="135"/>
                    </a:lnTo>
                    <a:lnTo>
                      <a:pt x="33" y="116"/>
                    </a:lnTo>
                    <a:lnTo>
                      <a:pt x="26" y="105"/>
                    </a:lnTo>
                    <a:lnTo>
                      <a:pt x="30" y="105"/>
                    </a:lnTo>
                    <a:lnTo>
                      <a:pt x="39" y="101"/>
                    </a:lnTo>
                    <a:lnTo>
                      <a:pt x="45" y="93"/>
                    </a:lnTo>
                    <a:lnTo>
                      <a:pt x="51" y="84"/>
                    </a:lnTo>
                    <a:lnTo>
                      <a:pt x="56" y="77"/>
                    </a:lnTo>
                    <a:lnTo>
                      <a:pt x="62" y="70"/>
                    </a:lnTo>
                    <a:lnTo>
                      <a:pt x="83" y="59"/>
                    </a:lnTo>
                    <a:lnTo>
                      <a:pt x="104" y="51"/>
                    </a:lnTo>
                    <a:lnTo>
                      <a:pt x="126" y="40"/>
                    </a:lnTo>
                    <a:lnTo>
                      <a:pt x="128" y="40"/>
                    </a:lnTo>
                    <a:lnTo>
                      <a:pt x="132" y="24"/>
                    </a:lnTo>
                    <a:lnTo>
                      <a:pt x="141" y="25"/>
                    </a:lnTo>
                    <a:lnTo>
                      <a:pt x="148" y="26"/>
                    </a:lnTo>
                    <a:lnTo>
                      <a:pt x="154" y="27"/>
                    </a:lnTo>
                    <a:lnTo>
                      <a:pt x="162" y="30"/>
                    </a:lnTo>
                    <a:lnTo>
                      <a:pt x="163" y="25"/>
                    </a:lnTo>
                    <a:lnTo>
                      <a:pt x="165" y="21"/>
                    </a:lnTo>
                    <a:lnTo>
                      <a:pt x="166" y="18"/>
                    </a:lnTo>
                    <a:lnTo>
                      <a:pt x="168" y="17"/>
                    </a:lnTo>
                    <a:lnTo>
                      <a:pt x="171" y="16"/>
                    </a:lnTo>
                    <a:lnTo>
                      <a:pt x="175" y="15"/>
                    </a:lnTo>
                    <a:lnTo>
                      <a:pt x="181" y="13"/>
                    </a:lnTo>
                    <a:lnTo>
                      <a:pt x="194" y="9"/>
                    </a:lnTo>
                    <a:lnTo>
                      <a:pt x="207" y="5"/>
                    </a:lnTo>
                    <a:lnTo>
                      <a:pt x="2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endParaRPr>
              </a:p>
            </p:txBody>
          </p:sp>
          <p:sp>
            <p:nvSpPr>
              <p:cNvPr id="48" name="Freeform 28">
                <a:extLst>
                  <a:ext uri="{FF2B5EF4-FFF2-40B4-BE49-F238E27FC236}">
                    <a16:creationId xmlns:a16="http://schemas.microsoft.com/office/drawing/2014/main" id="{F275865E-387C-4EF8-99EF-F5F7886D24B6}"/>
                  </a:ext>
                </a:extLst>
              </p:cNvPr>
              <p:cNvSpPr>
                <a:spLocks/>
              </p:cNvSpPr>
              <p:nvPr/>
            </p:nvSpPr>
            <p:spPr bwMode="auto">
              <a:xfrm>
                <a:off x="3996221" y="2265968"/>
                <a:ext cx="449091" cy="1324957"/>
              </a:xfrm>
              <a:custGeom>
                <a:avLst/>
                <a:gdLst>
                  <a:gd name="T0" fmla="*/ 83 w 323"/>
                  <a:gd name="T1" fmla="*/ 8 h 952"/>
                  <a:gd name="T2" fmla="*/ 95 w 323"/>
                  <a:gd name="T3" fmla="*/ 19 h 952"/>
                  <a:gd name="T4" fmla="*/ 91 w 323"/>
                  <a:gd name="T5" fmla="*/ 37 h 952"/>
                  <a:gd name="T6" fmla="*/ 88 w 323"/>
                  <a:gd name="T7" fmla="*/ 55 h 952"/>
                  <a:gd name="T8" fmla="*/ 88 w 323"/>
                  <a:gd name="T9" fmla="*/ 60 h 952"/>
                  <a:gd name="T10" fmla="*/ 96 w 323"/>
                  <a:gd name="T11" fmla="*/ 90 h 952"/>
                  <a:gd name="T12" fmla="*/ 110 w 323"/>
                  <a:gd name="T13" fmla="*/ 113 h 952"/>
                  <a:gd name="T14" fmla="*/ 118 w 323"/>
                  <a:gd name="T15" fmla="*/ 122 h 952"/>
                  <a:gd name="T16" fmla="*/ 141 w 323"/>
                  <a:gd name="T17" fmla="*/ 148 h 952"/>
                  <a:gd name="T18" fmla="*/ 148 w 323"/>
                  <a:gd name="T19" fmla="*/ 158 h 952"/>
                  <a:gd name="T20" fmla="*/ 174 w 323"/>
                  <a:gd name="T21" fmla="*/ 215 h 952"/>
                  <a:gd name="T22" fmla="*/ 198 w 323"/>
                  <a:gd name="T23" fmla="*/ 275 h 952"/>
                  <a:gd name="T24" fmla="*/ 219 w 323"/>
                  <a:gd name="T25" fmla="*/ 333 h 952"/>
                  <a:gd name="T26" fmla="*/ 236 w 323"/>
                  <a:gd name="T27" fmla="*/ 382 h 952"/>
                  <a:gd name="T28" fmla="*/ 246 w 323"/>
                  <a:gd name="T29" fmla="*/ 416 h 952"/>
                  <a:gd name="T30" fmla="*/ 250 w 323"/>
                  <a:gd name="T31" fmla="*/ 429 h 952"/>
                  <a:gd name="T32" fmla="*/ 264 w 323"/>
                  <a:gd name="T33" fmla="*/ 481 h 952"/>
                  <a:gd name="T34" fmla="*/ 279 w 323"/>
                  <a:gd name="T35" fmla="*/ 548 h 952"/>
                  <a:gd name="T36" fmla="*/ 292 w 323"/>
                  <a:gd name="T37" fmla="*/ 623 h 952"/>
                  <a:gd name="T38" fmla="*/ 302 w 323"/>
                  <a:gd name="T39" fmla="*/ 698 h 952"/>
                  <a:gd name="T40" fmla="*/ 312 w 323"/>
                  <a:gd name="T41" fmla="*/ 767 h 952"/>
                  <a:gd name="T42" fmla="*/ 319 w 323"/>
                  <a:gd name="T43" fmla="*/ 820 h 952"/>
                  <a:gd name="T44" fmla="*/ 323 w 323"/>
                  <a:gd name="T45" fmla="*/ 850 h 952"/>
                  <a:gd name="T46" fmla="*/ 273 w 323"/>
                  <a:gd name="T47" fmla="*/ 952 h 952"/>
                  <a:gd name="T48" fmla="*/ 178 w 323"/>
                  <a:gd name="T49" fmla="*/ 860 h 952"/>
                  <a:gd name="T50" fmla="*/ 165 w 323"/>
                  <a:gd name="T51" fmla="*/ 709 h 952"/>
                  <a:gd name="T52" fmla="*/ 158 w 323"/>
                  <a:gd name="T53" fmla="*/ 630 h 952"/>
                  <a:gd name="T54" fmla="*/ 152 w 323"/>
                  <a:gd name="T55" fmla="*/ 565 h 952"/>
                  <a:gd name="T56" fmla="*/ 147 w 323"/>
                  <a:gd name="T57" fmla="*/ 521 h 952"/>
                  <a:gd name="T58" fmla="*/ 145 w 323"/>
                  <a:gd name="T59" fmla="*/ 504 h 952"/>
                  <a:gd name="T60" fmla="*/ 137 w 323"/>
                  <a:gd name="T61" fmla="*/ 461 h 952"/>
                  <a:gd name="T62" fmla="*/ 127 w 323"/>
                  <a:gd name="T63" fmla="*/ 420 h 952"/>
                  <a:gd name="T64" fmla="*/ 118 w 323"/>
                  <a:gd name="T65" fmla="*/ 389 h 952"/>
                  <a:gd name="T66" fmla="*/ 115 w 323"/>
                  <a:gd name="T67" fmla="*/ 376 h 952"/>
                  <a:gd name="T68" fmla="*/ 58 w 323"/>
                  <a:gd name="T69" fmla="*/ 209 h 952"/>
                  <a:gd name="T70" fmla="*/ 48 w 323"/>
                  <a:gd name="T71" fmla="*/ 169 h 952"/>
                  <a:gd name="T72" fmla="*/ 46 w 323"/>
                  <a:gd name="T73" fmla="*/ 129 h 952"/>
                  <a:gd name="T74" fmla="*/ 48 w 323"/>
                  <a:gd name="T75" fmla="*/ 96 h 952"/>
                  <a:gd name="T76" fmla="*/ 49 w 323"/>
                  <a:gd name="T77" fmla="*/ 83 h 952"/>
                  <a:gd name="T78" fmla="*/ 26 w 323"/>
                  <a:gd name="T79" fmla="*/ 63 h 952"/>
                  <a:gd name="T80" fmla="*/ 8 w 323"/>
                  <a:gd name="T81" fmla="*/ 45 h 952"/>
                  <a:gd name="T82" fmla="*/ 0 w 323"/>
                  <a:gd name="T83" fmla="*/ 37 h 952"/>
                  <a:gd name="T84" fmla="*/ 17 w 323"/>
                  <a:gd name="T85" fmla="*/ 13 h 952"/>
                  <a:gd name="T86" fmla="*/ 24 w 323"/>
                  <a:gd name="T87" fmla="*/ 7 h 952"/>
                  <a:gd name="T88" fmla="*/ 53 w 323"/>
                  <a:gd name="T89" fmla="*/ 7 h 952"/>
                  <a:gd name="T90" fmla="*/ 66 w 323"/>
                  <a:gd name="T91" fmla="*/ 3 h 952"/>
                  <a:gd name="T92" fmla="*/ 69 w 323"/>
                  <a:gd name="T93"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3" h="952">
                    <a:moveTo>
                      <a:pt x="69" y="0"/>
                    </a:moveTo>
                    <a:lnTo>
                      <a:pt x="83" y="8"/>
                    </a:lnTo>
                    <a:lnTo>
                      <a:pt x="91" y="15"/>
                    </a:lnTo>
                    <a:lnTo>
                      <a:pt x="95" y="19"/>
                    </a:lnTo>
                    <a:lnTo>
                      <a:pt x="95" y="21"/>
                    </a:lnTo>
                    <a:lnTo>
                      <a:pt x="91" y="37"/>
                    </a:lnTo>
                    <a:lnTo>
                      <a:pt x="90" y="48"/>
                    </a:lnTo>
                    <a:lnTo>
                      <a:pt x="88" y="55"/>
                    </a:lnTo>
                    <a:lnTo>
                      <a:pt x="88" y="59"/>
                    </a:lnTo>
                    <a:lnTo>
                      <a:pt x="88" y="60"/>
                    </a:lnTo>
                    <a:lnTo>
                      <a:pt x="92" y="73"/>
                    </a:lnTo>
                    <a:lnTo>
                      <a:pt x="96" y="90"/>
                    </a:lnTo>
                    <a:lnTo>
                      <a:pt x="104" y="103"/>
                    </a:lnTo>
                    <a:lnTo>
                      <a:pt x="110" y="113"/>
                    </a:lnTo>
                    <a:lnTo>
                      <a:pt x="115" y="121"/>
                    </a:lnTo>
                    <a:lnTo>
                      <a:pt x="118" y="122"/>
                    </a:lnTo>
                    <a:lnTo>
                      <a:pt x="132" y="138"/>
                    </a:lnTo>
                    <a:lnTo>
                      <a:pt x="141" y="148"/>
                    </a:lnTo>
                    <a:lnTo>
                      <a:pt x="147" y="156"/>
                    </a:lnTo>
                    <a:lnTo>
                      <a:pt x="148" y="158"/>
                    </a:lnTo>
                    <a:lnTo>
                      <a:pt x="161" y="186"/>
                    </a:lnTo>
                    <a:lnTo>
                      <a:pt x="174" y="215"/>
                    </a:lnTo>
                    <a:lnTo>
                      <a:pt x="187" y="245"/>
                    </a:lnTo>
                    <a:lnTo>
                      <a:pt x="198" y="275"/>
                    </a:lnTo>
                    <a:lnTo>
                      <a:pt x="209" y="305"/>
                    </a:lnTo>
                    <a:lnTo>
                      <a:pt x="219" y="333"/>
                    </a:lnTo>
                    <a:lnTo>
                      <a:pt x="228" y="359"/>
                    </a:lnTo>
                    <a:lnTo>
                      <a:pt x="236" y="382"/>
                    </a:lnTo>
                    <a:lnTo>
                      <a:pt x="241" y="402"/>
                    </a:lnTo>
                    <a:lnTo>
                      <a:pt x="246" y="416"/>
                    </a:lnTo>
                    <a:lnTo>
                      <a:pt x="249" y="425"/>
                    </a:lnTo>
                    <a:lnTo>
                      <a:pt x="250" y="429"/>
                    </a:lnTo>
                    <a:lnTo>
                      <a:pt x="258" y="452"/>
                    </a:lnTo>
                    <a:lnTo>
                      <a:pt x="264" y="481"/>
                    </a:lnTo>
                    <a:lnTo>
                      <a:pt x="272" y="513"/>
                    </a:lnTo>
                    <a:lnTo>
                      <a:pt x="279" y="548"/>
                    </a:lnTo>
                    <a:lnTo>
                      <a:pt x="285" y="586"/>
                    </a:lnTo>
                    <a:lnTo>
                      <a:pt x="292" y="623"/>
                    </a:lnTo>
                    <a:lnTo>
                      <a:pt x="297" y="662"/>
                    </a:lnTo>
                    <a:lnTo>
                      <a:pt x="302" y="698"/>
                    </a:lnTo>
                    <a:lnTo>
                      <a:pt x="307" y="735"/>
                    </a:lnTo>
                    <a:lnTo>
                      <a:pt x="312" y="767"/>
                    </a:lnTo>
                    <a:lnTo>
                      <a:pt x="315" y="795"/>
                    </a:lnTo>
                    <a:lnTo>
                      <a:pt x="319" y="820"/>
                    </a:lnTo>
                    <a:lnTo>
                      <a:pt x="320" y="838"/>
                    </a:lnTo>
                    <a:lnTo>
                      <a:pt x="323" y="850"/>
                    </a:lnTo>
                    <a:lnTo>
                      <a:pt x="323" y="854"/>
                    </a:lnTo>
                    <a:lnTo>
                      <a:pt x="273" y="952"/>
                    </a:lnTo>
                    <a:lnTo>
                      <a:pt x="182" y="879"/>
                    </a:lnTo>
                    <a:lnTo>
                      <a:pt x="178" y="860"/>
                    </a:lnTo>
                    <a:lnTo>
                      <a:pt x="171" y="798"/>
                    </a:lnTo>
                    <a:lnTo>
                      <a:pt x="165" y="709"/>
                    </a:lnTo>
                    <a:lnTo>
                      <a:pt x="162" y="668"/>
                    </a:lnTo>
                    <a:lnTo>
                      <a:pt x="158" y="630"/>
                    </a:lnTo>
                    <a:lnTo>
                      <a:pt x="156" y="596"/>
                    </a:lnTo>
                    <a:lnTo>
                      <a:pt x="152" y="565"/>
                    </a:lnTo>
                    <a:lnTo>
                      <a:pt x="149" y="540"/>
                    </a:lnTo>
                    <a:lnTo>
                      <a:pt x="147" y="521"/>
                    </a:lnTo>
                    <a:lnTo>
                      <a:pt x="145" y="509"/>
                    </a:lnTo>
                    <a:lnTo>
                      <a:pt x="145" y="504"/>
                    </a:lnTo>
                    <a:lnTo>
                      <a:pt x="141" y="483"/>
                    </a:lnTo>
                    <a:lnTo>
                      <a:pt x="137" y="461"/>
                    </a:lnTo>
                    <a:lnTo>
                      <a:pt x="132" y="439"/>
                    </a:lnTo>
                    <a:lnTo>
                      <a:pt x="127" y="420"/>
                    </a:lnTo>
                    <a:lnTo>
                      <a:pt x="122" y="402"/>
                    </a:lnTo>
                    <a:lnTo>
                      <a:pt x="118" y="389"/>
                    </a:lnTo>
                    <a:lnTo>
                      <a:pt x="115" y="380"/>
                    </a:lnTo>
                    <a:lnTo>
                      <a:pt x="115" y="376"/>
                    </a:lnTo>
                    <a:lnTo>
                      <a:pt x="86" y="288"/>
                    </a:lnTo>
                    <a:lnTo>
                      <a:pt x="58" y="209"/>
                    </a:lnTo>
                    <a:lnTo>
                      <a:pt x="52" y="190"/>
                    </a:lnTo>
                    <a:lnTo>
                      <a:pt x="48" y="169"/>
                    </a:lnTo>
                    <a:lnTo>
                      <a:pt x="47" y="148"/>
                    </a:lnTo>
                    <a:lnTo>
                      <a:pt x="46" y="129"/>
                    </a:lnTo>
                    <a:lnTo>
                      <a:pt x="47" y="111"/>
                    </a:lnTo>
                    <a:lnTo>
                      <a:pt x="48" y="96"/>
                    </a:lnTo>
                    <a:lnTo>
                      <a:pt x="48" y="87"/>
                    </a:lnTo>
                    <a:lnTo>
                      <a:pt x="49" y="83"/>
                    </a:lnTo>
                    <a:lnTo>
                      <a:pt x="38" y="73"/>
                    </a:lnTo>
                    <a:lnTo>
                      <a:pt x="26" y="63"/>
                    </a:lnTo>
                    <a:lnTo>
                      <a:pt x="16" y="52"/>
                    </a:lnTo>
                    <a:lnTo>
                      <a:pt x="8" y="45"/>
                    </a:lnTo>
                    <a:lnTo>
                      <a:pt x="2" y="39"/>
                    </a:lnTo>
                    <a:lnTo>
                      <a:pt x="0" y="37"/>
                    </a:lnTo>
                    <a:lnTo>
                      <a:pt x="9" y="24"/>
                    </a:lnTo>
                    <a:lnTo>
                      <a:pt x="17" y="13"/>
                    </a:lnTo>
                    <a:lnTo>
                      <a:pt x="21" y="10"/>
                    </a:lnTo>
                    <a:lnTo>
                      <a:pt x="24" y="7"/>
                    </a:lnTo>
                    <a:lnTo>
                      <a:pt x="40" y="8"/>
                    </a:lnTo>
                    <a:lnTo>
                      <a:pt x="53" y="7"/>
                    </a:lnTo>
                    <a:lnTo>
                      <a:pt x="61" y="6"/>
                    </a:lnTo>
                    <a:lnTo>
                      <a:pt x="66" y="3"/>
                    </a:lnTo>
                    <a:lnTo>
                      <a:pt x="69" y="2"/>
                    </a:lnTo>
                    <a:lnTo>
                      <a:pt x="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endParaRPr>
              </a:p>
            </p:txBody>
          </p:sp>
        </p:grpSp>
        <p:grpSp>
          <p:nvGrpSpPr>
            <p:cNvPr id="43" name="Group 5">
              <a:extLst>
                <a:ext uri="{FF2B5EF4-FFF2-40B4-BE49-F238E27FC236}">
                  <a16:creationId xmlns:a16="http://schemas.microsoft.com/office/drawing/2014/main" id="{3307D9CA-CE15-49CD-A8E8-E138C562436C}"/>
                </a:ext>
              </a:extLst>
            </p:cNvPr>
            <p:cNvGrpSpPr/>
            <p:nvPr/>
          </p:nvGrpSpPr>
          <p:grpSpPr>
            <a:xfrm>
              <a:off x="911314" y="1822937"/>
              <a:ext cx="2306669" cy="1009826"/>
              <a:chOff x="911314" y="1822937"/>
              <a:chExt cx="2306669" cy="1009826"/>
            </a:xfrm>
            <a:grpFill/>
          </p:grpSpPr>
          <p:sp>
            <p:nvSpPr>
              <p:cNvPr id="44" name="Freeform 46">
                <a:extLst>
                  <a:ext uri="{FF2B5EF4-FFF2-40B4-BE49-F238E27FC236}">
                    <a16:creationId xmlns:a16="http://schemas.microsoft.com/office/drawing/2014/main" id="{7FF28752-CDA5-42D0-B58D-2BA55DD757D1}"/>
                  </a:ext>
                </a:extLst>
              </p:cNvPr>
              <p:cNvSpPr>
                <a:spLocks/>
              </p:cNvSpPr>
              <p:nvPr/>
            </p:nvSpPr>
            <p:spPr bwMode="auto">
              <a:xfrm>
                <a:off x="911314" y="2573932"/>
                <a:ext cx="184880" cy="258831"/>
              </a:xfrm>
              <a:custGeom>
                <a:avLst/>
                <a:gdLst>
                  <a:gd name="T0" fmla="*/ 115 w 149"/>
                  <a:gd name="T1" fmla="*/ 0 h 209"/>
                  <a:gd name="T2" fmla="*/ 128 w 149"/>
                  <a:gd name="T3" fmla="*/ 19 h 209"/>
                  <a:gd name="T4" fmla="*/ 137 w 149"/>
                  <a:gd name="T5" fmla="*/ 39 h 209"/>
                  <a:gd name="T6" fmla="*/ 142 w 149"/>
                  <a:gd name="T7" fmla="*/ 55 h 209"/>
                  <a:gd name="T8" fmla="*/ 146 w 149"/>
                  <a:gd name="T9" fmla="*/ 70 h 209"/>
                  <a:gd name="T10" fmla="*/ 147 w 149"/>
                  <a:gd name="T11" fmla="*/ 79 h 209"/>
                  <a:gd name="T12" fmla="*/ 149 w 149"/>
                  <a:gd name="T13" fmla="*/ 83 h 209"/>
                  <a:gd name="T14" fmla="*/ 146 w 149"/>
                  <a:gd name="T15" fmla="*/ 99 h 209"/>
                  <a:gd name="T16" fmla="*/ 142 w 149"/>
                  <a:gd name="T17" fmla="*/ 117 h 209"/>
                  <a:gd name="T18" fmla="*/ 138 w 149"/>
                  <a:gd name="T19" fmla="*/ 133 h 209"/>
                  <a:gd name="T20" fmla="*/ 133 w 149"/>
                  <a:gd name="T21" fmla="*/ 146 h 209"/>
                  <a:gd name="T22" fmla="*/ 131 w 149"/>
                  <a:gd name="T23" fmla="*/ 155 h 209"/>
                  <a:gd name="T24" fmla="*/ 129 w 149"/>
                  <a:gd name="T25" fmla="*/ 158 h 209"/>
                  <a:gd name="T26" fmla="*/ 118 w 149"/>
                  <a:gd name="T27" fmla="*/ 178 h 209"/>
                  <a:gd name="T28" fmla="*/ 107 w 149"/>
                  <a:gd name="T29" fmla="*/ 193 h 209"/>
                  <a:gd name="T30" fmla="*/ 97 w 149"/>
                  <a:gd name="T31" fmla="*/ 202 h 209"/>
                  <a:gd name="T32" fmla="*/ 88 w 149"/>
                  <a:gd name="T33" fmla="*/ 207 h 209"/>
                  <a:gd name="T34" fmla="*/ 79 w 149"/>
                  <a:gd name="T35" fmla="*/ 209 h 209"/>
                  <a:gd name="T36" fmla="*/ 72 w 149"/>
                  <a:gd name="T37" fmla="*/ 209 h 209"/>
                  <a:gd name="T38" fmla="*/ 67 w 149"/>
                  <a:gd name="T39" fmla="*/ 208 h 209"/>
                  <a:gd name="T40" fmla="*/ 66 w 149"/>
                  <a:gd name="T41" fmla="*/ 207 h 209"/>
                  <a:gd name="T42" fmla="*/ 42 w 149"/>
                  <a:gd name="T43" fmla="*/ 185 h 209"/>
                  <a:gd name="T44" fmla="*/ 26 w 149"/>
                  <a:gd name="T45" fmla="*/ 163 h 209"/>
                  <a:gd name="T46" fmla="*/ 14 w 149"/>
                  <a:gd name="T47" fmla="*/ 139 h 209"/>
                  <a:gd name="T48" fmla="*/ 8 w 149"/>
                  <a:gd name="T49" fmla="*/ 119 h 209"/>
                  <a:gd name="T50" fmla="*/ 4 w 149"/>
                  <a:gd name="T51" fmla="*/ 101 h 209"/>
                  <a:gd name="T52" fmla="*/ 4 w 149"/>
                  <a:gd name="T53" fmla="*/ 85 h 209"/>
                  <a:gd name="T54" fmla="*/ 4 w 149"/>
                  <a:gd name="T55" fmla="*/ 76 h 209"/>
                  <a:gd name="T56" fmla="*/ 4 w 149"/>
                  <a:gd name="T57" fmla="*/ 72 h 209"/>
                  <a:gd name="T58" fmla="*/ 0 w 149"/>
                  <a:gd name="T59" fmla="*/ 6 h 209"/>
                  <a:gd name="T60" fmla="*/ 6 w 149"/>
                  <a:gd name="T61" fmla="*/ 32 h 209"/>
                  <a:gd name="T62" fmla="*/ 13 w 149"/>
                  <a:gd name="T63" fmla="*/ 50 h 209"/>
                  <a:gd name="T64" fmla="*/ 19 w 149"/>
                  <a:gd name="T65" fmla="*/ 63 h 209"/>
                  <a:gd name="T66" fmla="*/ 26 w 149"/>
                  <a:gd name="T67" fmla="*/ 70 h 209"/>
                  <a:gd name="T68" fmla="*/ 31 w 149"/>
                  <a:gd name="T69" fmla="*/ 73 h 209"/>
                  <a:gd name="T70" fmla="*/ 35 w 149"/>
                  <a:gd name="T71" fmla="*/ 76 h 209"/>
                  <a:gd name="T72" fmla="*/ 36 w 149"/>
                  <a:gd name="T73" fmla="*/ 76 h 209"/>
                  <a:gd name="T74" fmla="*/ 36 w 149"/>
                  <a:gd name="T75" fmla="*/ 85 h 209"/>
                  <a:gd name="T76" fmla="*/ 42 w 149"/>
                  <a:gd name="T77" fmla="*/ 88 h 209"/>
                  <a:gd name="T78" fmla="*/ 52 w 149"/>
                  <a:gd name="T79" fmla="*/ 89 h 209"/>
                  <a:gd name="T80" fmla="*/ 62 w 149"/>
                  <a:gd name="T81" fmla="*/ 89 h 209"/>
                  <a:gd name="T82" fmla="*/ 70 w 149"/>
                  <a:gd name="T83" fmla="*/ 89 h 209"/>
                  <a:gd name="T84" fmla="*/ 72 w 149"/>
                  <a:gd name="T85" fmla="*/ 89 h 209"/>
                  <a:gd name="T86" fmla="*/ 88 w 149"/>
                  <a:gd name="T87" fmla="*/ 86 h 209"/>
                  <a:gd name="T88" fmla="*/ 98 w 149"/>
                  <a:gd name="T89" fmla="*/ 80 h 209"/>
                  <a:gd name="T90" fmla="*/ 107 w 149"/>
                  <a:gd name="T91" fmla="*/ 70 h 209"/>
                  <a:gd name="T92" fmla="*/ 112 w 149"/>
                  <a:gd name="T93" fmla="*/ 57 h 209"/>
                  <a:gd name="T94" fmla="*/ 115 w 149"/>
                  <a:gd name="T95" fmla="*/ 44 h 209"/>
                  <a:gd name="T96" fmla="*/ 116 w 149"/>
                  <a:gd name="T97" fmla="*/ 31 h 209"/>
                  <a:gd name="T98" fmla="*/ 116 w 149"/>
                  <a:gd name="T99" fmla="*/ 19 h 209"/>
                  <a:gd name="T100" fmla="*/ 116 w 149"/>
                  <a:gd name="T101" fmla="*/ 9 h 209"/>
                  <a:gd name="T102" fmla="*/ 116 w 149"/>
                  <a:gd name="T103" fmla="*/ 2 h 209"/>
                  <a:gd name="T104" fmla="*/ 115 w 149"/>
                  <a:gd name="T105"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9" h="209">
                    <a:moveTo>
                      <a:pt x="115" y="0"/>
                    </a:moveTo>
                    <a:lnTo>
                      <a:pt x="128" y="19"/>
                    </a:lnTo>
                    <a:lnTo>
                      <a:pt x="137" y="39"/>
                    </a:lnTo>
                    <a:lnTo>
                      <a:pt x="142" y="55"/>
                    </a:lnTo>
                    <a:lnTo>
                      <a:pt x="146" y="70"/>
                    </a:lnTo>
                    <a:lnTo>
                      <a:pt x="147" y="79"/>
                    </a:lnTo>
                    <a:lnTo>
                      <a:pt x="149" y="83"/>
                    </a:lnTo>
                    <a:lnTo>
                      <a:pt x="146" y="99"/>
                    </a:lnTo>
                    <a:lnTo>
                      <a:pt x="142" y="117"/>
                    </a:lnTo>
                    <a:lnTo>
                      <a:pt x="138" y="133"/>
                    </a:lnTo>
                    <a:lnTo>
                      <a:pt x="133" y="146"/>
                    </a:lnTo>
                    <a:lnTo>
                      <a:pt x="131" y="155"/>
                    </a:lnTo>
                    <a:lnTo>
                      <a:pt x="129" y="158"/>
                    </a:lnTo>
                    <a:lnTo>
                      <a:pt x="118" y="178"/>
                    </a:lnTo>
                    <a:lnTo>
                      <a:pt x="107" y="193"/>
                    </a:lnTo>
                    <a:lnTo>
                      <a:pt x="97" y="202"/>
                    </a:lnTo>
                    <a:lnTo>
                      <a:pt x="88" y="207"/>
                    </a:lnTo>
                    <a:lnTo>
                      <a:pt x="79" y="209"/>
                    </a:lnTo>
                    <a:lnTo>
                      <a:pt x="72" y="209"/>
                    </a:lnTo>
                    <a:lnTo>
                      <a:pt x="67" y="208"/>
                    </a:lnTo>
                    <a:lnTo>
                      <a:pt x="66" y="207"/>
                    </a:lnTo>
                    <a:lnTo>
                      <a:pt x="42" y="185"/>
                    </a:lnTo>
                    <a:lnTo>
                      <a:pt x="26" y="163"/>
                    </a:lnTo>
                    <a:lnTo>
                      <a:pt x="14" y="139"/>
                    </a:lnTo>
                    <a:lnTo>
                      <a:pt x="8" y="119"/>
                    </a:lnTo>
                    <a:lnTo>
                      <a:pt x="4" y="101"/>
                    </a:lnTo>
                    <a:lnTo>
                      <a:pt x="4" y="85"/>
                    </a:lnTo>
                    <a:lnTo>
                      <a:pt x="4" y="76"/>
                    </a:lnTo>
                    <a:lnTo>
                      <a:pt x="4" y="72"/>
                    </a:lnTo>
                    <a:lnTo>
                      <a:pt x="0" y="6"/>
                    </a:lnTo>
                    <a:lnTo>
                      <a:pt x="6" y="32"/>
                    </a:lnTo>
                    <a:lnTo>
                      <a:pt x="13" y="50"/>
                    </a:lnTo>
                    <a:lnTo>
                      <a:pt x="19" y="63"/>
                    </a:lnTo>
                    <a:lnTo>
                      <a:pt x="26" y="70"/>
                    </a:lnTo>
                    <a:lnTo>
                      <a:pt x="31" y="73"/>
                    </a:lnTo>
                    <a:lnTo>
                      <a:pt x="35" y="76"/>
                    </a:lnTo>
                    <a:lnTo>
                      <a:pt x="36" y="76"/>
                    </a:lnTo>
                    <a:lnTo>
                      <a:pt x="36" y="85"/>
                    </a:lnTo>
                    <a:lnTo>
                      <a:pt x="42" y="88"/>
                    </a:lnTo>
                    <a:lnTo>
                      <a:pt x="52" y="89"/>
                    </a:lnTo>
                    <a:lnTo>
                      <a:pt x="62" y="89"/>
                    </a:lnTo>
                    <a:lnTo>
                      <a:pt x="70" y="89"/>
                    </a:lnTo>
                    <a:lnTo>
                      <a:pt x="72" y="89"/>
                    </a:lnTo>
                    <a:lnTo>
                      <a:pt x="88" y="86"/>
                    </a:lnTo>
                    <a:lnTo>
                      <a:pt x="98" y="80"/>
                    </a:lnTo>
                    <a:lnTo>
                      <a:pt x="107" y="70"/>
                    </a:lnTo>
                    <a:lnTo>
                      <a:pt x="112" y="57"/>
                    </a:lnTo>
                    <a:lnTo>
                      <a:pt x="115" y="44"/>
                    </a:lnTo>
                    <a:lnTo>
                      <a:pt x="116" y="31"/>
                    </a:lnTo>
                    <a:lnTo>
                      <a:pt x="116" y="19"/>
                    </a:lnTo>
                    <a:lnTo>
                      <a:pt x="116" y="9"/>
                    </a:lnTo>
                    <a:lnTo>
                      <a:pt x="116" y="2"/>
                    </a:lnTo>
                    <a:lnTo>
                      <a:pt x="115"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endParaRPr>
              </a:p>
            </p:txBody>
          </p:sp>
          <p:sp>
            <p:nvSpPr>
              <p:cNvPr id="45" name="Freeform 55">
                <a:extLst>
                  <a:ext uri="{FF2B5EF4-FFF2-40B4-BE49-F238E27FC236}">
                    <a16:creationId xmlns:a16="http://schemas.microsoft.com/office/drawing/2014/main" id="{FDC6A6BE-BF10-4298-8478-DCDAA8D378BE}"/>
                  </a:ext>
                </a:extLst>
              </p:cNvPr>
              <p:cNvSpPr>
                <a:spLocks/>
              </p:cNvSpPr>
              <p:nvPr/>
            </p:nvSpPr>
            <p:spPr bwMode="auto">
              <a:xfrm>
                <a:off x="3014447" y="1822937"/>
                <a:ext cx="203536" cy="186807"/>
              </a:xfrm>
              <a:custGeom>
                <a:avLst/>
                <a:gdLst>
                  <a:gd name="T0" fmla="*/ 11 w 145"/>
                  <a:gd name="T1" fmla="*/ 0 h 134"/>
                  <a:gd name="T2" fmla="*/ 30 w 145"/>
                  <a:gd name="T3" fmla="*/ 14 h 134"/>
                  <a:gd name="T4" fmla="*/ 51 w 145"/>
                  <a:gd name="T5" fmla="*/ 24 h 134"/>
                  <a:gd name="T6" fmla="*/ 71 w 145"/>
                  <a:gd name="T7" fmla="*/ 29 h 134"/>
                  <a:gd name="T8" fmla="*/ 92 w 145"/>
                  <a:gd name="T9" fmla="*/ 32 h 134"/>
                  <a:gd name="T10" fmla="*/ 110 w 145"/>
                  <a:gd name="T11" fmla="*/ 32 h 134"/>
                  <a:gd name="T12" fmla="*/ 126 w 145"/>
                  <a:gd name="T13" fmla="*/ 31 h 134"/>
                  <a:gd name="T14" fmla="*/ 135 w 145"/>
                  <a:gd name="T15" fmla="*/ 29 h 134"/>
                  <a:gd name="T16" fmla="*/ 139 w 145"/>
                  <a:gd name="T17" fmla="*/ 29 h 134"/>
                  <a:gd name="T18" fmla="*/ 138 w 145"/>
                  <a:gd name="T19" fmla="*/ 58 h 134"/>
                  <a:gd name="T20" fmla="*/ 139 w 145"/>
                  <a:gd name="T21" fmla="*/ 82 h 134"/>
                  <a:gd name="T22" fmla="*/ 141 w 145"/>
                  <a:gd name="T23" fmla="*/ 104 h 134"/>
                  <a:gd name="T24" fmla="*/ 143 w 145"/>
                  <a:gd name="T25" fmla="*/ 120 h 134"/>
                  <a:gd name="T26" fmla="*/ 145 w 145"/>
                  <a:gd name="T27" fmla="*/ 130 h 134"/>
                  <a:gd name="T28" fmla="*/ 145 w 145"/>
                  <a:gd name="T29" fmla="*/ 134 h 134"/>
                  <a:gd name="T30" fmla="*/ 106 w 145"/>
                  <a:gd name="T31" fmla="*/ 125 h 134"/>
                  <a:gd name="T32" fmla="*/ 75 w 145"/>
                  <a:gd name="T33" fmla="*/ 115 h 134"/>
                  <a:gd name="T34" fmla="*/ 51 w 145"/>
                  <a:gd name="T35" fmla="*/ 103 h 134"/>
                  <a:gd name="T36" fmla="*/ 33 w 145"/>
                  <a:gd name="T37" fmla="*/ 91 h 134"/>
                  <a:gd name="T38" fmla="*/ 20 w 145"/>
                  <a:gd name="T39" fmla="*/ 81 h 134"/>
                  <a:gd name="T40" fmla="*/ 11 w 145"/>
                  <a:gd name="T41" fmla="*/ 72 h 134"/>
                  <a:gd name="T42" fmla="*/ 4 w 145"/>
                  <a:gd name="T43" fmla="*/ 66 h 134"/>
                  <a:gd name="T44" fmla="*/ 2 w 145"/>
                  <a:gd name="T45" fmla="*/ 60 h 134"/>
                  <a:gd name="T46" fmla="*/ 0 w 145"/>
                  <a:gd name="T47" fmla="*/ 58 h 134"/>
                  <a:gd name="T48" fmla="*/ 11 w 145"/>
                  <a:gd name="T4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134">
                    <a:moveTo>
                      <a:pt x="11" y="0"/>
                    </a:moveTo>
                    <a:lnTo>
                      <a:pt x="30" y="14"/>
                    </a:lnTo>
                    <a:lnTo>
                      <a:pt x="51" y="24"/>
                    </a:lnTo>
                    <a:lnTo>
                      <a:pt x="71" y="29"/>
                    </a:lnTo>
                    <a:lnTo>
                      <a:pt x="92" y="32"/>
                    </a:lnTo>
                    <a:lnTo>
                      <a:pt x="110" y="32"/>
                    </a:lnTo>
                    <a:lnTo>
                      <a:pt x="126" y="31"/>
                    </a:lnTo>
                    <a:lnTo>
                      <a:pt x="135" y="29"/>
                    </a:lnTo>
                    <a:lnTo>
                      <a:pt x="139" y="29"/>
                    </a:lnTo>
                    <a:lnTo>
                      <a:pt x="138" y="58"/>
                    </a:lnTo>
                    <a:lnTo>
                      <a:pt x="139" y="82"/>
                    </a:lnTo>
                    <a:lnTo>
                      <a:pt x="141" y="104"/>
                    </a:lnTo>
                    <a:lnTo>
                      <a:pt x="143" y="120"/>
                    </a:lnTo>
                    <a:lnTo>
                      <a:pt x="145" y="130"/>
                    </a:lnTo>
                    <a:lnTo>
                      <a:pt x="145" y="134"/>
                    </a:lnTo>
                    <a:lnTo>
                      <a:pt x="106" y="125"/>
                    </a:lnTo>
                    <a:lnTo>
                      <a:pt x="75" y="115"/>
                    </a:lnTo>
                    <a:lnTo>
                      <a:pt x="51" y="103"/>
                    </a:lnTo>
                    <a:lnTo>
                      <a:pt x="33" y="91"/>
                    </a:lnTo>
                    <a:lnTo>
                      <a:pt x="20" y="81"/>
                    </a:lnTo>
                    <a:lnTo>
                      <a:pt x="11" y="72"/>
                    </a:lnTo>
                    <a:lnTo>
                      <a:pt x="4" y="66"/>
                    </a:lnTo>
                    <a:lnTo>
                      <a:pt x="2" y="60"/>
                    </a:lnTo>
                    <a:lnTo>
                      <a:pt x="0" y="58"/>
                    </a:lnTo>
                    <a:lnTo>
                      <a:pt x="11"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endParaRPr>
              </a:p>
            </p:txBody>
          </p:sp>
        </p:grpSp>
      </p:grpSp>
      <p:grpSp>
        <p:nvGrpSpPr>
          <p:cNvPr id="49" name="Group 11">
            <a:extLst>
              <a:ext uri="{FF2B5EF4-FFF2-40B4-BE49-F238E27FC236}">
                <a16:creationId xmlns:a16="http://schemas.microsoft.com/office/drawing/2014/main" id="{D4882D48-C35A-41BF-AED3-66F0127B07B8}"/>
              </a:ext>
            </a:extLst>
          </p:cNvPr>
          <p:cNvGrpSpPr/>
          <p:nvPr/>
        </p:nvGrpSpPr>
        <p:grpSpPr>
          <a:xfrm>
            <a:off x="4186092" y="2442948"/>
            <a:ext cx="3390951" cy="4253166"/>
            <a:chOff x="2437014" y="1820491"/>
            <a:chExt cx="3390951" cy="4253166"/>
          </a:xfrm>
        </p:grpSpPr>
        <p:cxnSp>
          <p:nvCxnSpPr>
            <p:cNvPr id="50" name="Straight Connector 12">
              <a:extLst>
                <a:ext uri="{FF2B5EF4-FFF2-40B4-BE49-F238E27FC236}">
                  <a16:creationId xmlns:a16="http://schemas.microsoft.com/office/drawing/2014/main" id="{8B04EE1C-FD13-4BFF-95AD-6E5ACFA55276}"/>
                </a:ext>
              </a:extLst>
            </p:cNvPr>
            <p:cNvCxnSpPr>
              <a:cxnSpLocks/>
              <a:endCxn id="56" idx="2"/>
            </p:cNvCxnSpPr>
            <p:nvPr/>
          </p:nvCxnSpPr>
          <p:spPr>
            <a:xfrm>
              <a:off x="3442025" y="3947878"/>
              <a:ext cx="1469475" cy="555314"/>
            </a:xfrm>
            <a:prstGeom prst="line">
              <a:avLst/>
            </a:prstGeom>
            <a:noFill/>
            <a:ln w="38100" cap="flat" cmpd="sng" algn="ctr">
              <a:solidFill>
                <a:srgbClr val="28608C"/>
              </a:solidFill>
              <a:prstDash val="solid"/>
              <a:miter lim="800000"/>
            </a:ln>
            <a:effectLst/>
          </p:spPr>
        </p:cxnSp>
        <p:cxnSp>
          <p:nvCxnSpPr>
            <p:cNvPr id="51" name="Straight Connector 13">
              <a:extLst>
                <a:ext uri="{FF2B5EF4-FFF2-40B4-BE49-F238E27FC236}">
                  <a16:creationId xmlns:a16="http://schemas.microsoft.com/office/drawing/2014/main" id="{C66A0949-3A9B-475A-9C4E-639DF40E12CE}"/>
                </a:ext>
              </a:extLst>
            </p:cNvPr>
            <p:cNvCxnSpPr>
              <a:cxnSpLocks/>
              <a:endCxn id="57" idx="1"/>
            </p:cNvCxnSpPr>
            <p:nvPr/>
          </p:nvCxnSpPr>
          <p:spPr>
            <a:xfrm>
              <a:off x="3398758" y="3938428"/>
              <a:ext cx="1049096" cy="1352977"/>
            </a:xfrm>
            <a:prstGeom prst="line">
              <a:avLst/>
            </a:prstGeom>
            <a:noFill/>
            <a:ln w="38100" cap="flat" cmpd="sng" algn="ctr">
              <a:solidFill>
                <a:srgbClr val="3282BE"/>
              </a:solidFill>
              <a:prstDash val="solid"/>
              <a:miter lim="800000"/>
            </a:ln>
            <a:effectLst/>
          </p:spPr>
        </p:cxnSp>
        <p:cxnSp>
          <p:nvCxnSpPr>
            <p:cNvPr id="52" name="Straight Connector 14">
              <a:extLst>
                <a:ext uri="{FF2B5EF4-FFF2-40B4-BE49-F238E27FC236}">
                  <a16:creationId xmlns:a16="http://schemas.microsoft.com/office/drawing/2014/main" id="{F9DD10EA-FC1C-43D7-A8F1-D17A782E57D0}"/>
                </a:ext>
              </a:extLst>
            </p:cNvPr>
            <p:cNvCxnSpPr>
              <a:cxnSpLocks/>
              <a:endCxn id="55" idx="2"/>
            </p:cNvCxnSpPr>
            <p:nvPr/>
          </p:nvCxnSpPr>
          <p:spPr>
            <a:xfrm flipV="1">
              <a:off x="3442025" y="3390958"/>
              <a:ext cx="1469475" cy="542866"/>
            </a:xfrm>
            <a:prstGeom prst="line">
              <a:avLst/>
            </a:prstGeom>
            <a:noFill/>
            <a:ln w="38100" cap="flat" cmpd="sng" algn="ctr">
              <a:solidFill>
                <a:srgbClr val="262626"/>
              </a:solidFill>
              <a:prstDash val="solid"/>
              <a:miter lim="800000"/>
            </a:ln>
            <a:effectLst/>
          </p:spPr>
        </p:cxnSp>
        <p:cxnSp>
          <p:nvCxnSpPr>
            <p:cNvPr id="53" name="Straight Connector 15">
              <a:extLst>
                <a:ext uri="{FF2B5EF4-FFF2-40B4-BE49-F238E27FC236}">
                  <a16:creationId xmlns:a16="http://schemas.microsoft.com/office/drawing/2014/main" id="{7575752E-87CC-4DB9-B48D-4FB8C75F8453}"/>
                </a:ext>
              </a:extLst>
            </p:cNvPr>
            <p:cNvCxnSpPr>
              <a:cxnSpLocks/>
              <a:endCxn id="58" idx="3"/>
            </p:cNvCxnSpPr>
            <p:nvPr/>
          </p:nvCxnSpPr>
          <p:spPr>
            <a:xfrm flipV="1">
              <a:off x="3430198" y="2602743"/>
              <a:ext cx="1017656" cy="1331082"/>
            </a:xfrm>
            <a:prstGeom prst="line">
              <a:avLst/>
            </a:prstGeom>
            <a:noFill/>
            <a:ln w="38100" cap="flat" cmpd="sng" algn="ctr">
              <a:solidFill>
                <a:srgbClr val="3282BE"/>
              </a:solidFill>
              <a:prstDash val="solid"/>
              <a:miter lim="800000"/>
            </a:ln>
            <a:effectLst/>
          </p:spPr>
        </p:cxnSp>
        <p:sp>
          <p:nvSpPr>
            <p:cNvPr id="54" name="Oval 16">
              <a:extLst>
                <a:ext uri="{FF2B5EF4-FFF2-40B4-BE49-F238E27FC236}">
                  <a16:creationId xmlns:a16="http://schemas.microsoft.com/office/drawing/2014/main" id="{A37AD8D9-0C5B-47AB-BEEF-A3654843365D}"/>
                </a:ext>
              </a:extLst>
            </p:cNvPr>
            <p:cNvSpPr/>
            <p:nvPr/>
          </p:nvSpPr>
          <p:spPr>
            <a:xfrm>
              <a:off x="2437014" y="3108606"/>
              <a:ext cx="1676936" cy="1676936"/>
            </a:xfrm>
            <a:prstGeom prst="ellipse">
              <a:avLst/>
            </a:prstGeom>
            <a:solidFill>
              <a:schemeClr val="accent6">
                <a:lumMod val="75000"/>
              </a:schemeClr>
            </a:solidFill>
            <a:ln w="889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Arial"/>
                <a:ea typeface="Arial Unicode MS"/>
                <a:cs typeface="Arial" pitchFamily="34" charset="0"/>
              </a:endParaRPr>
            </a:p>
          </p:txBody>
        </p:sp>
        <p:sp>
          <p:nvSpPr>
            <p:cNvPr id="55" name="Oval 17">
              <a:extLst>
                <a:ext uri="{FF2B5EF4-FFF2-40B4-BE49-F238E27FC236}">
                  <a16:creationId xmlns:a16="http://schemas.microsoft.com/office/drawing/2014/main" id="{B33271CF-6D8E-45C0-9EA8-B7532C6BA2BC}"/>
                </a:ext>
              </a:extLst>
            </p:cNvPr>
            <p:cNvSpPr/>
            <p:nvPr/>
          </p:nvSpPr>
          <p:spPr>
            <a:xfrm>
              <a:off x="4911500" y="2932725"/>
              <a:ext cx="916465" cy="916465"/>
            </a:xfrm>
            <a:prstGeom prst="ellipse">
              <a:avLst/>
            </a:prstGeom>
            <a:noFill/>
            <a:ln w="38100" cap="flat" cmpd="sng" algn="ctr">
              <a:solidFill>
                <a:srgbClr val="26262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Arial" pitchFamily="34" charset="0"/>
              </a:endParaRPr>
            </a:p>
          </p:txBody>
        </p:sp>
        <p:sp>
          <p:nvSpPr>
            <p:cNvPr id="56" name="Oval 18">
              <a:extLst>
                <a:ext uri="{FF2B5EF4-FFF2-40B4-BE49-F238E27FC236}">
                  <a16:creationId xmlns:a16="http://schemas.microsoft.com/office/drawing/2014/main" id="{D5189F33-D879-41CE-9005-228D4DE338F1}"/>
                </a:ext>
              </a:extLst>
            </p:cNvPr>
            <p:cNvSpPr/>
            <p:nvPr/>
          </p:nvSpPr>
          <p:spPr>
            <a:xfrm>
              <a:off x="4911500" y="4044959"/>
              <a:ext cx="916465" cy="916465"/>
            </a:xfrm>
            <a:prstGeom prst="ellipse">
              <a:avLst/>
            </a:prstGeom>
            <a:noFill/>
            <a:ln w="38100" cap="flat" cmpd="sng" algn="ctr">
              <a:solidFill>
                <a:srgbClr val="2860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Arial" pitchFamily="34" charset="0"/>
              </a:endParaRPr>
            </a:p>
          </p:txBody>
        </p:sp>
        <p:sp>
          <p:nvSpPr>
            <p:cNvPr id="57" name="Oval 19">
              <a:extLst>
                <a:ext uri="{FF2B5EF4-FFF2-40B4-BE49-F238E27FC236}">
                  <a16:creationId xmlns:a16="http://schemas.microsoft.com/office/drawing/2014/main" id="{C43560E7-1655-4F94-9A8C-065AE427B3AC}"/>
                </a:ext>
              </a:extLst>
            </p:cNvPr>
            <p:cNvSpPr/>
            <p:nvPr/>
          </p:nvSpPr>
          <p:spPr>
            <a:xfrm>
              <a:off x="4313641" y="5157192"/>
              <a:ext cx="916465" cy="916465"/>
            </a:xfrm>
            <a:prstGeom prst="ellipse">
              <a:avLst/>
            </a:prstGeom>
            <a:noFill/>
            <a:ln w="38100" cap="flat" cmpd="sng" algn="ctr">
              <a:solidFill>
                <a:srgbClr val="3282B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Arial"/>
                <a:ea typeface="Arial Unicode MS"/>
                <a:cs typeface="Arial" pitchFamily="34" charset="0"/>
              </a:endParaRPr>
            </a:p>
          </p:txBody>
        </p:sp>
        <p:sp>
          <p:nvSpPr>
            <p:cNvPr id="58" name="Oval 20">
              <a:extLst>
                <a:ext uri="{FF2B5EF4-FFF2-40B4-BE49-F238E27FC236}">
                  <a16:creationId xmlns:a16="http://schemas.microsoft.com/office/drawing/2014/main" id="{4E54C31C-B7A4-4656-AEA0-7872013F45D3}"/>
                </a:ext>
              </a:extLst>
            </p:cNvPr>
            <p:cNvSpPr/>
            <p:nvPr/>
          </p:nvSpPr>
          <p:spPr>
            <a:xfrm>
              <a:off x="4313641" y="1820491"/>
              <a:ext cx="916465" cy="916465"/>
            </a:xfrm>
            <a:prstGeom prst="ellipse">
              <a:avLst/>
            </a:prstGeom>
            <a:noFill/>
            <a:ln w="38100" cap="flat" cmpd="sng" algn="ctr">
              <a:solidFill>
                <a:srgbClr val="3282B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Arial" pitchFamily="34" charset="0"/>
              </a:endParaRPr>
            </a:p>
          </p:txBody>
        </p:sp>
      </p:grpSp>
      <p:sp>
        <p:nvSpPr>
          <p:cNvPr id="3" name="CuadroTexto 2"/>
          <p:cNvSpPr txBox="1"/>
          <p:nvPr/>
        </p:nvSpPr>
        <p:spPr>
          <a:xfrm>
            <a:off x="4205309" y="4402393"/>
            <a:ext cx="1720531" cy="307777"/>
          </a:xfrm>
          <a:prstGeom prst="rect">
            <a:avLst/>
          </a:prstGeom>
          <a:noFill/>
        </p:spPr>
        <p:txBody>
          <a:bodyPr wrap="square" rtlCol="0">
            <a:spAutoFit/>
          </a:bodyPr>
          <a:lstStyle/>
          <a:p>
            <a:r>
              <a:rPr lang="es-MX" sz="1400" b="1" dirty="0">
                <a:solidFill>
                  <a:schemeClr val="bg1"/>
                </a:solidFill>
              </a:rPr>
              <a:t>$2,931,011,975.00 </a:t>
            </a:r>
            <a:endParaRPr lang="es-MX" sz="1400" dirty="0">
              <a:solidFill>
                <a:schemeClr val="bg1"/>
              </a:solidFill>
            </a:endParaRPr>
          </a:p>
        </p:txBody>
      </p:sp>
      <p:sp>
        <p:nvSpPr>
          <p:cNvPr id="4" name="CuadroTexto 3"/>
          <p:cNvSpPr txBox="1"/>
          <p:nvPr/>
        </p:nvSpPr>
        <p:spPr>
          <a:xfrm>
            <a:off x="6118812" y="2710320"/>
            <a:ext cx="1078173" cy="269304"/>
          </a:xfrm>
          <a:prstGeom prst="rect">
            <a:avLst/>
          </a:prstGeom>
          <a:noFill/>
        </p:spPr>
        <p:txBody>
          <a:bodyPr wrap="square" rtlCol="0">
            <a:spAutoFit/>
          </a:bodyPr>
          <a:lstStyle/>
          <a:p>
            <a:r>
              <a:rPr lang="es-MX" sz="1150" b="1" dirty="0">
                <a:solidFill>
                  <a:srgbClr val="002060"/>
                </a:solidFill>
              </a:rPr>
              <a:t>Gobierno</a:t>
            </a:r>
          </a:p>
        </p:txBody>
      </p:sp>
      <p:sp>
        <p:nvSpPr>
          <p:cNvPr id="75" name="CuadroTexto 74"/>
          <p:cNvSpPr txBox="1"/>
          <p:nvPr/>
        </p:nvSpPr>
        <p:spPr>
          <a:xfrm>
            <a:off x="6691231" y="3792907"/>
            <a:ext cx="1078173" cy="446276"/>
          </a:xfrm>
          <a:prstGeom prst="rect">
            <a:avLst/>
          </a:prstGeom>
          <a:noFill/>
        </p:spPr>
        <p:txBody>
          <a:bodyPr wrap="square" rtlCol="0">
            <a:spAutoFit/>
          </a:bodyPr>
          <a:lstStyle/>
          <a:p>
            <a:r>
              <a:rPr lang="es-MX" sz="1150" b="1" dirty="0">
                <a:solidFill>
                  <a:srgbClr val="002060"/>
                </a:solidFill>
              </a:rPr>
              <a:t>Desarrollo Social</a:t>
            </a:r>
          </a:p>
        </p:txBody>
      </p:sp>
      <p:sp>
        <p:nvSpPr>
          <p:cNvPr id="76" name="CuadroTexto 75"/>
          <p:cNvSpPr txBox="1"/>
          <p:nvPr/>
        </p:nvSpPr>
        <p:spPr>
          <a:xfrm>
            <a:off x="6660578" y="4887846"/>
            <a:ext cx="1078173" cy="461665"/>
          </a:xfrm>
          <a:prstGeom prst="rect">
            <a:avLst/>
          </a:prstGeom>
          <a:noFill/>
        </p:spPr>
        <p:txBody>
          <a:bodyPr wrap="square" rtlCol="0">
            <a:spAutoFit/>
          </a:bodyPr>
          <a:lstStyle/>
          <a:p>
            <a:r>
              <a:rPr lang="es-MX" sz="1150" b="1" dirty="0">
                <a:solidFill>
                  <a:srgbClr val="002060"/>
                </a:solidFill>
              </a:rPr>
              <a:t>Desarrollo </a:t>
            </a:r>
            <a:r>
              <a:rPr lang="es-MX" sz="1150" b="1" dirty="0" err="1">
                <a:solidFill>
                  <a:srgbClr val="002060"/>
                </a:solidFill>
              </a:rPr>
              <a:t>Economico</a:t>
            </a:r>
            <a:endParaRPr lang="es-MX" sz="1150" b="1" dirty="0">
              <a:solidFill>
                <a:srgbClr val="002060"/>
              </a:solidFill>
            </a:endParaRPr>
          </a:p>
        </p:txBody>
      </p:sp>
      <p:sp>
        <p:nvSpPr>
          <p:cNvPr id="77" name="CuadroTexto 76"/>
          <p:cNvSpPr txBox="1"/>
          <p:nvPr/>
        </p:nvSpPr>
        <p:spPr>
          <a:xfrm>
            <a:off x="6021775" y="6007048"/>
            <a:ext cx="1078173" cy="446276"/>
          </a:xfrm>
          <a:prstGeom prst="rect">
            <a:avLst/>
          </a:prstGeom>
          <a:noFill/>
        </p:spPr>
        <p:txBody>
          <a:bodyPr wrap="square" rtlCol="0">
            <a:spAutoFit/>
          </a:bodyPr>
          <a:lstStyle/>
          <a:p>
            <a:r>
              <a:rPr lang="es-MX" sz="1150" b="1" dirty="0">
                <a:solidFill>
                  <a:srgbClr val="002060"/>
                </a:solidFill>
              </a:rPr>
              <a:t>Otras no Clasificadas</a:t>
            </a:r>
          </a:p>
        </p:txBody>
      </p:sp>
      <p:sp>
        <p:nvSpPr>
          <p:cNvPr id="5" name="Tarjeta 4"/>
          <p:cNvSpPr/>
          <p:nvPr/>
        </p:nvSpPr>
        <p:spPr>
          <a:xfrm>
            <a:off x="7230317" y="2442948"/>
            <a:ext cx="3046447" cy="608758"/>
          </a:xfrm>
          <a:prstGeom prst="flowChartPunchedCar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b="1" dirty="0">
                <a:solidFill>
                  <a:srgbClr val="002060"/>
                </a:solidFill>
              </a:rPr>
              <a:t>$ 1,221,696,786.42</a:t>
            </a:r>
          </a:p>
        </p:txBody>
      </p:sp>
      <p:sp>
        <p:nvSpPr>
          <p:cNvPr id="79" name="Tarjeta 78"/>
          <p:cNvSpPr/>
          <p:nvPr/>
        </p:nvSpPr>
        <p:spPr>
          <a:xfrm>
            <a:off x="7860089" y="3559353"/>
            <a:ext cx="3046447" cy="608758"/>
          </a:xfrm>
          <a:prstGeom prst="flowChartPunchedCar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b="1" dirty="0">
                <a:solidFill>
                  <a:srgbClr val="002060"/>
                </a:solidFill>
              </a:rPr>
              <a:t>$ 778,440,517.37</a:t>
            </a:r>
          </a:p>
        </p:txBody>
      </p:sp>
      <p:sp>
        <p:nvSpPr>
          <p:cNvPr id="80" name="Tarjeta 79"/>
          <p:cNvSpPr/>
          <p:nvPr/>
        </p:nvSpPr>
        <p:spPr>
          <a:xfrm>
            <a:off x="7803639" y="4798398"/>
            <a:ext cx="3046447" cy="608758"/>
          </a:xfrm>
          <a:prstGeom prst="flowChartPunchedCar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b="1" dirty="0">
                <a:solidFill>
                  <a:srgbClr val="002060"/>
                </a:solidFill>
              </a:rPr>
              <a:t>$ 101,701,046.21</a:t>
            </a:r>
          </a:p>
        </p:txBody>
      </p:sp>
      <p:sp>
        <p:nvSpPr>
          <p:cNvPr id="81" name="Tarjeta 80"/>
          <p:cNvSpPr/>
          <p:nvPr/>
        </p:nvSpPr>
        <p:spPr>
          <a:xfrm>
            <a:off x="7326429" y="6001328"/>
            <a:ext cx="3046447" cy="608758"/>
          </a:xfrm>
          <a:prstGeom prst="flowChartPunchedCar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b="1" dirty="0">
                <a:solidFill>
                  <a:srgbClr val="002060"/>
                </a:solidFill>
              </a:rPr>
              <a:t>$ 829,173,625.00</a:t>
            </a:r>
          </a:p>
        </p:txBody>
      </p:sp>
    </p:spTree>
    <p:extLst>
      <p:ext uri="{BB962C8B-B14F-4D97-AF65-F5344CB8AC3E}">
        <p14:creationId xmlns:p14="http://schemas.microsoft.com/office/powerpoint/2010/main" val="4193900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2592925" y="624110"/>
            <a:ext cx="8911687" cy="613622"/>
          </a:xfrm>
          <a:solidFill>
            <a:schemeClr val="accent1"/>
          </a:solidFill>
        </p:spPr>
        <p:txBody>
          <a:bodyPr>
            <a:normAutofit fontScale="90000"/>
          </a:bodyPr>
          <a:lstStyle/>
          <a:p>
            <a:r>
              <a:rPr lang="en-US" sz="3600" dirty="0" err="1">
                <a:solidFill>
                  <a:schemeClr val="bg1"/>
                </a:solidFill>
              </a:rPr>
              <a:t>Economica</a:t>
            </a:r>
            <a:endParaRPr lang="en-US" sz="2000" dirty="0">
              <a:solidFill>
                <a:schemeClr val="bg1"/>
              </a:solidFill>
            </a:endParaRPr>
          </a:p>
        </p:txBody>
      </p:sp>
      <p:pic>
        <p:nvPicPr>
          <p:cNvPr id="39" name="Imagen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6325" y="5636525"/>
            <a:ext cx="1146546" cy="1194319"/>
          </a:xfrm>
          <a:prstGeom prst="rect">
            <a:avLst/>
          </a:prstGeom>
        </p:spPr>
      </p:pic>
      <p:sp>
        <p:nvSpPr>
          <p:cNvPr id="40" name="AutoShape 19"/>
          <p:cNvSpPr>
            <a:spLocks noChangeArrowheads="1"/>
          </p:cNvSpPr>
          <p:nvPr/>
        </p:nvSpPr>
        <p:spPr bwMode="gray">
          <a:xfrm>
            <a:off x="741798" y="1330648"/>
            <a:ext cx="2274334" cy="722654"/>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41" name="Text Box 25"/>
          <p:cNvSpPr txBox="1">
            <a:spLocks noChangeArrowheads="1"/>
          </p:cNvSpPr>
          <p:nvPr/>
        </p:nvSpPr>
        <p:spPr bwMode="gray">
          <a:xfrm>
            <a:off x="1004082" y="1430390"/>
            <a:ext cx="1461260" cy="523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b="1" dirty="0" err="1">
                <a:solidFill>
                  <a:schemeClr val="bg1"/>
                </a:solidFill>
              </a:rPr>
              <a:t>Economica</a:t>
            </a:r>
            <a:endParaRPr lang="en-US" sz="1400" b="1" dirty="0">
              <a:solidFill>
                <a:schemeClr val="bg1"/>
              </a:solidFill>
            </a:endParaRPr>
          </a:p>
          <a:p>
            <a:pPr algn="ctr" eaLnBrk="0" hangingPunct="0"/>
            <a:r>
              <a:rPr lang="en-US" sz="1400" b="1" dirty="0">
                <a:solidFill>
                  <a:schemeClr val="bg1"/>
                </a:solidFill>
              </a:rPr>
              <a:t>(</a:t>
            </a:r>
            <a:r>
              <a:rPr lang="en-US" sz="1400" b="1" dirty="0" err="1">
                <a:solidFill>
                  <a:schemeClr val="bg1"/>
                </a:solidFill>
              </a:rPr>
              <a:t>Tipo</a:t>
            </a:r>
            <a:r>
              <a:rPr lang="en-US" sz="1400" b="1" dirty="0">
                <a:solidFill>
                  <a:schemeClr val="bg1"/>
                </a:solidFill>
              </a:rPr>
              <a:t> de </a:t>
            </a:r>
            <a:r>
              <a:rPr lang="en-US" sz="1400" b="1" dirty="0" err="1">
                <a:solidFill>
                  <a:schemeClr val="bg1"/>
                </a:solidFill>
              </a:rPr>
              <a:t>gasto</a:t>
            </a:r>
            <a:r>
              <a:rPr lang="en-US" sz="1400" b="1" dirty="0">
                <a:solidFill>
                  <a:schemeClr val="bg1"/>
                </a:solidFill>
              </a:rPr>
              <a:t>)</a:t>
            </a:r>
          </a:p>
        </p:txBody>
      </p:sp>
      <p:sp>
        <p:nvSpPr>
          <p:cNvPr id="42" name="Cinta perforada 41"/>
          <p:cNvSpPr/>
          <p:nvPr/>
        </p:nvSpPr>
        <p:spPr>
          <a:xfrm>
            <a:off x="3588182" y="5154816"/>
            <a:ext cx="5477119" cy="1703183"/>
          </a:xfrm>
          <a:prstGeom prst="flowChartPunchedTap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002060"/>
                </a:solidFill>
              </a:rPr>
              <a:t>El gasto programable del sector público se divide en gasto corriente y gasto de capital. El gasto corriente se refiere a la adquisición de bienes y servicios que realiza el sector público durante el ejercicio fiscal.</a:t>
            </a:r>
          </a:p>
        </p:txBody>
      </p:sp>
      <p:sp>
        <p:nvSpPr>
          <p:cNvPr id="43" name="Oval 21">
            <a:extLst>
              <a:ext uri="{FF2B5EF4-FFF2-40B4-BE49-F238E27FC236}">
                <a16:creationId xmlns:a16="http://schemas.microsoft.com/office/drawing/2014/main" id="{D8F2203D-FC86-485A-BDDD-B4E403A4D08F}"/>
              </a:ext>
            </a:extLst>
          </p:cNvPr>
          <p:cNvSpPr/>
          <p:nvPr/>
        </p:nvSpPr>
        <p:spPr>
          <a:xfrm>
            <a:off x="1495677" y="3433325"/>
            <a:ext cx="936104" cy="936104"/>
          </a:xfrm>
          <a:prstGeom prst="ellipse">
            <a:avLst/>
          </a:prstGeom>
          <a:solidFill>
            <a:srgbClr val="26262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Arial"/>
              <a:ea typeface="Arial Unicode MS"/>
            </a:endParaRPr>
          </a:p>
        </p:txBody>
      </p:sp>
      <p:cxnSp>
        <p:nvCxnSpPr>
          <p:cNvPr id="44" name="Straight Connector 22">
            <a:extLst>
              <a:ext uri="{FF2B5EF4-FFF2-40B4-BE49-F238E27FC236}">
                <a16:creationId xmlns:a16="http://schemas.microsoft.com/office/drawing/2014/main" id="{587CE4F1-3377-42C5-B11F-66B5D5B3DDEE}"/>
              </a:ext>
            </a:extLst>
          </p:cNvPr>
          <p:cNvCxnSpPr/>
          <p:nvPr/>
        </p:nvCxnSpPr>
        <p:spPr>
          <a:xfrm flipH="1">
            <a:off x="1956128" y="2961793"/>
            <a:ext cx="15205" cy="471532"/>
          </a:xfrm>
          <a:prstGeom prst="line">
            <a:avLst/>
          </a:prstGeom>
          <a:noFill/>
          <a:ln w="38100" cap="flat" cmpd="sng" algn="ctr">
            <a:solidFill>
              <a:srgbClr val="262626"/>
            </a:solidFill>
            <a:prstDash val="solid"/>
            <a:miter lim="800000"/>
            <a:headEnd type="oval" w="med" len="med"/>
          </a:ln>
          <a:effectLst/>
        </p:spPr>
      </p:cxnSp>
      <p:sp>
        <p:nvSpPr>
          <p:cNvPr id="45" name="TextBox 24">
            <a:extLst>
              <a:ext uri="{FF2B5EF4-FFF2-40B4-BE49-F238E27FC236}">
                <a16:creationId xmlns:a16="http://schemas.microsoft.com/office/drawing/2014/main" id="{C96BC8EA-3537-46A5-A6F6-E42F4C52653C}"/>
              </a:ext>
            </a:extLst>
          </p:cNvPr>
          <p:cNvSpPr txBox="1"/>
          <p:nvPr/>
        </p:nvSpPr>
        <p:spPr>
          <a:xfrm>
            <a:off x="1074191" y="4412291"/>
            <a:ext cx="1779082" cy="307777"/>
          </a:xfrm>
          <a:prstGeom prst="rect">
            <a:avLst/>
          </a:prstGeom>
          <a:solidFill>
            <a:sysClr val="window" lastClr="FFFFFF">
              <a:alpha val="70000"/>
            </a:sysClr>
          </a:solidFill>
        </p:spPr>
        <p:txBody>
          <a:bodyPr wrap="square" rtlCol="0">
            <a:spAutoFit/>
          </a:bodyPr>
          <a:lstStyle/>
          <a:p>
            <a:pPr lvl="0" algn="ctr">
              <a:defRPr/>
            </a:pPr>
            <a:r>
              <a:rPr lang="en-US" altLang="ko-KR" sz="1400" b="1" kern="0" dirty="0">
                <a:solidFill>
                  <a:prstClr val="black">
                    <a:lumMod val="75000"/>
                    <a:lumOff val="25000"/>
                  </a:prstClr>
                </a:solidFill>
                <a:cs typeface="Arial" pitchFamily="34" charset="0"/>
              </a:rPr>
              <a:t> $2,648,086,975.00 </a:t>
            </a:r>
          </a:p>
        </p:txBody>
      </p:sp>
      <p:sp>
        <p:nvSpPr>
          <p:cNvPr id="46" name="Oval 26">
            <a:extLst>
              <a:ext uri="{FF2B5EF4-FFF2-40B4-BE49-F238E27FC236}">
                <a16:creationId xmlns:a16="http://schemas.microsoft.com/office/drawing/2014/main" id="{953B7720-D866-4751-8306-7BA1AFAD1F0D}"/>
              </a:ext>
            </a:extLst>
          </p:cNvPr>
          <p:cNvSpPr/>
          <p:nvPr/>
        </p:nvSpPr>
        <p:spPr>
          <a:xfrm>
            <a:off x="3566353" y="3433325"/>
            <a:ext cx="936104" cy="936104"/>
          </a:xfrm>
          <a:prstGeom prst="ellipse">
            <a:avLst/>
          </a:prstGeom>
          <a:solidFill>
            <a:srgbClr val="3282B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Arial"/>
              <a:ea typeface="Arial Unicode MS"/>
            </a:endParaRPr>
          </a:p>
        </p:txBody>
      </p:sp>
      <p:cxnSp>
        <p:nvCxnSpPr>
          <p:cNvPr id="47" name="Straight Connector 27">
            <a:extLst>
              <a:ext uri="{FF2B5EF4-FFF2-40B4-BE49-F238E27FC236}">
                <a16:creationId xmlns:a16="http://schemas.microsoft.com/office/drawing/2014/main" id="{1F228C52-D97A-4A33-BF1A-F1F7F2256A90}"/>
              </a:ext>
            </a:extLst>
          </p:cNvPr>
          <p:cNvCxnSpPr>
            <a:cxnSpLocks/>
          </p:cNvCxnSpPr>
          <p:nvPr/>
        </p:nvCxnSpPr>
        <p:spPr>
          <a:xfrm>
            <a:off x="4019268" y="2961793"/>
            <a:ext cx="1" cy="471532"/>
          </a:xfrm>
          <a:prstGeom prst="line">
            <a:avLst/>
          </a:prstGeom>
          <a:noFill/>
          <a:ln w="38100" cap="flat" cmpd="sng" algn="ctr">
            <a:solidFill>
              <a:srgbClr val="3282BE"/>
            </a:solidFill>
            <a:prstDash val="solid"/>
            <a:miter lim="800000"/>
            <a:headEnd type="oval" w="med" len="med"/>
          </a:ln>
          <a:effectLst/>
        </p:spPr>
      </p:cxnSp>
      <p:sp>
        <p:nvSpPr>
          <p:cNvPr id="48" name="TextBox 29">
            <a:extLst>
              <a:ext uri="{FF2B5EF4-FFF2-40B4-BE49-F238E27FC236}">
                <a16:creationId xmlns:a16="http://schemas.microsoft.com/office/drawing/2014/main" id="{4DAFC44C-136C-48AF-878C-68A207A2CFD6}"/>
              </a:ext>
            </a:extLst>
          </p:cNvPr>
          <p:cNvSpPr txBox="1"/>
          <p:nvPr/>
        </p:nvSpPr>
        <p:spPr>
          <a:xfrm>
            <a:off x="3144867" y="4412291"/>
            <a:ext cx="1779082" cy="307777"/>
          </a:xfrm>
          <a:prstGeom prst="rect">
            <a:avLst/>
          </a:prstGeom>
          <a:solidFill>
            <a:sysClr val="window" lastClr="FFFFFF">
              <a:alpha val="70000"/>
            </a:sysClr>
          </a:solidFill>
        </p:spPr>
        <p:txBody>
          <a:bodyPr wrap="square" rtlCol="0">
            <a:spAutoFit/>
          </a:bodyPr>
          <a:lstStyle/>
          <a:p>
            <a:pPr lvl="0" algn="ctr">
              <a:defRPr/>
            </a:pPr>
            <a:r>
              <a:rPr lang="en-US" altLang="ko-KR" sz="1400" b="1" kern="0" dirty="0">
                <a:solidFill>
                  <a:prstClr val="black">
                    <a:lumMod val="75000"/>
                    <a:lumOff val="25000"/>
                  </a:prstClr>
                </a:solidFill>
                <a:cs typeface="Arial" pitchFamily="34" charset="0"/>
              </a:rPr>
              <a:t> $ 214,925,000.00 </a:t>
            </a:r>
          </a:p>
        </p:txBody>
      </p:sp>
      <p:sp>
        <p:nvSpPr>
          <p:cNvPr id="49" name="Oval 31">
            <a:extLst>
              <a:ext uri="{FF2B5EF4-FFF2-40B4-BE49-F238E27FC236}">
                <a16:creationId xmlns:a16="http://schemas.microsoft.com/office/drawing/2014/main" id="{82FC6643-5798-4A4F-B957-99356A8B25E4}"/>
              </a:ext>
            </a:extLst>
          </p:cNvPr>
          <p:cNvSpPr/>
          <p:nvPr/>
        </p:nvSpPr>
        <p:spPr>
          <a:xfrm>
            <a:off x="5637029" y="3433325"/>
            <a:ext cx="936104" cy="936104"/>
          </a:xfrm>
          <a:prstGeom prst="ellipse">
            <a:avLst/>
          </a:prstGeom>
          <a:solidFill>
            <a:srgbClr val="2860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Arial"/>
              <a:ea typeface="Arial Unicode MS"/>
            </a:endParaRPr>
          </a:p>
        </p:txBody>
      </p:sp>
      <p:cxnSp>
        <p:nvCxnSpPr>
          <p:cNvPr id="50" name="Straight Connector 32">
            <a:extLst>
              <a:ext uri="{FF2B5EF4-FFF2-40B4-BE49-F238E27FC236}">
                <a16:creationId xmlns:a16="http://schemas.microsoft.com/office/drawing/2014/main" id="{0D1FEE1B-FB4F-4896-9044-A03C4D97B605}"/>
              </a:ext>
            </a:extLst>
          </p:cNvPr>
          <p:cNvCxnSpPr>
            <a:cxnSpLocks/>
          </p:cNvCxnSpPr>
          <p:nvPr/>
        </p:nvCxnSpPr>
        <p:spPr>
          <a:xfrm>
            <a:off x="6117575" y="2961793"/>
            <a:ext cx="0" cy="471532"/>
          </a:xfrm>
          <a:prstGeom prst="line">
            <a:avLst/>
          </a:prstGeom>
          <a:noFill/>
          <a:ln w="38100" cap="flat" cmpd="sng" algn="ctr">
            <a:solidFill>
              <a:srgbClr val="28608C"/>
            </a:solidFill>
            <a:prstDash val="solid"/>
            <a:miter lim="800000"/>
            <a:headEnd type="oval" w="med" len="med"/>
          </a:ln>
          <a:effectLst/>
        </p:spPr>
      </p:cxnSp>
      <p:sp>
        <p:nvSpPr>
          <p:cNvPr id="51" name="TextBox 34">
            <a:extLst>
              <a:ext uri="{FF2B5EF4-FFF2-40B4-BE49-F238E27FC236}">
                <a16:creationId xmlns:a16="http://schemas.microsoft.com/office/drawing/2014/main" id="{2E9B0261-80D4-4031-8BEF-404B4E9C2F9B}"/>
              </a:ext>
            </a:extLst>
          </p:cNvPr>
          <p:cNvSpPr txBox="1"/>
          <p:nvPr/>
        </p:nvSpPr>
        <p:spPr>
          <a:xfrm>
            <a:off x="5215543" y="4412291"/>
            <a:ext cx="1779082" cy="307777"/>
          </a:xfrm>
          <a:prstGeom prst="rect">
            <a:avLst/>
          </a:prstGeom>
          <a:solidFill>
            <a:sysClr val="window" lastClr="FFFFFF">
              <a:alpha val="70000"/>
            </a:sysClr>
          </a:solidFill>
        </p:spPr>
        <p:txBody>
          <a:bodyPr wrap="square" rtlCol="0">
            <a:spAutoFit/>
          </a:bodyPr>
          <a:lstStyle/>
          <a:p>
            <a:pPr lvl="0" algn="ctr">
              <a:defRPr/>
            </a:pPr>
            <a:r>
              <a:rPr lang="en-US" altLang="ko-KR" sz="1400" b="1" kern="0" dirty="0">
                <a:solidFill>
                  <a:prstClr val="black">
                    <a:lumMod val="75000"/>
                    <a:lumOff val="25000"/>
                  </a:prstClr>
                </a:solidFill>
                <a:cs typeface="Arial" pitchFamily="34" charset="0"/>
              </a:rPr>
              <a:t> $ 68,000,000.00 </a:t>
            </a:r>
          </a:p>
        </p:txBody>
      </p:sp>
      <p:sp>
        <p:nvSpPr>
          <p:cNvPr id="52" name="Oval 36">
            <a:extLst>
              <a:ext uri="{FF2B5EF4-FFF2-40B4-BE49-F238E27FC236}">
                <a16:creationId xmlns:a16="http://schemas.microsoft.com/office/drawing/2014/main" id="{D661E302-F87C-4D64-933C-C9656C46E2C3}"/>
              </a:ext>
            </a:extLst>
          </p:cNvPr>
          <p:cNvSpPr/>
          <p:nvPr/>
        </p:nvSpPr>
        <p:spPr>
          <a:xfrm>
            <a:off x="7707705" y="3433325"/>
            <a:ext cx="936104" cy="936104"/>
          </a:xfrm>
          <a:prstGeom prst="ellipse">
            <a:avLst/>
          </a:prstGeom>
          <a:solidFill>
            <a:srgbClr val="26262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Arial"/>
              <a:ea typeface="Arial Unicode MS"/>
            </a:endParaRPr>
          </a:p>
        </p:txBody>
      </p:sp>
      <p:cxnSp>
        <p:nvCxnSpPr>
          <p:cNvPr id="53" name="Straight Connector 37">
            <a:extLst>
              <a:ext uri="{FF2B5EF4-FFF2-40B4-BE49-F238E27FC236}">
                <a16:creationId xmlns:a16="http://schemas.microsoft.com/office/drawing/2014/main" id="{0F010344-B236-45D4-9B8C-5E9959163681}"/>
              </a:ext>
            </a:extLst>
          </p:cNvPr>
          <p:cNvCxnSpPr>
            <a:cxnSpLocks/>
            <a:endCxn id="52" idx="0"/>
          </p:cNvCxnSpPr>
          <p:nvPr/>
        </p:nvCxnSpPr>
        <p:spPr>
          <a:xfrm>
            <a:off x="8169311" y="2964263"/>
            <a:ext cx="6447" cy="469063"/>
          </a:xfrm>
          <a:prstGeom prst="line">
            <a:avLst/>
          </a:prstGeom>
          <a:noFill/>
          <a:ln w="38100" cap="flat" cmpd="sng" algn="ctr">
            <a:solidFill>
              <a:srgbClr val="262626"/>
            </a:solidFill>
            <a:prstDash val="solid"/>
            <a:miter lim="800000"/>
            <a:headEnd type="oval" w="med" len="med"/>
          </a:ln>
          <a:effectLst/>
        </p:spPr>
      </p:cxnSp>
      <p:sp>
        <p:nvSpPr>
          <p:cNvPr id="54" name="TextBox 39">
            <a:extLst>
              <a:ext uri="{FF2B5EF4-FFF2-40B4-BE49-F238E27FC236}">
                <a16:creationId xmlns:a16="http://schemas.microsoft.com/office/drawing/2014/main" id="{BC9DD7A7-69C0-4057-9108-0ADBF8D758BA}"/>
              </a:ext>
            </a:extLst>
          </p:cNvPr>
          <p:cNvSpPr txBox="1"/>
          <p:nvPr/>
        </p:nvSpPr>
        <p:spPr>
          <a:xfrm>
            <a:off x="7286219" y="4412291"/>
            <a:ext cx="1779082" cy="338554"/>
          </a:xfrm>
          <a:prstGeom prst="rect">
            <a:avLst/>
          </a:prstGeom>
          <a:solidFill>
            <a:sysClr val="window" lastClr="FFFFFF">
              <a:alpha val="70000"/>
            </a:sys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600" b="1" i="0" u="none" strike="noStrike" kern="0" cap="none" spc="0" normalizeH="0" baseline="0" noProof="0" dirty="0">
                <a:ln>
                  <a:noFill/>
                </a:ln>
                <a:solidFill>
                  <a:prstClr val="black">
                    <a:lumMod val="75000"/>
                    <a:lumOff val="25000"/>
                  </a:prstClr>
                </a:solidFill>
                <a:effectLst/>
                <a:uLnTx/>
                <a:uFillTx/>
                <a:cs typeface="Arial" pitchFamily="34" charset="0"/>
              </a:rPr>
              <a:t>$ 0.00</a:t>
            </a:r>
            <a:endParaRPr kumimoji="0" lang="ko-KR" altLang="en-US" sz="1600" b="1" i="0" u="none" strike="noStrike" kern="0" cap="none" spc="0" normalizeH="0" baseline="0" noProof="0" dirty="0">
              <a:ln>
                <a:noFill/>
              </a:ln>
              <a:solidFill>
                <a:prstClr val="black">
                  <a:lumMod val="75000"/>
                  <a:lumOff val="25000"/>
                </a:prstClr>
              </a:solidFill>
              <a:effectLst/>
              <a:uLnTx/>
              <a:uFillTx/>
              <a:cs typeface="Arial" pitchFamily="34" charset="0"/>
            </a:endParaRPr>
          </a:p>
        </p:txBody>
      </p:sp>
      <p:sp>
        <p:nvSpPr>
          <p:cNvPr id="55" name="Oval 41">
            <a:extLst>
              <a:ext uri="{FF2B5EF4-FFF2-40B4-BE49-F238E27FC236}">
                <a16:creationId xmlns:a16="http://schemas.microsoft.com/office/drawing/2014/main" id="{63842DF7-F41B-41BF-A127-D5960BD47033}"/>
              </a:ext>
            </a:extLst>
          </p:cNvPr>
          <p:cNvSpPr/>
          <p:nvPr/>
        </p:nvSpPr>
        <p:spPr>
          <a:xfrm>
            <a:off x="9778381" y="3433325"/>
            <a:ext cx="936104" cy="936104"/>
          </a:xfrm>
          <a:prstGeom prst="ellipse">
            <a:avLst/>
          </a:prstGeom>
          <a:solidFill>
            <a:srgbClr val="3282B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Arial"/>
              <a:ea typeface="Arial Unicode MS"/>
            </a:endParaRPr>
          </a:p>
        </p:txBody>
      </p:sp>
      <p:cxnSp>
        <p:nvCxnSpPr>
          <p:cNvPr id="56" name="Straight Connector 42">
            <a:extLst>
              <a:ext uri="{FF2B5EF4-FFF2-40B4-BE49-F238E27FC236}">
                <a16:creationId xmlns:a16="http://schemas.microsoft.com/office/drawing/2014/main" id="{A9BCC57A-0781-44CE-9D4D-8921A4C6974C}"/>
              </a:ext>
            </a:extLst>
          </p:cNvPr>
          <p:cNvCxnSpPr>
            <a:cxnSpLocks/>
            <a:endCxn id="55" idx="0"/>
          </p:cNvCxnSpPr>
          <p:nvPr/>
        </p:nvCxnSpPr>
        <p:spPr>
          <a:xfrm>
            <a:off x="10246433" y="2961793"/>
            <a:ext cx="1" cy="471532"/>
          </a:xfrm>
          <a:prstGeom prst="line">
            <a:avLst/>
          </a:prstGeom>
          <a:noFill/>
          <a:ln w="38100" cap="flat" cmpd="sng" algn="ctr">
            <a:solidFill>
              <a:srgbClr val="3282BE"/>
            </a:solidFill>
            <a:prstDash val="solid"/>
            <a:miter lim="800000"/>
            <a:headEnd type="oval" w="med" len="med"/>
          </a:ln>
          <a:effectLst/>
        </p:spPr>
      </p:cxnSp>
      <p:sp>
        <p:nvSpPr>
          <p:cNvPr id="57" name="TextBox 44">
            <a:extLst>
              <a:ext uri="{FF2B5EF4-FFF2-40B4-BE49-F238E27FC236}">
                <a16:creationId xmlns:a16="http://schemas.microsoft.com/office/drawing/2014/main" id="{2DB93C8D-7D64-4BD3-89D9-982F6D268984}"/>
              </a:ext>
            </a:extLst>
          </p:cNvPr>
          <p:cNvSpPr txBox="1"/>
          <p:nvPr/>
        </p:nvSpPr>
        <p:spPr>
          <a:xfrm>
            <a:off x="9356895" y="4412291"/>
            <a:ext cx="1779082" cy="338554"/>
          </a:xfrm>
          <a:prstGeom prst="rect">
            <a:avLst/>
          </a:prstGeom>
          <a:solidFill>
            <a:sysClr val="window" lastClr="FFFFFF">
              <a:alpha val="70000"/>
            </a:sys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600" b="1" i="0" u="none" strike="noStrike" kern="0" cap="none" spc="0" normalizeH="0" baseline="0" noProof="0" dirty="0">
                <a:ln>
                  <a:noFill/>
                </a:ln>
                <a:solidFill>
                  <a:prstClr val="black">
                    <a:lumMod val="75000"/>
                    <a:lumOff val="25000"/>
                  </a:prstClr>
                </a:solidFill>
                <a:effectLst/>
                <a:uLnTx/>
                <a:uFillTx/>
                <a:cs typeface="Arial" pitchFamily="34" charset="0"/>
              </a:rPr>
              <a:t>$ 0.00</a:t>
            </a:r>
            <a:endParaRPr kumimoji="0" lang="ko-KR" altLang="en-US" sz="1600" b="1" i="0" u="none" strike="noStrike" kern="0" cap="none" spc="0" normalizeH="0" baseline="0" noProof="0" dirty="0">
              <a:ln>
                <a:noFill/>
              </a:ln>
              <a:solidFill>
                <a:prstClr val="black">
                  <a:lumMod val="75000"/>
                  <a:lumOff val="25000"/>
                </a:prstClr>
              </a:solidFill>
              <a:effectLst/>
              <a:uLnTx/>
              <a:uFillTx/>
              <a:cs typeface="Arial" pitchFamily="34" charset="0"/>
            </a:endParaRPr>
          </a:p>
        </p:txBody>
      </p:sp>
      <p:sp>
        <p:nvSpPr>
          <p:cNvPr id="58" name="Trapezoid 13">
            <a:extLst>
              <a:ext uri="{FF2B5EF4-FFF2-40B4-BE49-F238E27FC236}">
                <a16:creationId xmlns:a16="http://schemas.microsoft.com/office/drawing/2014/main"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endParaRPr>
          </a:p>
        </p:txBody>
      </p:sp>
      <p:sp>
        <p:nvSpPr>
          <p:cNvPr id="59" name="Rectangle 16">
            <a:extLst>
              <a:ext uri="{FF2B5EF4-FFF2-40B4-BE49-F238E27FC236}">
                <a16:creationId xmlns:a16="http://schemas.microsoft.com/office/drawing/2014/main" id="{E2B600F5-3EA6-464B-AF16-B8290BC3CB47}"/>
              </a:ext>
            </a:extLst>
          </p:cNvPr>
          <p:cNvSpPr/>
          <p:nvPr/>
        </p:nvSpPr>
        <p:spPr>
          <a:xfrm rot="2700000">
            <a:off x="3895195" y="3640429"/>
            <a:ext cx="298064" cy="53437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ysClr val="window" lastClr="FFFFFF"/>
          </a:solidFill>
          <a:ln w="12700" cap="flat" cmpd="sng" algn="ctr">
            <a:noFill/>
            <a:prstDash val="solid"/>
            <a:miter lim="800000"/>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endParaRPr>
          </a:p>
        </p:txBody>
      </p:sp>
      <p:sp>
        <p:nvSpPr>
          <p:cNvPr id="60" name="Teardrop 1">
            <a:extLst>
              <a:ext uri="{FF2B5EF4-FFF2-40B4-BE49-F238E27FC236}">
                <a16:creationId xmlns:a16="http://schemas.microsoft.com/office/drawing/2014/main"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Arial Unicode MS"/>
            </a:endParaRPr>
          </a:p>
        </p:txBody>
      </p:sp>
      <p:sp>
        <p:nvSpPr>
          <p:cNvPr id="61" name="Rectangle 130">
            <a:extLst>
              <a:ext uri="{FF2B5EF4-FFF2-40B4-BE49-F238E27FC236}">
                <a16:creationId xmlns:a16="http://schemas.microsoft.com/office/drawing/2014/main"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ysClr val="window" lastClr="FFFFFF"/>
          </a:solidFill>
          <a:ln w="12700" cap="flat" cmpd="sng" algn="ctr">
            <a:noFill/>
            <a:prstDash val="solid"/>
            <a:miter lim="800000"/>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Arial Unicode MS"/>
            </a:endParaRPr>
          </a:p>
        </p:txBody>
      </p:sp>
      <p:sp>
        <p:nvSpPr>
          <p:cNvPr id="62" name="Oval 7">
            <a:extLst>
              <a:ext uri="{FF2B5EF4-FFF2-40B4-BE49-F238E27FC236}">
                <a16:creationId xmlns:a16="http://schemas.microsoft.com/office/drawing/2014/main"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endParaRPr>
          </a:p>
        </p:txBody>
      </p:sp>
      <p:sp>
        <p:nvSpPr>
          <p:cNvPr id="63" name="직사각형 113">
            <a:extLst>
              <a:ext uri="{FF2B5EF4-FFF2-40B4-BE49-F238E27FC236}">
                <a16:creationId xmlns:a16="http://schemas.microsoft.com/office/drawing/2014/main" id="{9BF4DB50-5B91-4BDF-8BC2-2ED6D8C695FA}"/>
              </a:ext>
            </a:extLst>
          </p:cNvPr>
          <p:cNvSpPr>
            <a:spLocks noChangeArrowheads="1"/>
          </p:cNvSpPr>
          <p:nvPr/>
        </p:nvSpPr>
        <p:spPr bwMode="auto">
          <a:xfrm>
            <a:off x="1249060" y="2255432"/>
            <a:ext cx="1429341" cy="52322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eaLnBrk="0" hangingPunct="0"/>
            <a:r>
              <a:rPr lang="en-US" sz="1400" b="1" dirty="0" err="1">
                <a:latin typeface="Verdana" panose="020B0604030504040204" pitchFamily="34" charset="0"/>
              </a:rPr>
              <a:t>Gasto</a:t>
            </a:r>
            <a:endParaRPr lang="en-US" sz="1400" b="1" dirty="0">
              <a:latin typeface="Verdana" panose="020B0604030504040204" pitchFamily="34" charset="0"/>
            </a:endParaRPr>
          </a:p>
          <a:p>
            <a:pPr eaLnBrk="0" hangingPunct="0"/>
            <a:r>
              <a:rPr lang="en-US" sz="1400" b="1" dirty="0" err="1">
                <a:latin typeface="Verdana" panose="020B0604030504040204" pitchFamily="34" charset="0"/>
              </a:rPr>
              <a:t>Corriente</a:t>
            </a:r>
            <a:endParaRPr lang="en-US" sz="1400" b="1" dirty="0">
              <a:latin typeface="Verdana" panose="020B0604030504040204" pitchFamily="34" charset="0"/>
            </a:endParaRPr>
          </a:p>
        </p:txBody>
      </p:sp>
      <p:sp>
        <p:nvSpPr>
          <p:cNvPr id="64" name="직사각형 113">
            <a:extLst>
              <a:ext uri="{FF2B5EF4-FFF2-40B4-BE49-F238E27FC236}">
                <a16:creationId xmlns:a16="http://schemas.microsoft.com/office/drawing/2014/main" id="{FEA79F7A-DA9E-4305-A281-E984088185F3}"/>
              </a:ext>
            </a:extLst>
          </p:cNvPr>
          <p:cNvSpPr>
            <a:spLocks noChangeArrowheads="1"/>
          </p:cNvSpPr>
          <p:nvPr/>
        </p:nvSpPr>
        <p:spPr bwMode="auto">
          <a:xfrm>
            <a:off x="3319736" y="2255432"/>
            <a:ext cx="1429341" cy="52322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eaLnBrk="0" hangingPunct="0"/>
            <a:r>
              <a:rPr lang="en-US" sz="1400" b="1" dirty="0" err="1">
                <a:latin typeface="Verdana" panose="020B0604030504040204" pitchFamily="34" charset="0"/>
              </a:rPr>
              <a:t>Gasto</a:t>
            </a:r>
            <a:r>
              <a:rPr lang="en-US" sz="1400" b="1" dirty="0">
                <a:latin typeface="Verdana" panose="020B0604030504040204" pitchFamily="34" charset="0"/>
              </a:rPr>
              <a:t> de </a:t>
            </a:r>
          </a:p>
          <a:p>
            <a:pPr eaLnBrk="0" hangingPunct="0"/>
            <a:r>
              <a:rPr lang="en-US" sz="1400" b="1" dirty="0">
                <a:latin typeface="Verdana" panose="020B0604030504040204" pitchFamily="34" charset="0"/>
              </a:rPr>
              <a:t>Capital</a:t>
            </a:r>
          </a:p>
        </p:txBody>
      </p:sp>
      <p:sp>
        <p:nvSpPr>
          <p:cNvPr id="65" name="직사각형 113">
            <a:extLst>
              <a:ext uri="{FF2B5EF4-FFF2-40B4-BE49-F238E27FC236}">
                <a16:creationId xmlns:a16="http://schemas.microsoft.com/office/drawing/2014/main" id="{63580506-033B-4476-B8CC-CC2E86F134C8}"/>
              </a:ext>
            </a:extLst>
          </p:cNvPr>
          <p:cNvSpPr>
            <a:spLocks noChangeArrowheads="1"/>
          </p:cNvSpPr>
          <p:nvPr/>
        </p:nvSpPr>
        <p:spPr bwMode="auto">
          <a:xfrm>
            <a:off x="5390412" y="2255432"/>
            <a:ext cx="1602625" cy="52322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eaLnBrk="0" hangingPunct="0"/>
            <a:r>
              <a:rPr lang="en-US" sz="1400" b="1" dirty="0" err="1">
                <a:latin typeface="Verdana" panose="020B0604030504040204" pitchFamily="34" charset="0"/>
              </a:rPr>
              <a:t>Amortización</a:t>
            </a:r>
            <a:r>
              <a:rPr lang="en-US" sz="1400" b="1" dirty="0">
                <a:latin typeface="Verdana" panose="020B0604030504040204" pitchFamily="34" charset="0"/>
              </a:rPr>
              <a:t> de la </a:t>
            </a:r>
            <a:r>
              <a:rPr lang="en-US" sz="1400" b="1" dirty="0" err="1">
                <a:latin typeface="Verdana" panose="020B0604030504040204" pitchFamily="34" charset="0"/>
              </a:rPr>
              <a:t>Deuda</a:t>
            </a:r>
            <a:endParaRPr lang="en-US" sz="1400" b="1" dirty="0">
              <a:latin typeface="Verdana" panose="020B0604030504040204" pitchFamily="34" charset="0"/>
            </a:endParaRPr>
          </a:p>
        </p:txBody>
      </p:sp>
      <p:sp>
        <p:nvSpPr>
          <p:cNvPr id="66" name="직사각형 113">
            <a:extLst>
              <a:ext uri="{FF2B5EF4-FFF2-40B4-BE49-F238E27FC236}">
                <a16:creationId xmlns:a16="http://schemas.microsoft.com/office/drawing/2014/main" id="{708D1C2E-E1E6-4EB0-9CD1-62A1DDFF3A26}"/>
              </a:ext>
            </a:extLst>
          </p:cNvPr>
          <p:cNvSpPr>
            <a:spLocks noChangeArrowheads="1"/>
          </p:cNvSpPr>
          <p:nvPr/>
        </p:nvSpPr>
        <p:spPr bwMode="auto">
          <a:xfrm>
            <a:off x="7461088" y="2255432"/>
            <a:ext cx="1429341" cy="307777"/>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eaLnBrk="0" hangingPunct="0"/>
            <a:r>
              <a:rPr lang="en-US" sz="1400" b="1" dirty="0" err="1">
                <a:latin typeface="Verdana" panose="020B0604030504040204" pitchFamily="34" charset="0"/>
              </a:rPr>
              <a:t>Pensiones</a:t>
            </a:r>
            <a:endParaRPr lang="en-US" sz="1400" b="1" dirty="0">
              <a:latin typeface="Verdana" panose="020B0604030504040204" pitchFamily="34" charset="0"/>
            </a:endParaRPr>
          </a:p>
        </p:txBody>
      </p:sp>
      <p:sp>
        <p:nvSpPr>
          <p:cNvPr id="67" name="직사각형 113">
            <a:extLst>
              <a:ext uri="{FF2B5EF4-FFF2-40B4-BE49-F238E27FC236}">
                <a16:creationId xmlns:a16="http://schemas.microsoft.com/office/drawing/2014/main" id="{8D3C8F67-CFD0-48AF-B7BC-0551AEABEDB2}"/>
              </a:ext>
            </a:extLst>
          </p:cNvPr>
          <p:cNvSpPr>
            <a:spLocks noChangeArrowheads="1"/>
          </p:cNvSpPr>
          <p:nvPr/>
        </p:nvSpPr>
        <p:spPr bwMode="auto">
          <a:xfrm>
            <a:off x="9367988" y="2255432"/>
            <a:ext cx="1727639" cy="307777"/>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eaLnBrk="0" hangingPunct="0"/>
            <a:r>
              <a:rPr lang="en-US" sz="1400" b="1" dirty="0" err="1">
                <a:latin typeface="Verdana" panose="020B0604030504040204" pitchFamily="34" charset="0"/>
              </a:rPr>
              <a:t>Participaciones</a:t>
            </a:r>
            <a:endParaRPr lang="en-US" sz="1400" b="1" dirty="0">
              <a:latin typeface="Verdana" panose="020B0604030504040204" pitchFamily="34" charset="0"/>
            </a:endParaRPr>
          </a:p>
        </p:txBody>
      </p:sp>
    </p:spTree>
    <p:extLst>
      <p:ext uri="{BB962C8B-B14F-4D97-AF65-F5344CB8AC3E}">
        <p14:creationId xmlns:p14="http://schemas.microsoft.com/office/powerpoint/2010/main" val="3958440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592925" y="624110"/>
            <a:ext cx="8911687" cy="545557"/>
          </a:xfrm>
          <a:solidFill>
            <a:schemeClr val="accent1"/>
          </a:solidFill>
        </p:spPr>
        <p:txBody>
          <a:bodyPr>
            <a:normAutofit fontScale="90000"/>
          </a:bodyPr>
          <a:lstStyle/>
          <a:p>
            <a:pPr eaLnBrk="0" hangingPunct="0"/>
            <a:r>
              <a:rPr lang="en-US" dirty="0" err="1">
                <a:solidFill>
                  <a:schemeClr val="bg1"/>
                </a:solidFill>
              </a:rPr>
              <a:t>Por</a:t>
            </a:r>
            <a:r>
              <a:rPr lang="en-US" dirty="0">
                <a:solidFill>
                  <a:schemeClr val="bg1"/>
                </a:solidFill>
              </a:rPr>
              <a:t> </a:t>
            </a:r>
            <a:r>
              <a:rPr lang="en-US" dirty="0" err="1">
                <a:solidFill>
                  <a:schemeClr val="bg1"/>
                </a:solidFill>
              </a:rPr>
              <a:t>Objeto</a:t>
            </a:r>
            <a:r>
              <a:rPr lang="en-US" dirty="0">
                <a:solidFill>
                  <a:schemeClr val="bg1"/>
                </a:solidFill>
              </a:rPr>
              <a:t> del </a:t>
            </a:r>
            <a:r>
              <a:rPr lang="en-US" dirty="0" err="1">
                <a:solidFill>
                  <a:schemeClr val="bg1"/>
                </a:solidFill>
              </a:rPr>
              <a:t>Gasto</a:t>
            </a:r>
            <a:endParaRPr lang="en-US" dirty="0">
              <a:solidFill>
                <a:schemeClr val="bg1"/>
              </a:solidFill>
            </a:endParaRPr>
          </a:p>
        </p:txBody>
      </p:sp>
      <p:sp>
        <p:nvSpPr>
          <p:cNvPr id="47" name="Marcador de fecha 5"/>
          <p:cNvSpPr>
            <a:spLocks noGrp="1"/>
          </p:cNvSpPr>
          <p:nvPr>
            <p:ph type="dt" sz="half" idx="10"/>
          </p:nvPr>
        </p:nvSpPr>
        <p:spPr/>
        <p:txBody>
          <a:bodyPr/>
          <a:lstStyle/>
          <a:p>
            <a:r>
              <a:rPr lang="en-US"/>
              <a:t>www.themegallery.com</a:t>
            </a:r>
          </a:p>
        </p:txBody>
      </p:sp>
      <p:sp>
        <p:nvSpPr>
          <p:cNvPr id="89091" name="Text Box 3"/>
          <p:cNvSpPr txBox="1">
            <a:spLocks noChangeArrowheads="1"/>
          </p:cNvSpPr>
          <p:nvPr/>
        </p:nvSpPr>
        <p:spPr bwMode="auto">
          <a:xfrm>
            <a:off x="3184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MX"/>
          </a:p>
        </p:txBody>
      </p:sp>
      <p:sp>
        <p:nvSpPr>
          <p:cNvPr id="89134" name="AutoShape 46"/>
          <p:cNvSpPr>
            <a:spLocks noChangeArrowheads="1"/>
          </p:cNvSpPr>
          <p:nvPr/>
        </p:nvSpPr>
        <p:spPr bwMode="ltGray">
          <a:xfrm rot="5400000">
            <a:off x="-898526" y="14747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89135" name="AutoShape 47"/>
          <p:cNvSpPr>
            <a:spLocks noChangeArrowheads="1"/>
          </p:cNvSpPr>
          <p:nvPr/>
        </p:nvSpPr>
        <p:spPr bwMode="ltGray">
          <a:xfrm rot="5400000" flipH="1">
            <a:off x="-492918" y="1910557"/>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hlink">
                  <a:alpha val="56000"/>
                </a:schemeClr>
              </a:gs>
              <a:gs pos="100000">
                <a:schemeClr val="hlink">
                  <a:gamma/>
                  <a:tint val="0"/>
                  <a:invGamma/>
                  <a:alpha val="48000"/>
                </a:schemeClr>
              </a:gs>
            </a:gsLst>
            <a:lin ang="540000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a:p>
        </p:txBody>
      </p:sp>
      <p:sp>
        <p:nvSpPr>
          <p:cNvPr id="89140" name="AutoShape 52"/>
          <p:cNvSpPr>
            <a:spLocks noChangeArrowheads="1"/>
          </p:cNvSpPr>
          <p:nvPr/>
        </p:nvSpPr>
        <p:spPr bwMode="gray">
          <a:xfrm>
            <a:off x="3433312" y="2075745"/>
            <a:ext cx="54000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n-US" sz="1500" b="1" dirty="0" err="1">
                <a:solidFill>
                  <a:schemeClr val="tx2"/>
                </a:solidFill>
              </a:rPr>
              <a:t>Servicios</a:t>
            </a:r>
            <a:r>
              <a:rPr lang="en-US" sz="1500" b="1" dirty="0">
                <a:solidFill>
                  <a:schemeClr val="tx2"/>
                </a:solidFill>
              </a:rPr>
              <a:t> </a:t>
            </a:r>
            <a:r>
              <a:rPr lang="en-US" sz="1500" b="1" dirty="0" err="1">
                <a:solidFill>
                  <a:schemeClr val="tx2"/>
                </a:solidFill>
              </a:rPr>
              <a:t>Personales</a:t>
            </a:r>
            <a:endParaRPr lang="en-US" sz="1500" b="1" dirty="0">
              <a:solidFill>
                <a:schemeClr val="tx2"/>
              </a:solidFill>
            </a:endParaRPr>
          </a:p>
        </p:txBody>
      </p:sp>
      <p:grpSp>
        <p:nvGrpSpPr>
          <p:cNvPr id="89141" name="Group 53"/>
          <p:cNvGrpSpPr>
            <a:grpSpLocks/>
          </p:cNvGrpSpPr>
          <p:nvPr/>
        </p:nvGrpSpPr>
        <p:grpSpPr bwMode="auto">
          <a:xfrm>
            <a:off x="3115812" y="2095523"/>
            <a:ext cx="360578" cy="390921"/>
            <a:chOff x="2078" y="1387"/>
            <a:chExt cx="1615" cy="2201"/>
          </a:xfrm>
        </p:grpSpPr>
        <p:sp>
          <p:nvSpPr>
            <p:cNvPr id="89142" name="Oval 5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89143" name="Oval 5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89144" name="Oval 56"/>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89145" name="Oval 57"/>
            <p:cNvSpPr>
              <a:spLocks noChangeArrowheads="1"/>
            </p:cNvSpPr>
            <p:nvPr/>
          </p:nvSpPr>
          <p:spPr bwMode="gray">
            <a:xfrm>
              <a:off x="2254" y="1387"/>
              <a:ext cx="1101" cy="2201"/>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89146" name="Oval 58"/>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sp>
          <p:nvSpPr>
            <p:cNvPr id="89147" name="Oval 59"/>
            <p:cNvSpPr>
              <a:spLocks noChangeArrowheads="1"/>
            </p:cNvSpPr>
            <p:nvPr/>
          </p:nvSpPr>
          <p:spPr bwMode="gray">
            <a:xfrm>
              <a:off x="2337" y="1387"/>
              <a:ext cx="1096" cy="2201"/>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grpSp>
      <p:sp>
        <p:nvSpPr>
          <p:cNvPr id="48" name="AutoShape 18"/>
          <p:cNvSpPr>
            <a:spLocks noChangeArrowheads="1"/>
          </p:cNvSpPr>
          <p:nvPr/>
        </p:nvSpPr>
        <p:spPr bwMode="gray">
          <a:xfrm>
            <a:off x="2879678" y="1200520"/>
            <a:ext cx="1890770" cy="65844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49" name="Text Box 26"/>
          <p:cNvSpPr txBox="1">
            <a:spLocks noChangeArrowheads="1"/>
          </p:cNvSpPr>
          <p:nvPr/>
        </p:nvSpPr>
        <p:spPr bwMode="gray">
          <a:xfrm>
            <a:off x="2825718" y="1345886"/>
            <a:ext cx="19919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1400" b="1" dirty="0" err="1">
                <a:solidFill>
                  <a:schemeClr val="bg1"/>
                </a:solidFill>
              </a:rPr>
              <a:t>Por</a:t>
            </a:r>
            <a:r>
              <a:rPr lang="en-US" sz="1400" b="1" dirty="0">
                <a:solidFill>
                  <a:schemeClr val="bg1"/>
                </a:solidFill>
              </a:rPr>
              <a:t> </a:t>
            </a:r>
            <a:r>
              <a:rPr lang="en-US" sz="1400" b="1" dirty="0" err="1">
                <a:solidFill>
                  <a:schemeClr val="bg1"/>
                </a:solidFill>
              </a:rPr>
              <a:t>Objeto</a:t>
            </a:r>
            <a:r>
              <a:rPr lang="en-US" sz="1400" b="1" dirty="0">
                <a:solidFill>
                  <a:schemeClr val="bg1"/>
                </a:solidFill>
              </a:rPr>
              <a:t> del </a:t>
            </a:r>
            <a:r>
              <a:rPr lang="en-US" sz="1400" b="1" dirty="0" err="1">
                <a:solidFill>
                  <a:schemeClr val="bg1"/>
                </a:solidFill>
              </a:rPr>
              <a:t>Gasto</a:t>
            </a:r>
            <a:endParaRPr lang="en-US" sz="1400" b="1" dirty="0">
              <a:solidFill>
                <a:schemeClr val="bg1"/>
              </a:solidFill>
            </a:endParaRPr>
          </a:p>
          <a:p>
            <a:pPr algn="ctr" eaLnBrk="0" hangingPunct="0"/>
            <a:r>
              <a:rPr lang="en-US" sz="1400" b="1" dirty="0">
                <a:solidFill>
                  <a:schemeClr val="bg1"/>
                </a:solidFill>
              </a:rPr>
              <a:t>(</a:t>
            </a:r>
            <a:r>
              <a:rPr lang="en-US" sz="1400" b="1" dirty="0" err="1">
                <a:solidFill>
                  <a:schemeClr val="bg1"/>
                </a:solidFill>
              </a:rPr>
              <a:t>En</a:t>
            </a:r>
            <a:r>
              <a:rPr lang="en-US" sz="1400" b="1" dirty="0">
                <a:solidFill>
                  <a:schemeClr val="bg1"/>
                </a:solidFill>
              </a:rPr>
              <a:t> que se </a:t>
            </a:r>
            <a:r>
              <a:rPr lang="en-US" sz="1400" b="1" dirty="0" err="1">
                <a:solidFill>
                  <a:schemeClr val="bg1"/>
                </a:solidFill>
              </a:rPr>
              <a:t>gasta</a:t>
            </a:r>
            <a:endParaRPr lang="en-US" sz="1400" b="1" dirty="0">
              <a:solidFill>
                <a:schemeClr val="bg1"/>
              </a:solidFill>
            </a:endParaRPr>
          </a:p>
        </p:txBody>
      </p:sp>
      <p:sp>
        <p:nvSpPr>
          <p:cNvPr id="18" name="Cinta perforada 17"/>
          <p:cNvSpPr/>
          <p:nvPr/>
        </p:nvSpPr>
        <p:spPr>
          <a:xfrm>
            <a:off x="4897624" y="1275952"/>
            <a:ext cx="6922855" cy="583011"/>
          </a:xfrm>
          <a:prstGeom prst="flowChartPunchedTap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400" b="1" dirty="0">
                <a:solidFill>
                  <a:srgbClr val="23323D"/>
                </a:solidFill>
              </a:rPr>
              <a:t>Indica en qué se va a gastar el recurso como un destino final y específico por rubros. </a:t>
            </a:r>
          </a:p>
        </p:txBody>
      </p:sp>
      <p:sp>
        <p:nvSpPr>
          <p:cNvPr id="19" name="AutoShape 48"/>
          <p:cNvSpPr>
            <a:spLocks noChangeArrowheads="1"/>
          </p:cNvSpPr>
          <p:nvPr/>
        </p:nvSpPr>
        <p:spPr bwMode="gray">
          <a:xfrm>
            <a:off x="3828680" y="4403007"/>
            <a:ext cx="54000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s-MX" sz="1500" b="1" dirty="0">
                <a:solidFill>
                  <a:schemeClr val="tx2"/>
                </a:solidFill>
              </a:rPr>
              <a:t>Bienes Muebles, Inmuebles e Intangibles</a:t>
            </a:r>
            <a:endParaRPr lang="en-US" sz="1500" b="1" dirty="0">
              <a:solidFill>
                <a:schemeClr val="tx2"/>
              </a:solidFill>
            </a:endParaRPr>
          </a:p>
        </p:txBody>
      </p:sp>
      <p:sp>
        <p:nvSpPr>
          <p:cNvPr id="20" name="AutoShape 49"/>
          <p:cNvSpPr>
            <a:spLocks noChangeArrowheads="1"/>
          </p:cNvSpPr>
          <p:nvPr/>
        </p:nvSpPr>
        <p:spPr bwMode="gray">
          <a:xfrm>
            <a:off x="3928189" y="3821578"/>
            <a:ext cx="54000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hlink">
                        <a:gamma/>
                        <a:tint val="0"/>
                        <a:invGamma/>
                      </a:schemeClr>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s-MX" sz="1500" b="1" dirty="0">
                <a:solidFill>
                  <a:schemeClr val="tx2"/>
                </a:solidFill>
              </a:rPr>
              <a:t>Transferencias, Asignaciones, Subsidios y Otras Ayudas</a:t>
            </a:r>
            <a:endParaRPr lang="en-US" sz="1500" b="1" dirty="0">
              <a:solidFill>
                <a:schemeClr val="tx2"/>
              </a:solidFill>
            </a:endParaRPr>
          </a:p>
        </p:txBody>
      </p:sp>
      <p:sp>
        <p:nvSpPr>
          <p:cNvPr id="21" name="AutoShape 50"/>
          <p:cNvSpPr>
            <a:spLocks noChangeArrowheads="1"/>
          </p:cNvSpPr>
          <p:nvPr/>
        </p:nvSpPr>
        <p:spPr bwMode="gray">
          <a:xfrm>
            <a:off x="3953303" y="3240796"/>
            <a:ext cx="54000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n-US" sz="1500" b="1" dirty="0" err="1">
                <a:solidFill>
                  <a:schemeClr val="tx2"/>
                </a:solidFill>
              </a:rPr>
              <a:t>Servicios</a:t>
            </a:r>
            <a:r>
              <a:rPr lang="en-US" sz="1500" b="1" dirty="0">
                <a:solidFill>
                  <a:schemeClr val="tx2"/>
                </a:solidFill>
              </a:rPr>
              <a:t> </a:t>
            </a:r>
            <a:r>
              <a:rPr lang="en-US" sz="1500" b="1" dirty="0" err="1">
                <a:solidFill>
                  <a:schemeClr val="tx2"/>
                </a:solidFill>
              </a:rPr>
              <a:t>Generales</a:t>
            </a:r>
            <a:endParaRPr lang="en-US" sz="1500" b="1" dirty="0">
              <a:solidFill>
                <a:schemeClr val="tx2"/>
              </a:solidFill>
            </a:endParaRPr>
          </a:p>
        </p:txBody>
      </p:sp>
      <p:sp>
        <p:nvSpPr>
          <p:cNvPr id="22" name="AutoShape 51"/>
          <p:cNvSpPr>
            <a:spLocks noChangeArrowheads="1"/>
          </p:cNvSpPr>
          <p:nvPr/>
        </p:nvSpPr>
        <p:spPr bwMode="gray">
          <a:xfrm>
            <a:off x="3800903" y="2645387"/>
            <a:ext cx="54000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hlink">
                        <a:gamma/>
                        <a:tint val="0"/>
                        <a:invGamma/>
                      </a:schemeClr>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n-US" sz="1500" b="1" dirty="0" err="1">
                <a:solidFill>
                  <a:schemeClr val="tx2"/>
                </a:solidFill>
              </a:rPr>
              <a:t>Materiales</a:t>
            </a:r>
            <a:r>
              <a:rPr lang="en-US" sz="1500" b="1" dirty="0">
                <a:solidFill>
                  <a:schemeClr val="tx2"/>
                </a:solidFill>
              </a:rPr>
              <a:t> y </a:t>
            </a:r>
            <a:r>
              <a:rPr lang="en-US" sz="1500" b="1" dirty="0" err="1">
                <a:solidFill>
                  <a:schemeClr val="tx2"/>
                </a:solidFill>
              </a:rPr>
              <a:t>Suministros</a:t>
            </a:r>
            <a:endParaRPr lang="en-US" sz="1500" b="1" dirty="0">
              <a:solidFill>
                <a:schemeClr val="tx2"/>
              </a:solidFill>
            </a:endParaRPr>
          </a:p>
        </p:txBody>
      </p:sp>
      <p:grpSp>
        <p:nvGrpSpPr>
          <p:cNvPr id="23" name="Group 60"/>
          <p:cNvGrpSpPr>
            <a:grpSpLocks/>
          </p:cNvGrpSpPr>
          <p:nvPr/>
        </p:nvGrpSpPr>
        <p:grpSpPr bwMode="auto">
          <a:xfrm>
            <a:off x="3496103" y="2751750"/>
            <a:ext cx="381000" cy="381000"/>
            <a:chOff x="2078" y="1680"/>
            <a:chExt cx="1615" cy="1615"/>
          </a:xfrm>
        </p:grpSpPr>
        <p:sp>
          <p:nvSpPr>
            <p:cNvPr id="24" name="Oval 6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25" name="Oval 6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26" name="Oval 63"/>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27" name="Oval 64"/>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28" name="Oval 65"/>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sp>
          <p:nvSpPr>
            <p:cNvPr id="29" name="Oval 66"/>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grpSp>
      <p:grpSp>
        <p:nvGrpSpPr>
          <p:cNvPr id="30" name="Group 67"/>
          <p:cNvGrpSpPr>
            <a:grpSpLocks/>
          </p:cNvGrpSpPr>
          <p:nvPr/>
        </p:nvGrpSpPr>
        <p:grpSpPr bwMode="auto">
          <a:xfrm>
            <a:off x="3648503" y="3316996"/>
            <a:ext cx="381000" cy="381000"/>
            <a:chOff x="2078" y="1680"/>
            <a:chExt cx="1615" cy="1615"/>
          </a:xfrm>
        </p:grpSpPr>
        <p:sp>
          <p:nvSpPr>
            <p:cNvPr id="31" name="Oval 6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32" name="Oval 6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33" name="Oval 7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34" name="Oval 71"/>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35" name="Oval 7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sp>
          <p:nvSpPr>
            <p:cNvPr id="36" name="Oval 73"/>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grpSp>
      <p:grpSp>
        <p:nvGrpSpPr>
          <p:cNvPr id="37" name="Group 74"/>
          <p:cNvGrpSpPr>
            <a:grpSpLocks/>
          </p:cNvGrpSpPr>
          <p:nvPr/>
        </p:nvGrpSpPr>
        <p:grpSpPr bwMode="auto">
          <a:xfrm>
            <a:off x="3648503" y="3897543"/>
            <a:ext cx="381000" cy="381000"/>
            <a:chOff x="2078" y="1680"/>
            <a:chExt cx="1615" cy="1615"/>
          </a:xfrm>
        </p:grpSpPr>
        <p:sp>
          <p:nvSpPr>
            <p:cNvPr id="38" name="Oval 75"/>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39" name="Oval 76"/>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40" name="Oval 77"/>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41" name="Oval 78"/>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42" name="Oval 79"/>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sp>
          <p:nvSpPr>
            <p:cNvPr id="43" name="Oval 80"/>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grpSp>
      <p:grpSp>
        <p:nvGrpSpPr>
          <p:cNvPr id="44" name="Group 81"/>
          <p:cNvGrpSpPr>
            <a:grpSpLocks/>
          </p:cNvGrpSpPr>
          <p:nvPr/>
        </p:nvGrpSpPr>
        <p:grpSpPr bwMode="auto">
          <a:xfrm>
            <a:off x="3530230" y="4452220"/>
            <a:ext cx="355600" cy="381000"/>
            <a:chOff x="2078" y="1680"/>
            <a:chExt cx="1615" cy="1615"/>
          </a:xfrm>
        </p:grpSpPr>
        <p:sp>
          <p:nvSpPr>
            <p:cNvPr id="45" name="Oval 8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50" name="Oval 8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51" name="Oval 84"/>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52" name="Oval 85"/>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53" name="Oval 86"/>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sp>
          <p:nvSpPr>
            <p:cNvPr id="54" name="Oval 87"/>
            <p:cNvSpPr>
              <a:spLocks noChangeArrowheads="1"/>
            </p:cNvSpPr>
            <p:nvPr/>
          </p:nvSpPr>
          <p:spPr bwMode="gray">
            <a:xfrm>
              <a:off x="2337" y="1939"/>
              <a:ext cx="1096" cy="1098"/>
            </a:xfrm>
            <a:prstGeom prst="ellipse">
              <a:avLst/>
            </a:prstGeom>
            <a:gradFill rotWithShape="1">
              <a:gsLst>
                <a:gs pos="0">
                  <a:srgbClr val="E35E23"/>
                </a:gs>
                <a:gs pos="100000">
                  <a:srgbClr val="E35E23">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grpSp>
      <p:sp>
        <p:nvSpPr>
          <p:cNvPr id="63" name="AutoShape 48"/>
          <p:cNvSpPr>
            <a:spLocks noChangeArrowheads="1"/>
          </p:cNvSpPr>
          <p:nvPr/>
        </p:nvSpPr>
        <p:spPr bwMode="gray">
          <a:xfrm>
            <a:off x="3544347" y="5005790"/>
            <a:ext cx="54000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s-MX" sz="1500" b="1" dirty="0">
                <a:solidFill>
                  <a:schemeClr val="tx2"/>
                </a:solidFill>
              </a:rPr>
              <a:t>Inversión Pública</a:t>
            </a:r>
            <a:endParaRPr lang="en-US" sz="1500" b="1" dirty="0">
              <a:solidFill>
                <a:schemeClr val="tx2"/>
              </a:solidFill>
            </a:endParaRPr>
          </a:p>
        </p:txBody>
      </p:sp>
      <p:grpSp>
        <p:nvGrpSpPr>
          <p:cNvPr id="64" name="Group 81"/>
          <p:cNvGrpSpPr>
            <a:grpSpLocks/>
          </p:cNvGrpSpPr>
          <p:nvPr/>
        </p:nvGrpSpPr>
        <p:grpSpPr bwMode="auto">
          <a:xfrm>
            <a:off x="3245897" y="5055003"/>
            <a:ext cx="355600" cy="381000"/>
            <a:chOff x="2078" y="1680"/>
            <a:chExt cx="1615" cy="1615"/>
          </a:xfrm>
          <a:solidFill>
            <a:schemeClr val="accent6">
              <a:lumMod val="60000"/>
              <a:lumOff val="40000"/>
            </a:schemeClr>
          </a:solidFill>
        </p:grpSpPr>
        <p:sp>
          <p:nvSpPr>
            <p:cNvPr id="65" name="Oval 82"/>
            <p:cNvSpPr>
              <a:spLocks noChangeArrowheads="1"/>
            </p:cNvSpPr>
            <p:nvPr/>
          </p:nvSpPr>
          <p:spPr bwMode="gray">
            <a:xfrm>
              <a:off x="2078" y="1680"/>
              <a:ext cx="1615" cy="1615"/>
            </a:xfrm>
            <a:prstGeom prst="ellipse">
              <a:avLst/>
            </a:prstGeom>
            <a:grp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66" name="Oval 83"/>
            <p:cNvSpPr>
              <a:spLocks noChangeArrowheads="1"/>
            </p:cNvSpPr>
            <p:nvPr/>
          </p:nvSpPr>
          <p:spPr bwMode="gray">
            <a:xfrm>
              <a:off x="2170" y="1771"/>
              <a:ext cx="1430" cy="1430"/>
            </a:xfrm>
            <a:prstGeom prst="ellipse">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67" name="Oval 84"/>
            <p:cNvSpPr>
              <a:spLocks noChangeArrowheads="1"/>
            </p:cNvSpPr>
            <p:nvPr/>
          </p:nvSpPr>
          <p:spPr bwMode="gray">
            <a:xfrm>
              <a:off x="2254" y="1856"/>
              <a:ext cx="1262" cy="1264"/>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68" name="Oval 85"/>
            <p:cNvSpPr>
              <a:spLocks noChangeArrowheads="1"/>
            </p:cNvSpPr>
            <p:nvPr/>
          </p:nvSpPr>
          <p:spPr bwMode="gray">
            <a:xfrm>
              <a:off x="2254" y="1856"/>
              <a:ext cx="1262" cy="1264"/>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69" name="Oval 86"/>
            <p:cNvSpPr>
              <a:spLocks noChangeArrowheads="1"/>
            </p:cNvSpPr>
            <p:nvPr/>
          </p:nvSpPr>
          <p:spPr bwMode="gray">
            <a:xfrm>
              <a:off x="2337" y="1939"/>
              <a:ext cx="1096" cy="1098"/>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sp>
          <p:nvSpPr>
            <p:cNvPr id="70" name="Oval 87"/>
            <p:cNvSpPr>
              <a:spLocks noChangeArrowheads="1"/>
            </p:cNvSpPr>
            <p:nvPr/>
          </p:nvSpPr>
          <p:spPr bwMode="gray">
            <a:xfrm>
              <a:off x="2337" y="1939"/>
              <a:ext cx="1096" cy="1098"/>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grpSp>
      <p:sp>
        <p:nvSpPr>
          <p:cNvPr id="71" name="AutoShape 48"/>
          <p:cNvSpPr>
            <a:spLocks noChangeArrowheads="1"/>
          </p:cNvSpPr>
          <p:nvPr/>
        </p:nvSpPr>
        <p:spPr bwMode="gray">
          <a:xfrm>
            <a:off x="2905175" y="5608571"/>
            <a:ext cx="54000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s-MX" sz="1500" b="1" dirty="0">
                <a:solidFill>
                  <a:schemeClr val="tx2"/>
                </a:solidFill>
              </a:rPr>
              <a:t>Participaciones y Aportaciones</a:t>
            </a:r>
            <a:endParaRPr lang="en-US" sz="1500" b="1" dirty="0">
              <a:solidFill>
                <a:schemeClr val="tx2"/>
              </a:solidFill>
            </a:endParaRPr>
          </a:p>
        </p:txBody>
      </p:sp>
      <p:grpSp>
        <p:nvGrpSpPr>
          <p:cNvPr id="72" name="Group 81"/>
          <p:cNvGrpSpPr>
            <a:grpSpLocks/>
          </p:cNvGrpSpPr>
          <p:nvPr/>
        </p:nvGrpSpPr>
        <p:grpSpPr bwMode="auto">
          <a:xfrm>
            <a:off x="2606725" y="5657784"/>
            <a:ext cx="355600" cy="381000"/>
            <a:chOff x="2078" y="1680"/>
            <a:chExt cx="1615" cy="1615"/>
          </a:xfrm>
          <a:solidFill>
            <a:schemeClr val="accent4">
              <a:lumMod val="40000"/>
              <a:lumOff val="60000"/>
            </a:schemeClr>
          </a:solidFill>
        </p:grpSpPr>
        <p:sp>
          <p:nvSpPr>
            <p:cNvPr id="73" name="Oval 82"/>
            <p:cNvSpPr>
              <a:spLocks noChangeArrowheads="1"/>
            </p:cNvSpPr>
            <p:nvPr/>
          </p:nvSpPr>
          <p:spPr bwMode="gray">
            <a:xfrm>
              <a:off x="2078" y="1680"/>
              <a:ext cx="1615" cy="1615"/>
            </a:xfrm>
            <a:prstGeom prst="ellipse">
              <a:avLst/>
            </a:prstGeom>
            <a:grp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74" name="Oval 83"/>
            <p:cNvSpPr>
              <a:spLocks noChangeArrowheads="1"/>
            </p:cNvSpPr>
            <p:nvPr/>
          </p:nvSpPr>
          <p:spPr bwMode="gray">
            <a:xfrm>
              <a:off x="2170" y="1771"/>
              <a:ext cx="1430" cy="1430"/>
            </a:xfrm>
            <a:prstGeom prst="ellipse">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75" name="Oval 84"/>
            <p:cNvSpPr>
              <a:spLocks noChangeArrowheads="1"/>
            </p:cNvSpPr>
            <p:nvPr/>
          </p:nvSpPr>
          <p:spPr bwMode="gray">
            <a:xfrm>
              <a:off x="2254" y="1856"/>
              <a:ext cx="1262" cy="1264"/>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76" name="Oval 85"/>
            <p:cNvSpPr>
              <a:spLocks noChangeArrowheads="1"/>
            </p:cNvSpPr>
            <p:nvPr/>
          </p:nvSpPr>
          <p:spPr bwMode="gray">
            <a:xfrm>
              <a:off x="2254" y="1856"/>
              <a:ext cx="1262" cy="1264"/>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77" name="Oval 86"/>
            <p:cNvSpPr>
              <a:spLocks noChangeArrowheads="1"/>
            </p:cNvSpPr>
            <p:nvPr/>
          </p:nvSpPr>
          <p:spPr bwMode="gray">
            <a:xfrm>
              <a:off x="2337" y="1939"/>
              <a:ext cx="1096" cy="1098"/>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sp>
          <p:nvSpPr>
            <p:cNvPr id="78" name="Oval 87"/>
            <p:cNvSpPr>
              <a:spLocks noChangeArrowheads="1"/>
            </p:cNvSpPr>
            <p:nvPr/>
          </p:nvSpPr>
          <p:spPr bwMode="gray">
            <a:xfrm>
              <a:off x="2337" y="1939"/>
              <a:ext cx="1096" cy="1098"/>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grpSp>
      <p:sp>
        <p:nvSpPr>
          <p:cNvPr id="79" name="AutoShape 48"/>
          <p:cNvSpPr>
            <a:spLocks noChangeArrowheads="1"/>
          </p:cNvSpPr>
          <p:nvPr/>
        </p:nvSpPr>
        <p:spPr bwMode="gray">
          <a:xfrm>
            <a:off x="1965746" y="6197707"/>
            <a:ext cx="54000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s-MX" sz="1500" b="1" dirty="0">
                <a:solidFill>
                  <a:schemeClr val="tx2"/>
                </a:solidFill>
              </a:rPr>
              <a:t>Deuda Pública</a:t>
            </a:r>
            <a:endParaRPr lang="en-US" sz="1500" b="1" dirty="0">
              <a:solidFill>
                <a:schemeClr val="tx2"/>
              </a:solidFill>
            </a:endParaRPr>
          </a:p>
        </p:txBody>
      </p:sp>
      <p:grpSp>
        <p:nvGrpSpPr>
          <p:cNvPr id="80" name="Group 81"/>
          <p:cNvGrpSpPr>
            <a:grpSpLocks/>
          </p:cNvGrpSpPr>
          <p:nvPr/>
        </p:nvGrpSpPr>
        <p:grpSpPr bwMode="auto">
          <a:xfrm>
            <a:off x="1653648" y="6246920"/>
            <a:ext cx="355600" cy="381000"/>
            <a:chOff x="2078" y="1680"/>
            <a:chExt cx="1615" cy="1615"/>
          </a:xfrm>
        </p:grpSpPr>
        <p:sp>
          <p:nvSpPr>
            <p:cNvPr id="81" name="Oval 8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82" name="Oval 8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83" name="Oval 84"/>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84" name="Oval 85"/>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85" name="Oval 86"/>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sp>
          <p:nvSpPr>
            <p:cNvPr id="86" name="Oval 87"/>
            <p:cNvSpPr>
              <a:spLocks noChangeArrowheads="1"/>
            </p:cNvSpPr>
            <p:nvPr/>
          </p:nvSpPr>
          <p:spPr bwMode="gray">
            <a:xfrm>
              <a:off x="2337" y="1939"/>
              <a:ext cx="1096" cy="1098"/>
            </a:xfrm>
            <a:prstGeom prst="ellipse">
              <a:avLst/>
            </a:prstGeom>
            <a:gradFill rotWithShape="1">
              <a:gsLst>
                <a:gs pos="0">
                  <a:srgbClr val="E35E23"/>
                </a:gs>
                <a:gs pos="100000">
                  <a:srgbClr val="E35E23">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grpSp>
      <p:pic>
        <p:nvPicPr>
          <p:cNvPr id="87" name="Imagen 8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9971" y="5494489"/>
            <a:ext cx="1282900" cy="1336355"/>
          </a:xfrm>
          <a:prstGeom prst="rect">
            <a:avLst/>
          </a:prstGeom>
        </p:spPr>
      </p:pic>
    </p:spTree>
    <p:extLst>
      <p:ext uri="{BB962C8B-B14F-4D97-AF65-F5344CB8AC3E}">
        <p14:creationId xmlns:p14="http://schemas.microsoft.com/office/powerpoint/2010/main" val="158020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592925" y="624110"/>
            <a:ext cx="8911687" cy="538296"/>
          </a:xfrm>
          <a:solidFill>
            <a:schemeClr val="accent1"/>
          </a:solidFill>
        </p:spPr>
        <p:txBody>
          <a:bodyPr>
            <a:normAutofit fontScale="90000"/>
          </a:bodyPr>
          <a:lstStyle/>
          <a:p>
            <a:r>
              <a:rPr lang="en-US" sz="3600" dirty="0" err="1">
                <a:solidFill>
                  <a:schemeClr val="bg1"/>
                </a:solidFill>
              </a:rPr>
              <a:t>Por</a:t>
            </a:r>
            <a:r>
              <a:rPr lang="en-US" sz="3600" dirty="0">
                <a:solidFill>
                  <a:schemeClr val="bg1"/>
                </a:solidFill>
              </a:rPr>
              <a:t> </a:t>
            </a:r>
            <a:r>
              <a:rPr lang="en-US" sz="3600" dirty="0" err="1">
                <a:solidFill>
                  <a:schemeClr val="bg1"/>
                </a:solidFill>
              </a:rPr>
              <a:t>Objeto</a:t>
            </a:r>
            <a:r>
              <a:rPr lang="en-US" sz="3600" dirty="0">
                <a:solidFill>
                  <a:schemeClr val="bg1"/>
                </a:solidFill>
              </a:rPr>
              <a:t> del </a:t>
            </a:r>
            <a:r>
              <a:rPr lang="en-US" sz="3600" dirty="0" err="1">
                <a:solidFill>
                  <a:schemeClr val="bg1"/>
                </a:solidFill>
              </a:rPr>
              <a:t>Gasto</a:t>
            </a:r>
            <a:endParaRPr lang="en-US" sz="2000" dirty="0">
              <a:solidFill>
                <a:schemeClr val="bg1"/>
              </a:solidFill>
            </a:endParaRPr>
          </a:p>
        </p:txBody>
      </p:sp>
      <p:sp>
        <p:nvSpPr>
          <p:cNvPr id="82001" name="Text Box 81"/>
          <p:cNvSpPr txBox="1">
            <a:spLocks noChangeArrowheads="1"/>
          </p:cNvSpPr>
          <p:nvPr/>
        </p:nvSpPr>
        <p:spPr bwMode="gray">
          <a:xfrm rot="3925970">
            <a:off x="5720693" y="3188051"/>
            <a:ext cx="22892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000" b="1" dirty="0">
                <a:solidFill>
                  <a:schemeClr val="bg1"/>
                </a:solidFill>
              </a:rPr>
              <a:t>$</a:t>
            </a:r>
            <a:r>
              <a:rPr lang="es-MX" sz="2000" b="1" dirty="0">
                <a:solidFill>
                  <a:schemeClr val="bg1"/>
                </a:solidFill>
              </a:rPr>
              <a:t> 462,511,840.00 </a:t>
            </a:r>
            <a:endParaRPr lang="en-US" sz="2000" b="1" dirty="0">
              <a:solidFill>
                <a:schemeClr val="bg1"/>
              </a:solidFill>
            </a:endParaRPr>
          </a:p>
        </p:txBody>
      </p:sp>
      <p:sp>
        <p:nvSpPr>
          <p:cNvPr id="105" name="Rectángulo redondeado 104"/>
          <p:cNvSpPr/>
          <p:nvPr/>
        </p:nvSpPr>
        <p:spPr>
          <a:xfrm>
            <a:off x="9059514" y="2167601"/>
            <a:ext cx="2909574" cy="173566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200" dirty="0"/>
              <a:t>Este capítulo designa los apoyos a instancias municipales como el Sistema para el Desarrollo Integral de la Familia (DIF), Sistema Municipal de Agua Potable y alcantarillado (SMAPA), subsidios, ayudas sociales a personas, entre otros.</a:t>
            </a:r>
          </a:p>
        </p:txBody>
      </p:sp>
      <p:sp>
        <p:nvSpPr>
          <p:cNvPr id="90" name="Freeform 39">
            <a:extLst>
              <a:ext uri="{FF2B5EF4-FFF2-40B4-BE49-F238E27FC236}">
                <a16:creationId xmlns:a16="http://schemas.microsoft.com/office/drawing/2014/main" id="{945DA869-3993-4172-8787-E0C42ED750F7}"/>
              </a:ext>
            </a:extLst>
          </p:cNvPr>
          <p:cNvSpPr>
            <a:spLocks noChangeAspect="1"/>
          </p:cNvSpPr>
          <p:nvPr/>
        </p:nvSpPr>
        <p:spPr>
          <a:xfrm>
            <a:off x="907949" y="1198918"/>
            <a:ext cx="1800000" cy="969812"/>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223511" y="1089813"/>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4">
              <a:lumMod val="60000"/>
              <a:lumOff val="40000"/>
            </a:schemeClr>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altLang="ko-KR" sz="1200" dirty="0">
                <a:solidFill>
                  <a:schemeClr val="tx1"/>
                </a:solidFill>
              </a:rPr>
              <a:t>Servicios </a:t>
            </a:r>
          </a:p>
          <a:p>
            <a:pPr algn="ctr"/>
            <a:r>
              <a:rPr lang="es-MX" altLang="ko-KR" sz="1200" dirty="0">
                <a:solidFill>
                  <a:schemeClr val="tx1"/>
                </a:solidFill>
              </a:rPr>
              <a:t>personales</a:t>
            </a:r>
            <a:endParaRPr lang="ko-KR" altLang="en-US" sz="1200" dirty="0">
              <a:solidFill>
                <a:schemeClr val="tx1"/>
              </a:solidFill>
            </a:endParaRPr>
          </a:p>
        </p:txBody>
      </p:sp>
      <p:sp>
        <p:nvSpPr>
          <p:cNvPr id="91" name="Rectángulo redondeado 90"/>
          <p:cNvSpPr/>
          <p:nvPr/>
        </p:nvSpPr>
        <p:spPr>
          <a:xfrm>
            <a:off x="385879" y="4880113"/>
            <a:ext cx="2856931" cy="175043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200" dirty="0"/>
              <a:t>Es el recurso asignado para mobiliario y equipo, vehículos, equipos de transporte, y software especializado.</a:t>
            </a:r>
          </a:p>
        </p:txBody>
      </p:sp>
      <p:sp>
        <p:nvSpPr>
          <p:cNvPr id="92" name="Rectángulo redondeado 91"/>
          <p:cNvSpPr/>
          <p:nvPr/>
        </p:nvSpPr>
        <p:spPr>
          <a:xfrm>
            <a:off x="3308780" y="4882383"/>
            <a:ext cx="2820487" cy="174816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t>Recurso asignado a la Obra pública, del Programa de Inversión Municipal, con recursos de Libre Disposición.</a:t>
            </a:r>
          </a:p>
        </p:txBody>
      </p:sp>
      <p:sp>
        <p:nvSpPr>
          <p:cNvPr id="93" name="Rectángulo redondeado 92"/>
          <p:cNvSpPr/>
          <p:nvPr/>
        </p:nvSpPr>
        <p:spPr>
          <a:xfrm>
            <a:off x="6215763" y="4882380"/>
            <a:ext cx="2889555" cy="1748163"/>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200" dirty="0"/>
              <a:t>Recurso que otorga el Gobierno Federal, destinado para combatir la marginación, el rezago social, obra pública, profesionalización y capacitación de los servicios públicos.</a:t>
            </a:r>
          </a:p>
        </p:txBody>
      </p:sp>
      <p:sp>
        <p:nvSpPr>
          <p:cNvPr id="94" name="Rectángulo redondeado 93"/>
          <p:cNvSpPr/>
          <p:nvPr/>
        </p:nvSpPr>
        <p:spPr>
          <a:xfrm>
            <a:off x="9143992" y="4909682"/>
            <a:ext cx="2866040" cy="1720861"/>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t>Este recurso está asignado para cubrir los intereses y gastos de la deuda pública, así como los  adeudos por ejercicios fiscales anteriores, con recursos de Libre Disposición.</a:t>
            </a:r>
          </a:p>
        </p:txBody>
      </p:sp>
      <p:sp>
        <p:nvSpPr>
          <p:cNvPr id="95" name="Rectángulo redondeado 94"/>
          <p:cNvSpPr/>
          <p:nvPr/>
        </p:nvSpPr>
        <p:spPr>
          <a:xfrm>
            <a:off x="400045" y="2254426"/>
            <a:ext cx="2769274" cy="168873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t>Recurso asignado para pagar el sueldo al personal del Municipio, tanto sus remuneraciones como cualquier situación que derive de su relación laboral, contempla el pago de los servidores públicos; el bombero, el policía, el presidente municipal, </a:t>
            </a:r>
            <a:r>
              <a:rPr lang="es-MX" sz="1200" dirty="0" err="1"/>
              <a:t>etc</a:t>
            </a:r>
            <a:endParaRPr lang="es-MX" sz="1200" dirty="0"/>
          </a:p>
        </p:txBody>
      </p:sp>
      <p:sp>
        <p:nvSpPr>
          <p:cNvPr id="96" name="Rectángulo redondeado 95"/>
          <p:cNvSpPr/>
          <p:nvPr/>
        </p:nvSpPr>
        <p:spPr>
          <a:xfrm>
            <a:off x="3239964" y="2200969"/>
            <a:ext cx="2791361" cy="1742189"/>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200" dirty="0"/>
              <a:t>Refiere a todos los materiales que requiere el Municipio para su funcionamiento y operación, como es el combustible utilizado en los vehículos del ayuntamiento, uniformes, materiales, herramientas, etc.</a:t>
            </a:r>
          </a:p>
        </p:txBody>
      </p:sp>
      <p:sp>
        <p:nvSpPr>
          <p:cNvPr id="97" name="Rectángulo redondeado 96"/>
          <p:cNvSpPr/>
          <p:nvPr/>
        </p:nvSpPr>
        <p:spPr>
          <a:xfrm>
            <a:off x="6101971" y="2165206"/>
            <a:ext cx="2889303" cy="1777952"/>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200" dirty="0"/>
              <a:t>Refiere a los servicios que requiere el ayuntamiento estos servicios incluyen; arrendamiento,  servicios profesionales, servicios financieros, entre otros.</a:t>
            </a:r>
          </a:p>
        </p:txBody>
      </p:sp>
      <p:sp>
        <p:nvSpPr>
          <p:cNvPr id="100" name="Freeform 39">
            <a:extLst>
              <a:ext uri="{FF2B5EF4-FFF2-40B4-BE49-F238E27FC236}">
                <a16:creationId xmlns:a16="http://schemas.microsoft.com/office/drawing/2014/main" id="{945DA869-3993-4172-8787-E0C42ED750F7}"/>
              </a:ext>
            </a:extLst>
          </p:cNvPr>
          <p:cNvSpPr>
            <a:spLocks noChangeAspect="1"/>
          </p:cNvSpPr>
          <p:nvPr/>
        </p:nvSpPr>
        <p:spPr>
          <a:xfrm>
            <a:off x="3886645" y="1162406"/>
            <a:ext cx="1800000" cy="969811"/>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223511" y="1089813"/>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4">
              <a:lumMod val="60000"/>
              <a:lumOff val="40000"/>
            </a:schemeClr>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altLang="ko-KR" sz="1200" dirty="0">
                <a:solidFill>
                  <a:schemeClr val="tx1"/>
                </a:solidFill>
              </a:rPr>
              <a:t>Materiales y Suministros</a:t>
            </a:r>
            <a:endParaRPr lang="ko-KR" altLang="en-US" sz="1200" dirty="0">
              <a:solidFill>
                <a:schemeClr val="tx1"/>
              </a:solidFill>
            </a:endParaRPr>
          </a:p>
        </p:txBody>
      </p:sp>
      <p:sp>
        <p:nvSpPr>
          <p:cNvPr id="101" name="Freeform 39">
            <a:extLst>
              <a:ext uri="{FF2B5EF4-FFF2-40B4-BE49-F238E27FC236}">
                <a16:creationId xmlns:a16="http://schemas.microsoft.com/office/drawing/2014/main" id="{945DA869-3993-4172-8787-E0C42ED750F7}"/>
              </a:ext>
            </a:extLst>
          </p:cNvPr>
          <p:cNvSpPr>
            <a:spLocks noChangeAspect="1"/>
          </p:cNvSpPr>
          <p:nvPr/>
        </p:nvSpPr>
        <p:spPr>
          <a:xfrm>
            <a:off x="6865342" y="1198918"/>
            <a:ext cx="1800000" cy="969811"/>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223511" y="1089813"/>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4">
              <a:lumMod val="60000"/>
              <a:lumOff val="40000"/>
            </a:schemeClr>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altLang="ko-KR" sz="1200" dirty="0">
                <a:solidFill>
                  <a:schemeClr val="tx1"/>
                </a:solidFill>
              </a:rPr>
              <a:t>Servicios </a:t>
            </a:r>
          </a:p>
          <a:p>
            <a:pPr algn="ctr"/>
            <a:r>
              <a:rPr lang="es-MX" altLang="ko-KR" sz="1200" dirty="0">
                <a:solidFill>
                  <a:schemeClr val="tx1"/>
                </a:solidFill>
              </a:rPr>
              <a:t>Generales</a:t>
            </a:r>
            <a:endParaRPr lang="ko-KR" altLang="en-US" sz="1200" dirty="0">
              <a:solidFill>
                <a:schemeClr val="tx1"/>
              </a:solidFill>
            </a:endParaRPr>
          </a:p>
        </p:txBody>
      </p:sp>
      <p:sp>
        <p:nvSpPr>
          <p:cNvPr id="102" name="Freeform 39">
            <a:extLst>
              <a:ext uri="{FF2B5EF4-FFF2-40B4-BE49-F238E27FC236}">
                <a16:creationId xmlns:a16="http://schemas.microsoft.com/office/drawing/2014/main" id="{945DA869-3993-4172-8787-E0C42ED750F7}"/>
              </a:ext>
            </a:extLst>
          </p:cNvPr>
          <p:cNvSpPr>
            <a:spLocks noChangeAspect="1"/>
          </p:cNvSpPr>
          <p:nvPr/>
        </p:nvSpPr>
        <p:spPr>
          <a:xfrm>
            <a:off x="9767643" y="1177929"/>
            <a:ext cx="1800000" cy="969811"/>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223511" y="1089813"/>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4">
              <a:lumMod val="60000"/>
              <a:lumOff val="40000"/>
            </a:schemeClr>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s-MX" sz="1200" dirty="0">
                <a:solidFill>
                  <a:schemeClr val="tx1"/>
                </a:solidFill>
              </a:rPr>
              <a:t>Transferencias, </a:t>
            </a:r>
          </a:p>
          <a:p>
            <a:pPr algn="ctr" eaLnBrk="0" hangingPunct="0"/>
            <a:r>
              <a:rPr lang="es-MX" sz="1200" dirty="0">
                <a:solidFill>
                  <a:schemeClr val="tx1"/>
                </a:solidFill>
              </a:rPr>
              <a:t>Asignaciones, </a:t>
            </a:r>
          </a:p>
          <a:p>
            <a:pPr algn="ctr" eaLnBrk="0" hangingPunct="0"/>
            <a:r>
              <a:rPr lang="es-MX" sz="1200" dirty="0">
                <a:solidFill>
                  <a:schemeClr val="tx1"/>
                </a:solidFill>
              </a:rPr>
              <a:t>Subsidios y </a:t>
            </a:r>
          </a:p>
          <a:p>
            <a:pPr algn="ctr" eaLnBrk="0" hangingPunct="0"/>
            <a:r>
              <a:rPr lang="es-MX" sz="1200" dirty="0">
                <a:solidFill>
                  <a:schemeClr val="tx1"/>
                </a:solidFill>
              </a:rPr>
              <a:t>Otras Ayudas</a:t>
            </a:r>
            <a:endParaRPr lang="en-US" sz="1200" dirty="0">
              <a:solidFill>
                <a:schemeClr val="tx1"/>
              </a:solidFill>
            </a:endParaRPr>
          </a:p>
        </p:txBody>
      </p:sp>
      <p:sp>
        <p:nvSpPr>
          <p:cNvPr id="106" name="Freeform 39">
            <a:extLst>
              <a:ext uri="{FF2B5EF4-FFF2-40B4-BE49-F238E27FC236}">
                <a16:creationId xmlns:a16="http://schemas.microsoft.com/office/drawing/2014/main" id="{945DA869-3993-4172-8787-E0C42ED750F7}"/>
              </a:ext>
            </a:extLst>
          </p:cNvPr>
          <p:cNvSpPr>
            <a:spLocks noChangeAspect="1"/>
          </p:cNvSpPr>
          <p:nvPr/>
        </p:nvSpPr>
        <p:spPr>
          <a:xfrm>
            <a:off x="3788409" y="3903261"/>
            <a:ext cx="1800000" cy="969811"/>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223511" y="1089813"/>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4">
              <a:lumMod val="60000"/>
              <a:lumOff val="40000"/>
            </a:schemeClr>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1200" dirty="0" err="1">
                <a:solidFill>
                  <a:schemeClr val="tx1"/>
                </a:solidFill>
              </a:rPr>
              <a:t>Inversión</a:t>
            </a:r>
            <a:endParaRPr lang="en-US" sz="1200" dirty="0">
              <a:solidFill>
                <a:schemeClr val="tx1"/>
              </a:solidFill>
            </a:endParaRPr>
          </a:p>
          <a:p>
            <a:pPr algn="ctr" eaLnBrk="0" hangingPunct="0"/>
            <a:r>
              <a:rPr lang="en-US" sz="1200" dirty="0">
                <a:solidFill>
                  <a:schemeClr val="tx1"/>
                </a:solidFill>
              </a:rPr>
              <a:t> </a:t>
            </a:r>
            <a:r>
              <a:rPr lang="en-US" sz="1200" dirty="0" err="1">
                <a:solidFill>
                  <a:schemeClr val="tx1"/>
                </a:solidFill>
              </a:rPr>
              <a:t>Pública</a:t>
            </a:r>
            <a:endParaRPr lang="en-US" sz="1200" dirty="0">
              <a:solidFill>
                <a:schemeClr val="tx1"/>
              </a:solidFill>
            </a:endParaRPr>
          </a:p>
        </p:txBody>
      </p:sp>
      <p:sp>
        <p:nvSpPr>
          <p:cNvPr id="107" name="Freeform 39">
            <a:extLst>
              <a:ext uri="{FF2B5EF4-FFF2-40B4-BE49-F238E27FC236}">
                <a16:creationId xmlns:a16="http://schemas.microsoft.com/office/drawing/2014/main" id="{945DA869-3993-4172-8787-E0C42ED750F7}"/>
              </a:ext>
            </a:extLst>
          </p:cNvPr>
          <p:cNvSpPr>
            <a:spLocks noChangeAspect="1"/>
          </p:cNvSpPr>
          <p:nvPr/>
        </p:nvSpPr>
        <p:spPr>
          <a:xfrm>
            <a:off x="956026" y="3926730"/>
            <a:ext cx="1800000" cy="969811"/>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223511" y="1089813"/>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4">
              <a:lumMod val="60000"/>
              <a:lumOff val="40000"/>
            </a:schemeClr>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s-MX" sz="1200" dirty="0">
                <a:solidFill>
                  <a:schemeClr val="tx1"/>
                </a:solidFill>
              </a:rPr>
              <a:t>Bienes </a:t>
            </a:r>
          </a:p>
          <a:p>
            <a:pPr algn="ctr" eaLnBrk="0" hangingPunct="0"/>
            <a:r>
              <a:rPr lang="es-MX" sz="1200" dirty="0">
                <a:solidFill>
                  <a:schemeClr val="tx1"/>
                </a:solidFill>
              </a:rPr>
              <a:t>Muebles, </a:t>
            </a:r>
          </a:p>
          <a:p>
            <a:pPr algn="ctr" eaLnBrk="0" hangingPunct="0"/>
            <a:r>
              <a:rPr lang="es-MX" sz="1200" dirty="0">
                <a:solidFill>
                  <a:schemeClr val="tx1"/>
                </a:solidFill>
              </a:rPr>
              <a:t>Inmuebles e</a:t>
            </a:r>
          </a:p>
          <a:p>
            <a:pPr algn="ctr" eaLnBrk="0" hangingPunct="0"/>
            <a:r>
              <a:rPr lang="es-MX" sz="1200" dirty="0">
                <a:solidFill>
                  <a:schemeClr val="tx1"/>
                </a:solidFill>
              </a:rPr>
              <a:t>Intangibles</a:t>
            </a:r>
            <a:endParaRPr lang="en-US" sz="1200" dirty="0">
              <a:solidFill>
                <a:schemeClr val="tx1"/>
              </a:solidFill>
            </a:endParaRPr>
          </a:p>
        </p:txBody>
      </p:sp>
      <p:sp>
        <p:nvSpPr>
          <p:cNvPr id="108" name="Freeform 39">
            <a:extLst>
              <a:ext uri="{FF2B5EF4-FFF2-40B4-BE49-F238E27FC236}">
                <a16:creationId xmlns:a16="http://schemas.microsoft.com/office/drawing/2014/main" id="{945DA869-3993-4172-8787-E0C42ED750F7}"/>
              </a:ext>
            </a:extLst>
          </p:cNvPr>
          <p:cNvSpPr>
            <a:spLocks noChangeAspect="1"/>
          </p:cNvSpPr>
          <p:nvPr/>
        </p:nvSpPr>
        <p:spPr>
          <a:xfrm>
            <a:off x="6799359" y="3926729"/>
            <a:ext cx="1800000" cy="969811"/>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223511" y="1089813"/>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4">
              <a:lumMod val="60000"/>
              <a:lumOff val="40000"/>
            </a:schemeClr>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1200" dirty="0" err="1">
                <a:solidFill>
                  <a:schemeClr val="tx1"/>
                </a:solidFill>
              </a:rPr>
              <a:t>Participaciones</a:t>
            </a:r>
            <a:r>
              <a:rPr lang="en-US" sz="1200" dirty="0">
                <a:solidFill>
                  <a:schemeClr val="tx1"/>
                </a:solidFill>
              </a:rPr>
              <a:t> y </a:t>
            </a:r>
          </a:p>
          <a:p>
            <a:pPr algn="ctr" eaLnBrk="0" hangingPunct="0"/>
            <a:r>
              <a:rPr lang="en-US" sz="1200" dirty="0" err="1">
                <a:solidFill>
                  <a:schemeClr val="tx1"/>
                </a:solidFill>
              </a:rPr>
              <a:t>Aportaciones</a:t>
            </a:r>
            <a:endParaRPr lang="en-US" sz="1200" dirty="0">
              <a:solidFill>
                <a:schemeClr val="tx1"/>
              </a:solidFill>
            </a:endParaRPr>
          </a:p>
        </p:txBody>
      </p:sp>
      <p:sp>
        <p:nvSpPr>
          <p:cNvPr id="109" name="Freeform 39">
            <a:extLst>
              <a:ext uri="{FF2B5EF4-FFF2-40B4-BE49-F238E27FC236}">
                <a16:creationId xmlns:a16="http://schemas.microsoft.com/office/drawing/2014/main" id="{945DA869-3993-4172-8787-E0C42ED750F7}"/>
              </a:ext>
            </a:extLst>
          </p:cNvPr>
          <p:cNvSpPr>
            <a:spLocks noChangeAspect="1"/>
          </p:cNvSpPr>
          <p:nvPr/>
        </p:nvSpPr>
        <p:spPr>
          <a:xfrm>
            <a:off x="9767643" y="3990533"/>
            <a:ext cx="1800000" cy="969811"/>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223511" y="1089813"/>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4">
              <a:lumMod val="60000"/>
              <a:lumOff val="40000"/>
            </a:schemeClr>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s-MX" sz="1200" dirty="0">
                <a:solidFill>
                  <a:schemeClr val="tx1"/>
                </a:solidFill>
              </a:rPr>
              <a:t>Deuda </a:t>
            </a:r>
          </a:p>
          <a:p>
            <a:pPr algn="ctr" eaLnBrk="0" hangingPunct="0"/>
            <a:r>
              <a:rPr lang="es-MX" sz="1200" dirty="0">
                <a:solidFill>
                  <a:schemeClr val="tx1"/>
                </a:solidFill>
              </a:rPr>
              <a:t>Pública</a:t>
            </a:r>
            <a:endParaRPr lang="en-US" sz="1200" dirty="0">
              <a:solidFill>
                <a:schemeClr val="tx1"/>
              </a:solidFill>
            </a:endParaRPr>
          </a:p>
        </p:txBody>
      </p:sp>
    </p:spTree>
    <p:extLst>
      <p:ext uri="{BB962C8B-B14F-4D97-AF65-F5344CB8AC3E}">
        <p14:creationId xmlns:p14="http://schemas.microsoft.com/office/powerpoint/2010/main" val="2884399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032486" y="727349"/>
            <a:ext cx="8911687" cy="538296"/>
          </a:xfrm>
          <a:solidFill>
            <a:schemeClr val="accent1"/>
          </a:solidFill>
        </p:spPr>
        <p:txBody>
          <a:bodyPr>
            <a:normAutofit fontScale="90000"/>
          </a:bodyPr>
          <a:lstStyle/>
          <a:p>
            <a:r>
              <a:rPr lang="en-US" sz="3600" dirty="0" err="1">
                <a:solidFill>
                  <a:schemeClr val="bg1"/>
                </a:solidFill>
              </a:rPr>
              <a:t>Por</a:t>
            </a:r>
            <a:r>
              <a:rPr lang="en-US" sz="3600" dirty="0">
                <a:solidFill>
                  <a:schemeClr val="bg1"/>
                </a:solidFill>
              </a:rPr>
              <a:t> </a:t>
            </a:r>
            <a:r>
              <a:rPr lang="en-US" sz="3600" dirty="0" err="1">
                <a:solidFill>
                  <a:schemeClr val="bg1"/>
                </a:solidFill>
              </a:rPr>
              <a:t>Objeto</a:t>
            </a:r>
            <a:r>
              <a:rPr lang="en-US" sz="3600" dirty="0">
                <a:solidFill>
                  <a:schemeClr val="bg1"/>
                </a:solidFill>
              </a:rPr>
              <a:t> del </a:t>
            </a:r>
            <a:r>
              <a:rPr lang="en-US" sz="3600" dirty="0" err="1">
                <a:solidFill>
                  <a:schemeClr val="bg1"/>
                </a:solidFill>
              </a:rPr>
              <a:t>Gasto</a:t>
            </a:r>
            <a:endParaRPr lang="en-US" sz="2000" dirty="0">
              <a:solidFill>
                <a:schemeClr val="bg1"/>
              </a:solidFill>
            </a:endParaRPr>
          </a:p>
        </p:txBody>
      </p:sp>
      <p:grpSp>
        <p:nvGrpSpPr>
          <p:cNvPr id="86" name="Group 21">
            <a:extLst>
              <a:ext uri="{FF2B5EF4-FFF2-40B4-BE49-F238E27FC236}">
                <a16:creationId xmlns:a16="http://schemas.microsoft.com/office/drawing/2014/main" id="{BC375281-19E2-4EAE-BA3C-17BB51117767}"/>
              </a:ext>
            </a:extLst>
          </p:cNvPr>
          <p:cNvGrpSpPr/>
          <p:nvPr/>
        </p:nvGrpSpPr>
        <p:grpSpPr>
          <a:xfrm>
            <a:off x="708739" y="1843406"/>
            <a:ext cx="5661238" cy="3085528"/>
            <a:chOff x="3101743" y="1853133"/>
            <a:chExt cx="5797258" cy="3093185"/>
          </a:xfrm>
        </p:grpSpPr>
        <p:grpSp>
          <p:nvGrpSpPr>
            <p:cNvPr id="87" name="Group 18">
              <a:extLst>
                <a:ext uri="{FF2B5EF4-FFF2-40B4-BE49-F238E27FC236}">
                  <a16:creationId xmlns:a16="http://schemas.microsoft.com/office/drawing/2014/main" id="{8AE6E9C5-77F0-4A8D-A1F6-213CE3C33CAC}"/>
                </a:ext>
              </a:extLst>
            </p:cNvPr>
            <p:cNvGrpSpPr/>
            <p:nvPr/>
          </p:nvGrpSpPr>
          <p:grpSpPr>
            <a:xfrm rot="20177420">
              <a:off x="4412645" y="1885599"/>
              <a:ext cx="1785679" cy="2523400"/>
              <a:chOff x="4070856" y="1685903"/>
              <a:chExt cx="1785679" cy="2523400"/>
            </a:xfrm>
          </p:grpSpPr>
          <p:sp>
            <p:nvSpPr>
              <p:cNvPr id="100" name="Graphic 57">
                <a:extLst>
                  <a:ext uri="{FF2B5EF4-FFF2-40B4-BE49-F238E27FC236}">
                    <a16:creationId xmlns:a16="http://schemas.microsoft.com/office/drawing/2014/main" id="{5FA007F6-98E3-45E5-99A6-55B09CFA359E}"/>
                  </a:ext>
                </a:extLst>
              </p:cNvPr>
              <p:cNvSpPr/>
              <p:nvPr/>
            </p:nvSpPr>
            <p:spPr>
              <a:xfrm>
                <a:off x="4070856" y="1685903"/>
                <a:ext cx="1785679" cy="1346483"/>
              </a:xfrm>
              <a:custGeom>
                <a:avLst/>
                <a:gdLst>
                  <a:gd name="connsiteX0" fmla="*/ 1508250 w 1785679"/>
                  <a:gd name="connsiteY0" fmla="*/ 43240 h 1346483"/>
                  <a:gd name="connsiteX1" fmla="*/ 895687 w 1785679"/>
                  <a:gd name="connsiteY1" fmla="*/ 476 h 1346483"/>
                  <a:gd name="connsiteX2" fmla="*/ 283124 w 1785679"/>
                  <a:gd name="connsiteY2" fmla="*/ 43240 h 1346483"/>
                  <a:gd name="connsiteX3" fmla="*/ 5736 w 1785679"/>
                  <a:gd name="connsiteY3" fmla="*/ 378416 h 1346483"/>
                  <a:gd name="connsiteX4" fmla="*/ 236892 w 1785679"/>
                  <a:gd name="connsiteY4" fmla="*/ 1094999 h 1346483"/>
                  <a:gd name="connsiteX5" fmla="*/ 580737 w 1785679"/>
                  <a:gd name="connsiteY5" fmla="*/ 1346381 h 1346483"/>
                  <a:gd name="connsiteX6" fmla="*/ 895687 w 1785679"/>
                  <a:gd name="connsiteY6" fmla="*/ 1340602 h 1346483"/>
                  <a:gd name="connsiteX7" fmla="*/ 1210637 w 1785679"/>
                  <a:gd name="connsiteY7" fmla="*/ 1346381 h 1346483"/>
                  <a:gd name="connsiteX8" fmla="*/ 1554481 w 1785679"/>
                  <a:gd name="connsiteY8" fmla="*/ 1094999 h 1346483"/>
                  <a:gd name="connsiteX9" fmla="*/ 1785637 w 1785679"/>
                  <a:gd name="connsiteY9" fmla="*/ 378416 h 1346483"/>
                  <a:gd name="connsiteX10" fmla="*/ 1508250 w 1785679"/>
                  <a:gd name="connsiteY10" fmla="*/ 43240 h 134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679" h="1346483">
                    <a:moveTo>
                      <a:pt x="1508250" y="43240"/>
                    </a:moveTo>
                    <a:cubicBezTo>
                      <a:pt x="1353375" y="12612"/>
                      <a:pt x="1122797" y="-2991"/>
                      <a:pt x="895687" y="476"/>
                    </a:cubicBezTo>
                    <a:cubicBezTo>
                      <a:pt x="668576" y="-2991"/>
                      <a:pt x="437998" y="12612"/>
                      <a:pt x="283124" y="43240"/>
                    </a:cubicBezTo>
                    <a:cubicBezTo>
                      <a:pt x="121314" y="75024"/>
                      <a:pt x="-31826" y="245501"/>
                      <a:pt x="5736" y="378416"/>
                    </a:cubicBezTo>
                    <a:lnTo>
                      <a:pt x="236892" y="1094999"/>
                    </a:lnTo>
                    <a:cubicBezTo>
                      <a:pt x="288325" y="1263743"/>
                      <a:pt x="337445" y="1363718"/>
                      <a:pt x="580737" y="1346381"/>
                    </a:cubicBezTo>
                    <a:cubicBezTo>
                      <a:pt x="680134" y="1339446"/>
                      <a:pt x="791666" y="1338291"/>
                      <a:pt x="895687" y="1340602"/>
                    </a:cubicBezTo>
                    <a:cubicBezTo>
                      <a:pt x="999707" y="1338868"/>
                      <a:pt x="1111240" y="1339446"/>
                      <a:pt x="1210637" y="1346381"/>
                    </a:cubicBezTo>
                    <a:cubicBezTo>
                      <a:pt x="1453928" y="1363718"/>
                      <a:pt x="1503049" y="1263743"/>
                      <a:pt x="1554481" y="1094999"/>
                    </a:cubicBezTo>
                    <a:lnTo>
                      <a:pt x="1785637" y="378416"/>
                    </a:lnTo>
                    <a:cubicBezTo>
                      <a:pt x="1823200" y="245501"/>
                      <a:pt x="1670059" y="75024"/>
                      <a:pt x="1508250" y="43240"/>
                    </a:cubicBezTo>
                    <a:close/>
                  </a:path>
                </a:pathLst>
              </a:custGeom>
              <a:solidFill>
                <a:schemeClr val="accent1"/>
              </a:solidFill>
              <a:ln w="5776" cap="flat">
                <a:noFill/>
                <a:prstDash val="solid"/>
                <a:miter/>
              </a:ln>
            </p:spPr>
            <p:txBody>
              <a:bodyPr rtlCol="0" anchor="ctr"/>
              <a:lstStyle/>
              <a:p>
                <a:endParaRPr lang="en-US"/>
              </a:p>
            </p:txBody>
          </p:sp>
          <p:sp>
            <p:nvSpPr>
              <p:cNvPr id="101" name="Graphic 71">
                <a:extLst>
                  <a:ext uri="{FF2B5EF4-FFF2-40B4-BE49-F238E27FC236}">
                    <a16:creationId xmlns:a16="http://schemas.microsoft.com/office/drawing/2014/main" id="{EFBC3166-E370-487C-A218-FEDAB89D0D19}"/>
                  </a:ext>
                </a:extLst>
              </p:cNvPr>
              <p:cNvSpPr/>
              <p:nvPr/>
            </p:nvSpPr>
            <p:spPr>
              <a:xfrm>
                <a:off x="4498463" y="3087461"/>
                <a:ext cx="930466" cy="701613"/>
              </a:xfrm>
              <a:custGeom>
                <a:avLst/>
                <a:gdLst>
                  <a:gd name="connsiteX0" fmla="*/ 785905 w 930465"/>
                  <a:gd name="connsiteY0" fmla="*/ 22531 h 701613"/>
                  <a:gd name="connsiteX1" fmla="*/ 466716 w 930465"/>
                  <a:gd name="connsiteY1" fmla="*/ 248 h 701613"/>
                  <a:gd name="connsiteX2" fmla="*/ 147528 w 930465"/>
                  <a:gd name="connsiteY2" fmla="*/ 22531 h 701613"/>
                  <a:gd name="connsiteX3" fmla="*/ 2989 w 930465"/>
                  <a:gd name="connsiteY3" fmla="*/ 197181 h 701613"/>
                  <a:gd name="connsiteX4" fmla="*/ 123438 w 930465"/>
                  <a:gd name="connsiteY4" fmla="*/ 570572 h 701613"/>
                  <a:gd name="connsiteX5" fmla="*/ 302605 w 930465"/>
                  <a:gd name="connsiteY5" fmla="*/ 701560 h 701613"/>
                  <a:gd name="connsiteX6" fmla="*/ 466716 w 930465"/>
                  <a:gd name="connsiteY6" fmla="*/ 698549 h 701613"/>
                  <a:gd name="connsiteX7" fmla="*/ 630828 w 930465"/>
                  <a:gd name="connsiteY7" fmla="*/ 701560 h 701613"/>
                  <a:gd name="connsiteX8" fmla="*/ 809995 w 930465"/>
                  <a:gd name="connsiteY8" fmla="*/ 570572 h 701613"/>
                  <a:gd name="connsiteX9" fmla="*/ 930444 w 930465"/>
                  <a:gd name="connsiteY9" fmla="*/ 197181 h 701613"/>
                  <a:gd name="connsiteX10" fmla="*/ 785905 w 930465"/>
                  <a:gd name="connsiteY10" fmla="*/ 22531 h 70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465" h="701613">
                    <a:moveTo>
                      <a:pt x="785905" y="22531"/>
                    </a:moveTo>
                    <a:cubicBezTo>
                      <a:pt x="705205" y="6572"/>
                      <a:pt x="585057" y="-1559"/>
                      <a:pt x="466716" y="248"/>
                    </a:cubicBezTo>
                    <a:cubicBezTo>
                      <a:pt x="348376" y="-1559"/>
                      <a:pt x="228228" y="6572"/>
                      <a:pt x="147528" y="22531"/>
                    </a:cubicBezTo>
                    <a:cubicBezTo>
                      <a:pt x="63213" y="39093"/>
                      <a:pt x="-16584" y="127923"/>
                      <a:pt x="2989" y="197181"/>
                    </a:cubicBezTo>
                    <a:lnTo>
                      <a:pt x="123438" y="570572"/>
                    </a:lnTo>
                    <a:cubicBezTo>
                      <a:pt x="150238" y="658500"/>
                      <a:pt x="175833" y="710594"/>
                      <a:pt x="302605" y="701560"/>
                    </a:cubicBezTo>
                    <a:cubicBezTo>
                      <a:pt x="354398" y="697946"/>
                      <a:pt x="412515" y="697344"/>
                      <a:pt x="466716" y="698549"/>
                    </a:cubicBezTo>
                    <a:cubicBezTo>
                      <a:pt x="520918" y="697645"/>
                      <a:pt x="579035" y="697946"/>
                      <a:pt x="630828" y="701560"/>
                    </a:cubicBezTo>
                    <a:cubicBezTo>
                      <a:pt x="757600" y="710594"/>
                      <a:pt x="783195" y="658500"/>
                      <a:pt x="809995" y="570572"/>
                    </a:cubicBezTo>
                    <a:lnTo>
                      <a:pt x="930444" y="197181"/>
                    </a:lnTo>
                    <a:cubicBezTo>
                      <a:pt x="950017" y="127923"/>
                      <a:pt x="870219" y="39093"/>
                      <a:pt x="785905" y="22531"/>
                    </a:cubicBezTo>
                    <a:close/>
                  </a:path>
                </a:pathLst>
              </a:custGeom>
              <a:solidFill>
                <a:schemeClr val="accent2"/>
              </a:solidFill>
              <a:ln w="3011" cap="flat">
                <a:noFill/>
                <a:prstDash val="solid"/>
                <a:miter/>
              </a:ln>
            </p:spPr>
            <p:txBody>
              <a:bodyPr rtlCol="0" anchor="ctr"/>
              <a:lstStyle/>
              <a:p>
                <a:endParaRPr lang="en-US"/>
              </a:p>
            </p:txBody>
          </p:sp>
          <p:sp>
            <p:nvSpPr>
              <p:cNvPr id="102" name="Graphic 85">
                <a:extLst>
                  <a:ext uri="{FF2B5EF4-FFF2-40B4-BE49-F238E27FC236}">
                    <a16:creationId xmlns:a16="http://schemas.microsoft.com/office/drawing/2014/main" id="{66C55A84-13CA-455A-A281-188F5CD67A2F}"/>
                  </a:ext>
                </a:extLst>
              </p:cNvPr>
              <p:cNvSpPr/>
              <p:nvPr/>
            </p:nvSpPr>
            <p:spPr>
              <a:xfrm>
                <a:off x="4721566" y="3844149"/>
                <a:ext cx="484260" cy="365154"/>
              </a:xfrm>
              <a:custGeom>
                <a:avLst/>
                <a:gdLst>
                  <a:gd name="connsiteX0" fmla="*/ 409024 w 484259"/>
                  <a:gd name="connsiteY0" fmla="*/ 11726 h 365154"/>
                  <a:gd name="connsiteX1" fmla="*/ 242902 w 484259"/>
                  <a:gd name="connsiteY1" fmla="*/ 129 h 365154"/>
                  <a:gd name="connsiteX2" fmla="*/ 76781 w 484259"/>
                  <a:gd name="connsiteY2" fmla="*/ 11726 h 365154"/>
                  <a:gd name="connsiteX3" fmla="*/ 1556 w 484259"/>
                  <a:gd name="connsiteY3" fmla="*/ 102623 h 365154"/>
                  <a:gd name="connsiteX4" fmla="*/ 64243 w 484259"/>
                  <a:gd name="connsiteY4" fmla="*/ 296954 h 365154"/>
                  <a:gd name="connsiteX5" fmla="*/ 157490 w 484259"/>
                  <a:gd name="connsiteY5" fmla="*/ 365126 h 365154"/>
                  <a:gd name="connsiteX6" fmla="*/ 242902 w 484259"/>
                  <a:gd name="connsiteY6" fmla="*/ 363559 h 365154"/>
                  <a:gd name="connsiteX7" fmla="*/ 328314 w 484259"/>
                  <a:gd name="connsiteY7" fmla="*/ 365126 h 365154"/>
                  <a:gd name="connsiteX8" fmla="*/ 421561 w 484259"/>
                  <a:gd name="connsiteY8" fmla="*/ 296954 h 365154"/>
                  <a:gd name="connsiteX9" fmla="*/ 484248 w 484259"/>
                  <a:gd name="connsiteY9" fmla="*/ 102623 h 365154"/>
                  <a:gd name="connsiteX10" fmla="*/ 409024 w 484259"/>
                  <a:gd name="connsiteY10" fmla="*/ 11726 h 36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4259" h="365154">
                    <a:moveTo>
                      <a:pt x="409024" y="11726"/>
                    </a:moveTo>
                    <a:cubicBezTo>
                      <a:pt x="367023" y="3420"/>
                      <a:pt x="304492" y="-811"/>
                      <a:pt x="242902" y="129"/>
                    </a:cubicBezTo>
                    <a:cubicBezTo>
                      <a:pt x="181312" y="-811"/>
                      <a:pt x="118781" y="3420"/>
                      <a:pt x="76781" y="11726"/>
                    </a:cubicBezTo>
                    <a:cubicBezTo>
                      <a:pt x="32899" y="20346"/>
                      <a:pt x="-8631" y="66578"/>
                      <a:pt x="1556" y="102623"/>
                    </a:cubicBezTo>
                    <a:lnTo>
                      <a:pt x="64243" y="296954"/>
                    </a:lnTo>
                    <a:cubicBezTo>
                      <a:pt x="78191" y="342716"/>
                      <a:pt x="91512" y="369828"/>
                      <a:pt x="157490" y="365126"/>
                    </a:cubicBezTo>
                    <a:cubicBezTo>
                      <a:pt x="184446" y="363246"/>
                      <a:pt x="214693" y="362932"/>
                      <a:pt x="242902" y="363559"/>
                    </a:cubicBezTo>
                    <a:cubicBezTo>
                      <a:pt x="271111" y="363089"/>
                      <a:pt x="301358" y="363246"/>
                      <a:pt x="328314" y="365126"/>
                    </a:cubicBezTo>
                    <a:cubicBezTo>
                      <a:pt x="394292" y="369828"/>
                      <a:pt x="407613" y="342716"/>
                      <a:pt x="421561" y="296954"/>
                    </a:cubicBezTo>
                    <a:lnTo>
                      <a:pt x="484248" y="102623"/>
                    </a:lnTo>
                    <a:cubicBezTo>
                      <a:pt x="494435" y="66578"/>
                      <a:pt x="452905" y="20346"/>
                      <a:pt x="409024" y="11726"/>
                    </a:cubicBezTo>
                    <a:close/>
                  </a:path>
                </a:pathLst>
              </a:custGeom>
              <a:solidFill>
                <a:schemeClr val="accent1"/>
              </a:solidFill>
              <a:ln w="1567" cap="flat">
                <a:noFill/>
                <a:prstDash val="solid"/>
                <a:miter/>
              </a:ln>
            </p:spPr>
            <p:txBody>
              <a:bodyPr rtlCol="0" anchor="ctr"/>
              <a:lstStyle/>
              <a:p>
                <a:endParaRPr lang="en-US"/>
              </a:p>
            </p:txBody>
          </p:sp>
        </p:grpSp>
        <p:grpSp>
          <p:nvGrpSpPr>
            <p:cNvPr id="88" name="Group 58">
              <a:extLst>
                <a:ext uri="{FF2B5EF4-FFF2-40B4-BE49-F238E27FC236}">
                  <a16:creationId xmlns:a16="http://schemas.microsoft.com/office/drawing/2014/main" id="{503B8782-5BA8-42D3-AE46-CBC75BAB8082}"/>
                </a:ext>
              </a:extLst>
            </p:cNvPr>
            <p:cNvGrpSpPr/>
            <p:nvPr/>
          </p:nvGrpSpPr>
          <p:grpSpPr>
            <a:xfrm rot="17400000">
              <a:off x="3470603" y="2791779"/>
              <a:ext cx="1785679" cy="2523400"/>
              <a:chOff x="4070856" y="1685903"/>
              <a:chExt cx="1785679" cy="2523400"/>
            </a:xfrm>
          </p:grpSpPr>
          <p:sp>
            <p:nvSpPr>
              <p:cNvPr id="97" name="Graphic 57">
                <a:extLst>
                  <a:ext uri="{FF2B5EF4-FFF2-40B4-BE49-F238E27FC236}">
                    <a16:creationId xmlns:a16="http://schemas.microsoft.com/office/drawing/2014/main" id="{75625B20-AA03-421B-9920-5FAFE1A69487}"/>
                  </a:ext>
                </a:extLst>
              </p:cNvPr>
              <p:cNvSpPr/>
              <p:nvPr/>
            </p:nvSpPr>
            <p:spPr>
              <a:xfrm>
                <a:off x="4070856" y="1685903"/>
                <a:ext cx="1785679" cy="1346483"/>
              </a:xfrm>
              <a:custGeom>
                <a:avLst/>
                <a:gdLst>
                  <a:gd name="connsiteX0" fmla="*/ 1508250 w 1785679"/>
                  <a:gd name="connsiteY0" fmla="*/ 43240 h 1346483"/>
                  <a:gd name="connsiteX1" fmla="*/ 895687 w 1785679"/>
                  <a:gd name="connsiteY1" fmla="*/ 476 h 1346483"/>
                  <a:gd name="connsiteX2" fmla="*/ 283124 w 1785679"/>
                  <a:gd name="connsiteY2" fmla="*/ 43240 h 1346483"/>
                  <a:gd name="connsiteX3" fmla="*/ 5736 w 1785679"/>
                  <a:gd name="connsiteY3" fmla="*/ 378416 h 1346483"/>
                  <a:gd name="connsiteX4" fmla="*/ 236892 w 1785679"/>
                  <a:gd name="connsiteY4" fmla="*/ 1094999 h 1346483"/>
                  <a:gd name="connsiteX5" fmla="*/ 580737 w 1785679"/>
                  <a:gd name="connsiteY5" fmla="*/ 1346381 h 1346483"/>
                  <a:gd name="connsiteX6" fmla="*/ 895687 w 1785679"/>
                  <a:gd name="connsiteY6" fmla="*/ 1340602 h 1346483"/>
                  <a:gd name="connsiteX7" fmla="*/ 1210637 w 1785679"/>
                  <a:gd name="connsiteY7" fmla="*/ 1346381 h 1346483"/>
                  <a:gd name="connsiteX8" fmla="*/ 1554481 w 1785679"/>
                  <a:gd name="connsiteY8" fmla="*/ 1094999 h 1346483"/>
                  <a:gd name="connsiteX9" fmla="*/ 1785637 w 1785679"/>
                  <a:gd name="connsiteY9" fmla="*/ 378416 h 1346483"/>
                  <a:gd name="connsiteX10" fmla="*/ 1508250 w 1785679"/>
                  <a:gd name="connsiteY10" fmla="*/ 43240 h 134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679" h="1346483">
                    <a:moveTo>
                      <a:pt x="1508250" y="43240"/>
                    </a:moveTo>
                    <a:cubicBezTo>
                      <a:pt x="1353375" y="12612"/>
                      <a:pt x="1122797" y="-2991"/>
                      <a:pt x="895687" y="476"/>
                    </a:cubicBezTo>
                    <a:cubicBezTo>
                      <a:pt x="668576" y="-2991"/>
                      <a:pt x="437998" y="12612"/>
                      <a:pt x="283124" y="43240"/>
                    </a:cubicBezTo>
                    <a:cubicBezTo>
                      <a:pt x="121314" y="75024"/>
                      <a:pt x="-31826" y="245501"/>
                      <a:pt x="5736" y="378416"/>
                    </a:cubicBezTo>
                    <a:lnTo>
                      <a:pt x="236892" y="1094999"/>
                    </a:lnTo>
                    <a:cubicBezTo>
                      <a:pt x="288325" y="1263743"/>
                      <a:pt x="337445" y="1363718"/>
                      <a:pt x="580737" y="1346381"/>
                    </a:cubicBezTo>
                    <a:cubicBezTo>
                      <a:pt x="680134" y="1339446"/>
                      <a:pt x="791666" y="1338291"/>
                      <a:pt x="895687" y="1340602"/>
                    </a:cubicBezTo>
                    <a:cubicBezTo>
                      <a:pt x="999707" y="1338868"/>
                      <a:pt x="1111240" y="1339446"/>
                      <a:pt x="1210637" y="1346381"/>
                    </a:cubicBezTo>
                    <a:cubicBezTo>
                      <a:pt x="1453928" y="1363718"/>
                      <a:pt x="1503049" y="1263743"/>
                      <a:pt x="1554481" y="1094999"/>
                    </a:cubicBezTo>
                    <a:lnTo>
                      <a:pt x="1785637" y="378416"/>
                    </a:lnTo>
                    <a:cubicBezTo>
                      <a:pt x="1823200" y="245501"/>
                      <a:pt x="1670059" y="75024"/>
                      <a:pt x="1508250" y="43240"/>
                    </a:cubicBezTo>
                    <a:close/>
                  </a:path>
                </a:pathLst>
              </a:custGeom>
              <a:solidFill>
                <a:schemeClr val="accent2"/>
              </a:solidFill>
              <a:ln w="5776" cap="flat">
                <a:noFill/>
                <a:prstDash val="solid"/>
                <a:miter/>
              </a:ln>
            </p:spPr>
            <p:txBody>
              <a:bodyPr rtlCol="0" anchor="ctr"/>
              <a:lstStyle/>
              <a:p>
                <a:endParaRPr lang="en-US"/>
              </a:p>
            </p:txBody>
          </p:sp>
          <p:sp>
            <p:nvSpPr>
              <p:cNvPr id="98" name="Graphic 71">
                <a:extLst>
                  <a:ext uri="{FF2B5EF4-FFF2-40B4-BE49-F238E27FC236}">
                    <a16:creationId xmlns:a16="http://schemas.microsoft.com/office/drawing/2014/main" id="{4081FF9A-174F-4DAF-BF45-F9084D78B6D4}"/>
                  </a:ext>
                </a:extLst>
              </p:cNvPr>
              <p:cNvSpPr/>
              <p:nvPr/>
            </p:nvSpPr>
            <p:spPr>
              <a:xfrm>
                <a:off x="4498463" y="3087460"/>
                <a:ext cx="930466" cy="701613"/>
              </a:xfrm>
              <a:custGeom>
                <a:avLst/>
                <a:gdLst>
                  <a:gd name="connsiteX0" fmla="*/ 785905 w 930465"/>
                  <a:gd name="connsiteY0" fmla="*/ 22531 h 701613"/>
                  <a:gd name="connsiteX1" fmla="*/ 466716 w 930465"/>
                  <a:gd name="connsiteY1" fmla="*/ 248 h 701613"/>
                  <a:gd name="connsiteX2" fmla="*/ 147528 w 930465"/>
                  <a:gd name="connsiteY2" fmla="*/ 22531 h 701613"/>
                  <a:gd name="connsiteX3" fmla="*/ 2989 w 930465"/>
                  <a:gd name="connsiteY3" fmla="*/ 197181 h 701613"/>
                  <a:gd name="connsiteX4" fmla="*/ 123438 w 930465"/>
                  <a:gd name="connsiteY4" fmla="*/ 570572 h 701613"/>
                  <a:gd name="connsiteX5" fmla="*/ 302605 w 930465"/>
                  <a:gd name="connsiteY5" fmla="*/ 701560 h 701613"/>
                  <a:gd name="connsiteX6" fmla="*/ 466716 w 930465"/>
                  <a:gd name="connsiteY6" fmla="*/ 698549 h 701613"/>
                  <a:gd name="connsiteX7" fmla="*/ 630828 w 930465"/>
                  <a:gd name="connsiteY7" fmla="*/ 701560 h 701613"/>
                  <a:gd name="connsiteX8" fmla="*/ 809995 w 930465"/>
                  <a:gd name="connsiteY8" fmla="*/ 570572 h 701613"/>
                  <a:gd name="connsiteX9" fmla="*/ 930444 w 930465"/>
                  <a:gd name="connsiteY9" fmla="*/ 197181 h 701613"/>
                  <a:gd name="connsiteX10" fmla="*/ 785905 w 930465"/>
                  <a:gd name="connsiteY10" fmla="*/ 22531 h 70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465" h="701613">
                    <a:moveTo>
                      <a:pt x="785905" y="22531"/>
                    </a:moveTo>
                    <a:cubicBezTo>
                      <a:pt x="705205" y="6572"/>
                      <a:pt x="585057" y="-1559"/>
                      <a:pt x="466716" y="248"/>
                    </a:cubicBezTo>
                    <a:cubicBezTo>
                      <a:pt x="348376" y="-1559"/>
                      <a:pt x="228228" y="6572"/>
                      <a:pt x="147528" y="22531"/>
                    </a:cubicBezTo>
                    <a:cubicBezTo>
                      <a:pt x="63213" y="39093"/>
                      <a:pt x="-16584" y="127923"/>
                      <a:pt x="2989" y="197181"/>
                    </a:cubicBezTo>
                    <a:lnTo>
                      <a:pt x="123438" y="570572"/>
                    </a:lnTo>
                    <a:cubicBezTo>
                      <a:pt x="150238" y="658500"/>
                      <a:pt x="175833" y="710594"/>
                      <a:pt x="302605" y="701560"/>
                    </a:cubicBezTo>
                    <a:cubicBezTo>
                      <a:pt x="354398" y="697946"/>
                      <a:pt x="412515" y="697344"/>
                      <a:pt x="466716" y="698549"/>
                    </a:cubicBezTo>
                    <a:cubicBezTo>
                      <a:pt x="520918" y="697645"/>
                      <a:pt x="579035" y="697946"/>
                      <a:pt x="630828" y="701560"/>
                    </a:cubicBezTo>
                    <a:cubicBezTo>
                      <a:pt x="757600" y="710594"/>
                      <a:pt x="783195" y="658500"/>
                      <a:pt x="809995" y="570572"/>
                    </a:cubicBezTo>
                    <a:lnTo>
                      <a:pt x="930444" y="197181"/>
                    </a:lnTo>
                    <a:cubicBezTo>
                      <a:pt x="950017" y="127923"/>
                      <a:pt x="870219" y="39093"/>
                      <a:pt x="785905" y="22531"/>
                    </a:cubicBezTo>
                    <a:close/>
                  </a:path>
                </a:pathLst>
              </a:custGeom>
              <a:solidFill>
                <a:schemeClr val="accent1"/>
              </a:solidFill>
              <a:ln w="3011" cap="flat">
                <a:noFill/>
                <a:prstDash val="solid"/>
                <a:miter/>
              </a:ln>
            </p:spPr>
            <p:txBody>
              <a:bodyPr rtlCol="0" anchor="ctr"/>
              <a:lstStyle/>
              <a:p>
                <a:endParaRPr lang="en-US"/>
              </a:p>
            </p:txBody>
          </p:sp>
          <p:sp>
            <p:nvSpPr>
              <p:cNvPr id="99" name="Graphic 85">
                <a:extLst>
                  <a:ext uri="{FF2B5EF4-FFF2-40B4-BE49-F238E27FC236}">
                    <a16:creationId xmlns:a16="http://schemas.microsoft.com/office/drawing/2014/main" id="{E5CEBCAF-C5BF-4666-AC30-BEBE18D50F96}"/>
                  </a:ext>
                </a:extLst>
              </p:cNvPr>
              <p:cNvSpPr/>
              <p:nvPr/>
            </p:nvSpPr>
            <p:spPr>
              <a:xfrm>
                <a:off x="4721566" y="3844149"/>
                <a:ext cx="484260" cy="365154"/>
              </a:xfrm>
              <a:custGeom>
                <a:avLst/>
                <a:gdLst>
                  <a:gd name="connsiteX0" fmla="*/ 409024 w 484259"/>
                  <a:gd name="connsiteY0" fmla="*/ 11726 h 365154"/>
                  <a:gd name="connsiteX1" fmla="*/ 242902 w 484259"/>
                  <a:gd name="connsiteY1" fmla="*/ 129 h 365154"/>
                  <a:gd name="connsiteX2" fmla="*/ 76781 w 484259"/>
                  <a:gd name="connsiteY2" fmla="*/ 11726 h 365154"/>
                  <a:gd name="connsiteX3" fmla="*/ 1556 w 484259"/>
                  <a:gd name="connsiteY3" fmla="*/ 102623 h 365154"/>
                  <a:gd name="connsiteX4" fmla="*/ 64243 w 484259"/>
                  <a:gd name="connsiteY4" fmla="*/ 296954 h 365154"/>
                  <a:gd name="connsiteX5" fmla="*/ 157490 w 484259"/>
                  <a:gd name="connsiteY5" fmla="*/ 365126 h 365154"/>
                  <a:gd name="connsiteX6" fmla="*/ 242902 w 484259"/>
                  <a:gd name="connsiteY6" fmla="*/ 363559 h 365154"/>
                  <a:gd name="connsiteX7" fmla="*/ 328314 w 484259"/>
                  <a:gd name="connsiteY7" fmla="*/ 365126 h 365154"/>
                  <a:gd name="connsiteX8" fmla="*/ 421561 w 484259"/>
                  <a:gd name="connsiteY8" fmla="*/ 296954 h 365154"/>
                  <a:gd name="connsiteX9" fmla="*/ 484248 w 484259"/>
                  <a:gd name="connsiteY9" fmla="*/ 102623 h 365154"/>
                  <a:gd name="connsiteX10" fmla="*/ 409024 w 484259"/>
                  <a:gd name="connsiteY10" fmla="*/ 11726 h 36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4259" h="365154">
                    <a:moveTo>
                      <a:pt x="409024" y="11726"/>
                    </a:moveTo>
                    <a:cubicBezTo>
                      <a:pt x="367023" y="3420"/>
                      <a:pt x="304492" y="-811"/>
                      <a:pt x="242902" y="129"/>
                    </a:cubicBezTo>
                    <a:cubicBezTo>
                      <a:pt x="181312" y="-811"/>
                      <a:pt x="118781" y="3420"/>
                      <a:pt x="76781" y="11726"/>
                    </a:cubicBezTo>
                    <a:cubicBezTo>
                      <a:pt x="32899" y="20346"/>
                      <a:pt x="-8631" y="66578"/>
                      <a:pt x="1556" y="102623"/>
                    </a:cubicBezTo>
                    <a:lnTo>
                      <a:pt x="64243" y="296954"/>
                    </a:lnTo>
                    <a:cubicBezTo>
                      <a:pt x="78191" y="342716"/>
                      <a:pt x="91512" y="369828"/>
                      <a:pt x="157490" y="365126"/>
                    </a:cubicBezTo>
                    <a:cubicBezTo>
                      <a:pt x="184446" y="363246"/>
                      <a:pt x="214693" y="362932"/>
                      <a:pt x="242902" y="363559"/>
                    </a:cubicBezTo>
                    <a:cubicBezTo>
                      <a:pt x="271111" y="363089"/>
                      <a:pt x="301358" y="363246"/>
                      <a:pt x="328314" y="365126"/>
                    </a:cubicBezTo>
                    <a:cubicBezTo>
                      <a:pt x="394292" y="369828"/>
                      <a:pt x="407613" y="342716"/>
                      <a:pt x="421561" y="296954"/>
                    </a:cubicBezTo>
                    <a:lnTo>
                      <a:pt x="484248" y="102623"/>
                    </a:lnTo>
                    <a:cubicBezTo>
                      <a:pt x="494435" y="66578"/>
                      <a:pt x="452905" y="20346"/>
                      <a:pt x="409024" y="11726"/>
                    </a:cubicBezTo>
                    <a:close/>
                  </a:path>
                </a:pathLst>
              </a:custGeom>
              <a:solidFill>
                <a:schemeClr val="accent2"/>
              </a:solidFill>
              <a:ln w="1567" cap="flat">
                <a:noFill/>
                <a:prstDash val="solid"/>
                <a:miter/>
              </a:ln>
            </p:spPr>
            <p:txBody>
              <a:bodyPr rtlCol="0" anchor="ctr"/>
              <a:lstStyle/>
              <a:p>
                <a:endParaRPr lang="en-US"/>
              </a:p>
            </p:txBody>
          </p:sp>
        </p:grpSp>
        <p:grpSp>
          <p:nvGrpSpPr>
            <p:cNvPr id="89" name="Group 66">
              <a:extLst>
                <a:ext uri="{FF2B5EF4-FFF2-40B4-BE49-F238E27FC236}">
                  <a16:creationId xmlns:a16="http://schemas.microsoft.com/office/drawing/2014/main" id="{3E58902D-F667-4A42-830E-42F67CD71507}"/>
                </a:ext>
              </a:extLst>
            </p:cNvPr>
            <p:cNvGrpSpPr/>
            <p:nvPr/>
          </p:nvGrpSpPr>
          <p:grpSpPr>
            <a:xfrm rot="1422580" flipH="1">
              <a:off x="5800879" y="1853133"/>
              <a:ext cx="1785679" cy="2523400"/>
              <a:chOff x="4070856" y="1685903"/>
              <a:chExt cx="1785679" cy="2523400"/>
            </a:xfrm>
          </p:grpSpPr>
          <p:sp>
            <p:nvSpPr>
              <p:cNvPr id="94" name="Graphic 57">
                <a:extLst>
                  <a:ext uri="{FF2B5EF4-FFF2-40B4-BE49-F238E27FC236}">
                    <a16:creationId xmlns:a16="http://schemas.microsoft.com/office/drawing/2014/main" id="{5F435D04-D58C-4D65-8576-45933EB1F450}"/>
                  </a:ext>
                </a:extLst>
              </p:cNvPr>
              <p:cNvSpPr/>
              <p:nvPr/>
            </p:nvSpPr>
            <p:spPr>
              <a:xfrm>
                <a:off x="4070856" y="1685903"/>
                <a:ext cx="1785679" cy="1346483"/>
              </a:xfrm>
              <a:custGeom>
                <a:avLst/>
                <a:gdLst>
                  <a:gd name="connsiteX0" fmla="*/ 1508250 w 1785679"/>
                  <a:gd name="connsiteY0" fmla="*/ 43240 h 1346483"/>
                  <a:gd name="connsiteX1" fmla="*/ 895687 w 1785679"/>
                  <a:gd name="connsiteY1" fmla="*/ 476 h 1346483"/>
                  <a:gd name="connsiteX2" fmla="*/ 283124 w 1785679"/>
                  <a:gd name="connsiteY2" fmla="*/ 43240 h 1346483"/>
                  <a:gd name="connsiteX3" fmla="*/ 5736 w 1785679"/>
                  <a:gd name="connsiteY3" fmla="*/ 378416 h 1346483"/>
                  <a:gd name="connsiteX4" fmla="*/ 236892 w 1785679"/>
                  <a:gd name="connsiteY4" fmla="*/ 1094999 h 1346483"/>
                  <a:gd name="connsiteX5" fmla="*/ 580737 w 1785679"/>
                  <a:gd name="connsiteY5" fmla="*/ 1346381 h 1346483"/>
                  <a:gd name="connsiteX6" fmla="*/ 895687 w 1785679"/>
                  <a:gd name="connsiteY6" fmla="*/ 1340602 h 1346483"/>
                  <a:gd name="connsiteX7" fmla="*/ 1210637 w 1785679"/>
                  <a:gd name="connsiteY7" fmla="*/ 1346381 h 1346483"/>
                  <a:gd name="connsiteX8" fmla="*/ 1554481 w 1785679"/>
                  <a:gd name="connsiteY8" fmla="*/ 1094999 h 1346483"/>
                  <a:gd name="connsiteX9" fmla="*/ 1785637 w 1785679"/>
                  <a:gd name="connsiteY9" fmla="*/ 378416 h 1346483"/>
                  <a:gd name="connsiteX10" fmla="*/ 1508250 w 1785679"/>
                  <a:gd name="connsiteY10" fmla="*/ 43240 h 134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679" h="1346483">
                    <a:moveTo>
                      <a:pt x="1508250" y="43240"/>
                    </a:moveTo>
                    <a:cubicBezTo>
                      <a:pt x="1353375" y="12612"/>
                      <a:pt x="1122797" y="-2991"/>
                      <a:pt x="895687" y="476"/>
                    </a:cubicBezTo>
                    <a:cubicBezTo>
                      <a:pt x="668576" y="-2991"/>
                      <a:pt x="437998" y="12612"/>
                      <a:pt x="283124" y="43240"/>
                    </a:cubicBezTo>
                    <a:cubicBezTo>
                      <a:pt x="121314" y="75024"/>
                      <a:pt x="-31826" y="245501"/>
                      <a:pt x="5736" y="378416"/>
                    </a:cubicBezTo>
                    <a:lnTo>
                      <a:pt x="236892" y="1094999"/>
                    </a:lnTo>
                    <a:cubicBezTo>
                      <a:pt x="288325" y="1263743"/>
                      <a:pt x="337445" y="1363718"/>
                      <a:pt x="580737" y="1346381"/>
                    </a:cubicBezTo>
                    <a:cubicBezTo>
                      <a:pt x="680134" y="1339446"/>
                      <a:pt x="791666" y="1338291"/>
                      <a:pt x="895687" y="1340602"/>
                    </a:cubicBezTo>
                    <a:cubicBezTo>
                      <a:pt x="999707" y="1338868"/>
                      <a:pt x="1111240" y="1339446"/>
                      <a:pt x="1210637" y="1346381"/>
                    </a:cubicBezTo>
                    <a:cubicBezTo>
                      <a:pt x="1453928" y="1363718"/>
                      <a:pt x="1503049" y="1263743"/>
                      <a:pt x="1554481" y="1094999"/>
                    </a:cubicBezTo>
                    <a:lnTo>
                      <a:pt x="1785637" y="378416"/>
                    </a:lnTo>
                    <a:cubicBezTo>
                      <a:pt x="1823200" y="245501"/>
                      <a:pt x="1670059" y="75024"/>
                      <a:pt x="1508250" y="43240"/>
                    </a:cubicBezTo>
                    <a:close/>
                  </a:path>
                </a:pathLst>
              </a:custGeom>
              <a:solidFill>
                <a:schemeClr val="accent2"/>
              </a:solidFill>
              <a:ln w="5776" cap="flat">
                <a:noFill/>
                <a:prstDash val="solid"/>
                <a:miter/>
              </a:ln>
            </p:spPr>
            <p:txBody>
              <a:bodyPr rtlCol="0" anchor="ctr"/>
              <a:lstStyle/>
              <a:p>
                <a:endParaRPr lang="en-US"/>
              </a:p>
            </p:txBody>
          </p:sp>
          <p:sp>
            <p:nvSpPr>
              <p:cNvPr id="95" name="Graphic 71">
                <a:extLst>
                  <a:ext uri="{FF2B5EF4-FFF2-40B4-BE49-F238E27FC236}">
                    <a16:creationId xmlns:a16="http://schemas.microsoft.com/office/drawing/2014/main" id="{85EB5F2D-C04E-4A78-88B6-B9B742F996F8}"/>
                  </a:ext>
                </a:extLst>
              </p:cNvPr>
              <p:cNvSpPr/>
              <p:nvPr/>
            </p:nvSpPr>
            <p:spPr>
              <a:xfrm>
                <a:off x="4498463" y="3087461"/>
                <a:ext cx="930466" cy="701613"/>
              </a:xfrm>
              <a:custGeom>
                <a:avLst/>
                <a:gdLst>
                  <a:gd name="connsiteX0" fmla="*/ 785905 w 930465"/>
                  <a:gd name="connsiteY0" fmla="*/ 22531 h 701613"/>
                  <a:gd name="connsiteX1" fmla="*/ 466716 w 930465"/>
                  <a:gd name="connsiteY1" fmla="*/ 248 h 701613"/>
                  <a:gd name="connsiteX2" fmla="*/ 147528 w 930465"/>
                  <a:gd name="connsiteY2" fmla="*/ 22531 h 701613"/>
                  <a:gd name="connsiteX3" fmla="*/ 2989 w 930465"/>
                  <a:gd name="connsiteY3" fmla="*/ 197181 h 701613"/>
                  <a:gd name="connsiteX4" fmla="*/ 123438 w 930465"/>
                  <a:gd name="connsiteY4" fmla="*/ 570572 h 701613"/>
                  <a:gd name="connsiteX5" fmla="*/ 302605 w 930465"/>
                  <a:gd name="connsiteY5" fmla="*/ 701560 h 701613"/>
                  <a:gd name="connsiteX6" fmla="*/ 466716 w 930465"/>
                  <a:gd name="connsiteY6" fmla="*/ 698549 h 701613"/>
                  <a:gd name="connsiteX7" fmla="*/ 630828 w 930465"/>
                  <a:gd name="connsiteY7" fmla="*/ 701560 h 701613"/>
                  <a:gd name="connsiteX8" fmla="*/ 809995 w 930465"/>
                  <a:gd name="connsiteY8" fmla="*/ 570572 h 701613"/>
                  <a:gd name="connsiteX9" fmla="*/ 930444 w 930465"/>
                  <a:gd name="connsiteY9" fmla="*/ 197181 h 701613"/>
                  <a:gd name="connsiteX10" fmla="*/ 785905 w 930465"/>
                  <a:gd name="connsiteY10" fmla="*/ 22531 h 70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465" h="701613">
                    <a:moveTo>
                      <a:pt x="785905" y="22531"/>
                    </a:moveTo>
                    <a:cubicBezTo>
                      <a:pt x="705205" y="6572"/>
                      <a:pt x="585057" y="-1559"/>
                      <a:pt x="466716" y="248"/>
                    </a:cubicBezTo>
                    <a:cubicBezTo>
                      <a:pt x="348376" y="-1559"/>
                      <a:pt x="228228" y="6572"/>
                      <a:pt x="147528" y="22531"/>
                    </a:cubicBezTo>
                    <a:cubicBezTo>
                      <a:pt x="63213" y="39093"/>
                      <a:pt x="-16584" y="127923"/>
                      <a:pt x="2989" y="197181"/>
                    </a:cubicBezTo>
                    <a:lnTo>
                      <a:pt x="123438" y="570572"/>
                    </a:lnTo>
                    <a:cubicBezTo>
                      <a:pt x="150238" y="658500"/>
                      <a:pt x="175833" y="710594"/>
                      <a:pt x="302605" y="701560"/>
                    </a:cubicBezTo>
                    <a:cubicBezTo>
                      <a:pt x="354398" y="697946"/>
                      <a:pt x="412515" y="697344"/>
                      <a:pt x="466716" y="698549"/>
                    </a:cubicBezTo>
                    <a:cubicBezTo>
                      <a:pt x="520918" y="697645"/>
                      <a:pt x="579035" y="697946"/>
                      <a:pt x="630828" y="701560"/>
                    </a:cubicBezTo>
                    <a:cubicBezTo>
                      <a:pt x="757600" y="710594"/>
                      <a:pt x="783195" y="658500"/>
                      <a:pt x="809995" y="570572"/>
                    </a:cubicBezTo>
                    <a:lnTo>
                      <a:pt x="930444" y="197181"/>
                    </a:lnTo>
                    <a:cubicBezTo>
                      <a:pt x="950017" y="127923"/>
                      <a:pt x="870219" y="39093"/>
                      <a:pt x="785905" y="22531"/>
                    </a:cubicBezTo>
                    <a:close/>
                  </a:path>
                </a:pathLst>
              </a:custGeom>
              <a:solidFill>
                <a:schemeClr val="accent1"/>
              </a:solidFill>
              <a:ln w="3011" cap="flat">
                <a:noFill/>
                <a:prstDash val="solid"/>
                <a:miter/>
              </a:ln>
            </p:spPr>
            <p:txBody>
              <a:bodyPr rtlCol="0" anchor="ctr"/>
              <a:lstStyle/>
              <a:p>
                <a:endParaRPr lang="en-US"/>
              </a:p>
            </p:txBody>
          </p:sp>
          <p:sp>
            <p:nvSpPr>
              <p:cNvPr id="96" name="Graphic 85">
                <a:extLst>
                  <a:ext uri="{FF2B5EF4-FFF2-40B4-BE49-F238E27FC236}">
                    <a16:creationId xmlns:a16="http://schemas.microsoft.com/office/drawing/2014/main" id="{F7F7A0A9-ADBA-4829-8C53-A7568BD77A65}"/>
                  </a:ext>
                </a:extLst>
              </p:cNvPr>
              <p:cNvSpPr/>
              <p:nvPr/>
            </p:nvSpPr>
            <p:spPr>
              <a:xfrm>
                <a:off x="4721566" y="3844149"/>
                <a:ext cx="484260" cy="365154"/>
              </a:xfrm>
              <a:custGeom>
                <a:avLst/>
                <a:gdLst>
                  <a:gd name="connsiteX0" fmla="*/ 409024 w 484259"/>
                  <a:gd name="connsiteY0" fmla="*/ 11726 h 365154"/>
                  <a:gd name="connsiteX1" fmla="*/ 242902 w 484259"/>
                  <a:gd name="connsiteY1" fmla="*/ 129 h 365154"/>
                  <a:gd name="connsiteX2" fmla="*/ 76781 w 484259"/>
                  <a:gd name="connsiteY2" fmla="*/ 11726 h 365154"/>
                  <a:gd name="connsiteX3" fmla="*/ 1556 w 484259"/>
                  <a:gd name="connsiteY3" fmla="*/ 102623 h 365154"/>
                  <a:gd name="connsiteX4" fmla="*/ 64243 w 484259"/>
                  <a:gd name="connsiteY4" fmla="*/ 296954 h 365154"/>
                  <a:gd name="connsiteX5" fmla="*/ 157490 w 484259"/>
                  <a:gd name="connsiteY5" fmla="*/ 365126 h 365154"/>
                  <a:gd name="connsiteX6" fmla="*/ 242902 w 484259"/>
                  <a:gd name="connsiteY6" fmla="*/ 363559 h 365154"/>
                  <a:gd name="connsiteX7" fmla="*/ 328314 w 484259"/>
                  <a:gd name="connsiteY7" fmla="*/ 365126 h 365154"/>
                  <a:gd name="connsiteX8" fmla="*/ 421561 w 484259"/>
                  <a:gd name="connsiteY8" fmla="*/ 296954 h 365154"/>
                  <a:gd name="connsiteX9" fmla="*/ 484248 w 484259"/>
                  <a:gd name="connsiteY9" fmla="*/ 102623 h 365154"/>
                  <a:gd name="connsiteX10" fmla="*/ 409024 w 484259"/>
                  <a:gd name="connsiteY10" fmla="*/ 11726 h 36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4259" h="365154">
                    <a:moveTo>
                      <a:pt x="409024" y="11726"/>
                    </a:moveTo>
                    <a:cubicBezTo>
                      <a:pt x="367023" y="3420"/>
                      <a:pt x="304492" y="-811"/>
                      <a:pt x="242902" y="129"/>
                    </a:cubicBezTo>
                    <a:cubicBezTo>
                      <a:pt x="181312" y="-811"/>
                      <a:pt x="118781" y="3420"/>
                      <a:pt x="76781" y="11726"/>
                    </a:cubicBezTo>
                    <a:cubicBezTo>
                      <a:pt x="32899" y="20346"/>
                      <a:pt x="-8631" y="66578"/>
                      <a:pt x="1556" y="102623"/>
                    </a:cubicBezTo>
                    <a:lnTo>
                      <a:pt x="64243" y="296954"/>
                    </a:lnTo>
                    <a:cubicBezTo>
                      <a:pt x="78191" y="342716"/>
                      <a:pt x="91512" y="369828"/>
                      <a:pt x="157490" y="365126"/>
                    </a:cubicBezTo>
                    <a:cubicBezTo>
                      <a:pt x="184446" y="363246"/>
                      <a:pt x="214693" y="362932"/>
                      <a:pt x="242902" y="363559"/>
                    </a:cubicBezTo>
                    <a:cubicBezTo>
                      <a:pt x="271111" y="363089"/>
                      <a:pt x="301358" y="363246"/>
                      <a:pt x="328314" y="365126"/>
                    </a:cubicBezTo>
                    <a:cubicBezTo>
                      <a:pt x="394292" y="369828"/>
                      <a:pt x="407613" y="342716"/>
                      <a:pt x="421561" y="296954"/>
                    </a:cubicBezTo>
                    <a:lnTo>
                      <a:pt x="484248" y="102623"/>
                    </a:lnTo>
                    <a:cubicBezTo>
                      <a:pt x="494435" y="66578"/>
                      <a:pt x="452905" y="20346"/>
                      <a:pt x="409024" y="11726"/>
                    </a:cubicBezTo>
                    <a:close/>
                  </a:path>
                </a:pathLst>
              </a:custGeom>
              <a:solidFill>
                <a:schemeClr val="accent2"/>
              </a:solidFill>
              <a:ln w="1567" cap="flat">
                <a:noFill/>
                <a:prstDash val="solid"/>
                <a:miter/>
              </a:ln>
            </p:spPr>
            <p:txBody>
              <a:bodyPr rtlCol="0" anchor="ctr"/>
              <a:lstStyle/>
              <a:p>
                <a:endParaRPr lang="en-US"/>
              </a:p>
            </p:txBody>
          </p:sp>
        </p:grpSp>
        <p:grpSp>
          <p:nvGrpSpPr>
            <p:cNvPr id="90" name="Group 67">
              <a:extLst>
                <a:ext uri="{FF2B5EF4-FFF2-40B4-BE49-F238E27FC236}">
                  <a16:creationId xmlns:a16="http://schemas.microsoft.com/office/drawing/2014/main" id="{4C037357-58D0-403D-922F-E5AE52172A73}"/>
                </a:ext>
              </a:extLst>
            </p:cNvPr>
            <p:cNvGrpSpPr/>
            <p:nvPr/>
          </p:nvGrpSpPr>
          <p:grpSpPr>
            <a:xfrm rot="4200000" flipH="1">
              <a:off x="6744461" y="2791779"/>
              <a:ext cx="1785679" cy="2523400"/>
              <a:chOff x="4070856" y="1685903"/>
              <a:chExt cx="1785679" cy="2523400"/>
            </a:xfrm>
          </p:grpSpPr>
          <p:sp>
            <p:nvSpPr>
              <p:cNvPr id="91" name="Graphic 57">
                <a:extLst>
                  <a:ext uri="{FF2B5EF4-FFF2-40B4-BE49-F238E27FC236}">
                    <a16:creationId xmlns:a16="http://schemas.microsoft.com/office/drawing/2014/main" id="{80586D6E-CEC2-48B1-AD09-E96700AEC3F4}"/>
                  </a:ext>
                </a:extLst>
              </p:cNvPr>
              <p:cNvSpPr/>
              <p:nvPr/>
            </p:nvSpPr>
            <p:spPr>
              <a:xfrm>
                <a:off x="4070856" y="1685903"/>
                <a:ext cx="1785679" cy="1346483"/>
              </a:xfrm>
              <a:custGeom>
                <a:avLst/>
                <a:gdLst>
                  <a:gd name="connsiteX0" fmla="*/ 1508250 w 1785679"/>
                  <a:gd name="connsiteY0" fmla="*/ 43240 h 1346483"/>
                  <a:gd name="connsiteX1" fmla="*/ 895687 w 1785679"/>
                  <a:gd name="connsiteY1" fmla="*/ 476 h 1346483"/>
                  <a:gd name="connsiteX2" fmla="*/ 283124 w 1785679"/>
                  <a:gd name="connsiteY2" fmla="*/ 43240 h 1346483"/>
                  <a:gd name="connsiteX3" fmla="*/ 5736 w 1785679"/>
                  <a:gd name="connsiteY3" fmla="*/ 378416 h 1346483"/>
                  <a:gd name="connsiteX4" fmla="*/ 236892 w 1785679"/>
                  <a:gd name="connsiteY4" fmla="*/ 1094999 h 1346483"/>
                  <a:gd name="connsiteX5" fmla="*/ 580737 w 1785679"/>
                  <a:gd name="connsiteY5" fmla="*/ 1346381 h 1346483"/>
                  <a:gd name="connsiteX6" fmla="*/ 895687 w 1785679"/>
                  <a:gd name="connsiteY6" fmla="*/ 1340602 h 1346483"/>
                  <a:gd name="connsiteX7" fmla="*/ 1210637 w 1785679"/>
                  <a:gd name="connsiteY7" fmla="*/ 1346381 h 1346483"/>
                  <a:gd name="connsiteX8" fmla="*/ 1554481 w 1785679"/>
                  <a:gd name="connsiteY8" fmla="*/ 1094999 h 1346483"/>
                  <a:gd name="connsiteX9" fmla="*/ 1785637 w 1785679"/>
                  <a:gd name="connsiteY9" fmla="*/ 378416 h 1346483"/>
                  <a:gd name="connsiteX10" fmla="*/ 1508250 w 1785679"/>
                  <a:gd name="connsiteY10" fmla="*/ 43240 h 134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679" h="1346483">
                    <a:moveTo>
                      <a:pt x="1508250" y="43240"/>
                    </a:moveTo>
                    <a:cubicBezTo>
                      <a:pt x="1353375" y="12612"/>
                      <a:pt x="1122797" y="-2991"/>
                      <a:pt x="895687" y="476"/>
                    </a:cubicBezTo>
                    <a:cubicBezTo>
                      <a:pt x="668576" y="-2991"/>
                      <a:pt x="437998" y="12612"/>
                      <a:pt x="283124" y="43240"/>
                    </a:cubicBezTo>
                    <a:cubicBezTo>
                      <a:pt x="121314" y="75024"/>
                      <a:pt x="-31826" y="245501"/>
                      <a:pt x="5736" y="378416"/>
                    </a:cubicBezTo>
                    <a:lnTo>
                      <a:pt x="236892" y="1094999"/>
                    </a:lnTo>
                    <a:cubicBezTo>
                      <a:pt x="288325" y="1263743"/>
                      <a:pt x="337445" y="1363718"/>
                      <a:pt x="580737" y="1346381"/>
                    </a:cubicBezTo>
                    <a:cubicBezTo>
                      <a:pt x="680134" y="1339446"/>
                      <a:pt x="791666" y="1338291"/>
                      <a:pt x="895687" y="1340602"/>
                    </a:cubicBezTo>
                    <a:cubicBezTo>
                      <a:pt x="999707" y="1338868"/>
                      <a:pt x="1111240" y="1339446"/>
                      <a:pt x="1210637" y="1346381"/>
                    </a:cubicBezTo>
                    <a:cubicBezTo>
                      <a:pt x="1453928" y="1363718"/>
                      <a:pt x="1503049" y="1263743"/>
                      <a:pt x="1554481" y="1094999"/>
                    </a:cubicBezTo>
                    <a:lnTo>
                      <a:pt x="1785637" y="378416"/>
                    </a:lnTo>
                    <a:cubicBezTo>
                      <a:pt x="1823200" y="245501"/>
                      <a:pt x="1670059" y="75024"/>
                      <a:pt x="1508250" y="43240"/>
                    </a:cubicBezTo>
                    <a:close/>
                  </a:path>
                </a:pathLst>
              </a:custGeom>
              <a:solidFill>
                <a:schemeClr val="accent1"/>
              </a:solidFill>
              <a:ln w="5776" cap="flat">
                <a:noFill/>
                <a:prstDash val="solid"/>
                <a:miter/>
              </a:ln>
            </p:spPr>
            <p:txBody>
              <a:bodyPr rtlCol="0" anchor="ctr"/>
              <a:lstStyle/>
              <a:p>
                <a:endParaRPr lang="en-US"/>
              </a:p>
            </p:txBody>
          </p:sp>
          <p:sp>
            <p:nvSpPr>
              <p:cNvPr id="92" name="Graphic 71">
                <a:extLst>
                  <a:ext uri="{FF2B5EF4-FFF2-40B4-BE49-F238E27FC236}">
                    <a16:creationId xmlns:a16="http://schemas.microsoft.com/office/drawing/2014/main" id="{12FA98D3-10C6-4CC3-A581-3849BA0FE863}"/>
                  </a:ext>
                </a:extLst>
              </p:cNvPr>
              <p:cNvSpPr/>
              <p:nvPr/>
            </p:nvSpPr>
            <p:spPr>
              <a:xfrm>
                <a:off x="4498463" y="3087460"/>
                <a:ext cx="930466" cy="701613"/>
              </a:xfrm>
              <a:custGeom>
                <a:avLst/>
                <a:gdLst>
                  <a:gd name="connsiteX0" fmla="*/ 785905 w 930465"/>
                  <a:gd name="connsiteY0" fmla="*/ 22531 h 701613"/>
                  <a:gd name="connsiteX1" fmla="*/ 466716 w 930465"/>
                  <a:gd name="connsiteY1" fmla="*/ 248 h 701613"/>
                  <a:gd name="connsiteX2" fmla="*/ 147528 w 930465"/>
                  <a:gd name="connsiteY2" fmla="*/ 22531 h 701613"/>
                  <a:gd name="connsiteX3" fmla="*/ 2989 w 930465"/>
                  <a:gd name="connsiteY3" fmla="*/ 197181 h 701613"/>
                  <a:gd name="connsiteX4" fmla="*/ 123438 w 930465"/>
                  <a:gd name="connsiteY4" fmla="*/ 570572 h 701613"/>
                  <a:gd name="connsiteX5" fmla="*/ 302605 w 930465"/>
                  <a:gd name="connsiteY5" fmla="*/ 701560 h 701613"/>
                  <a:gd name="connsiteX6" fmla="*/ 466716 w 930465"/>
                  <a:gd name="connsiteY6" fmla="*/ 698549 h 701613"/>
                  <a:gd name="connsiteX7" fmla="*/ 630828 w 930465"/>
                  <a:gd name="connsiteY7" fmla="*/ 701560 h 701613"/>
                  <a:gd name="connsiteX8" fmla="*/ 809995 w 930465"/>
                  <a:gd name="connsiteY8" fmla="*/ 570572 h 701613"/>
                  <a:gd name="connsiteX9" fmla="*/ 930444 w 930465"/>
                  <a:gd name="connsiteY9" fmla="*/ 197181 h 701613"/>
                  <a:gd name="connsiteX10" fmla="*/ 785905 w 930465"/>
                  <a:gd name="connsiteY10" fmla="*/ 22531 h 70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465" h="701613">
                    <a:moveTo>
                      <a:pt x="785905" y="22531"/>
                    </a:moveTo>
                    <a:cubicBezTo>
                      <a:pt x="705205" y="6572"/>
                      <a:pt x="585057" y="-1559"/>
                      <a:pt x="466716" y="248"/>
                    </a:cubicBezTo>
                    <a:cubicBezTo>
                      <a:pt x="348376" y="-1559"/>
                      <a:pt x="228228" y="6572"/>
                      <a:pt x="147528" y="22531"/>
                    </a:cubicBezTo>
                    <a:cubicBezTo>
                      <a:pt x="63213" y="39093"/>
                      <a:pt x="-16584" y="127923"/>
                      <a:pt x="2989" y="197181"/>
                    </a:cubicBezTo>
                    <a:lnTo>
                      <a:pt x="123438" y="570572"/>
                    </a:lnTo>
                    <a:cubicBezTo>
                      <a:pt x="150238" y="658500"/>
                      <a:pt x="175833" y="710594"/>
                      <a:pt x="302605" y="701560"/>
                    </a:cubicBezTo>
                    <a:cubicBezTo>
                      <a:pt x="354398" y="697946"/>
                      <a:pt x="412515" y="697344"/>
                      <a:pt x="466716" y="698549"/>
                    </a:cubicBezTo>
                    <a:cubicBezTo>
                      <a:pt x="520918" y="697645"/>
                      <a:pt x="579035" y="697946"/>
                      <a:pt x="630828" y="701560"/>
                    </a:cubicBezTo>
                    <a:cubicBezTo>
                      <a:pt x="757600" y="710594"/>
                      <a:pt x="783195" y="658500"/>
                      <a:pt x="809995" y="570572"/>
                    </a:cubicBezTo>
                    <a:lnTo>
                      <a:pt x="930444" y="197181"/>
                    </a:lnTo>
                    <a:cubicBezTo>
                      <a:pt x="950017" y="127923"/>
                      <a:pt x="870219" y="39093"/>
                      <a:pt x="785905" y="22531"/>
                    </a:cubicBezTo>
                    <a:close/>
                  </a:path>
                </a:pathLst>
              </a:custGeom>
              <a:solidFill>
                <a:schemeClr val="accent2"/>
              </a:solidFill>
              <a:ln w="3011" cap="flat">
                <a:noFill/>
                <a:prstDash val="solid"/>
                <a:miter/>
              </a:ln>
            </p:spPr>
            <p:txBody>
              <a:bodyPr rtlCol="0" anchor="ctr"/>
              <a:lstStyle/>
              <a:p>
                <a:endParaRPr lang="en-US"/>
              </a:p>
            </p:txBody>
          </p:sp>
          <p:sp>
            <p:nvSpPr>
              <p:cNvPr id="93" name="Graphic 85">
                <a:extLst>
                  <a:ext uri="{FF2B5EF4-FFF2-40B4-BE49-F238E27FC236}">
                    <a16:creationId xmlns:a16="http://schemas.microsoft.com/office/drawing/2014/main" id="{DB4E5334-2C67-47C8-A77F-9272146FD664}"/>
                  </a:ext>
                </a:extLst>
              </p:cNvPr>
              <p:cNvSpPr/>
              <p:nvPr/>
            </p:nvSpPr>
            <p:spPr>
              <a:xfrm>
                <a:off x="4721566" y="3844149"/>
                <a:ext cx="484260" cy="365154"/>
              </a:xfrm>
              <a:custGeom>
                <a:avLst/>
                <a:gdLst>
                  <a:gd name="connsiteX0" fmla="*/ 409024 w 484259"/>
                  <a:gd name="connsiteY0" fmla="*/ 11726 h 365154"/>
                  <a:gd name="connsiteX1" fmla="*/ 242902 w 484259"/>
                  <a:gd name="connsiteY1" fmla="*/ 129 h 365154"/>
                  <a:gd name="connsiteX2" fmla="*/ 76781 w 484259"/>
                  <a:gd name="connsiteY2" fmla="*/ 11726 h 365154"/>
                  <a:gd name="connsiteX3" fmla="*/ 1556 w 484259"/>
                  <a:gd name="connsiteY3" fmla="*/ 102623 h 365154"/>
                  <a:gd name="connsiteX4" fmla="*/ 64243 w 484259"/>
                  <a:gd name="connsiteY4" fmla="*/ 296954 h 365154"/>
                  <a:gd name="connsiteX5" fmla="*/ 157490 w 484259"/>
                  <a:gd name="connsiteY5" fmla="*/ 365126 h 365154"/>
                  <a:gd name="connsiteX6" fmla="*/ 242902 w 484259"/>
                  <a:gd name="connsiteY6" fmla="*/ 363559 h 365154"/>
                  <a:gd name="connsiteX7" fmla="*/ 328314 w 484259"/>
                  <a:gd name="connsiteY7" fmla="*/ 365126 h 365154"/>
                  <a:gd name="connsiteX8" fmla="*/ 421561 w 484259"/>
                  <a:gd name="connsiteY8" fmla="*/ 296954 h 365154"/>
                  <a:gd name="connsiteX9" fmla="*/ 484248 w 484259"/>
                  <a:gd name="connsiteY9" fmla="*/ 102623 h 365154"/>
                  <a:gd name="connsiteX10" fmla="*/ 409024 w 484259"/>
                  <a:gd name="connsiteY10" fmla="*/ 11726 h 36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4259" h="365154">
                    <a:moveTo>
                      <a:pt x="409024" y="11726"/>
                    </a:moveTo>
                    <a:cubicBezTo>
                      <a:pt x="367023" y="3420"/>
                      <a:pt x="304492" y="-811"/>
                      <a:pt x="242902" y="129"/>
                    </a:cubicBezTo>
                    <a:cubicBezTo>
                      <a:pt x="181312" y="-811"/>
                      <a:pt x="118781" y="3420"/>
                      <a:pt x="76781" y="11726"/>
                    </a:cubicBezTo>
                    <a:cubicBezTo>
                      <a:pt x="32899" y="20346"/>
                      <a:pt x="-8631" y="66578"/>
                      <a:pt x="1556" y="102623"/>
                    </a:cubicBezTo>
                    <a:lnTo>
                      <a:pt x="64243" y="296954"/>
                    </a:lnTo>
                    <a:cubicBezTo>
                      <a:pt x="78191" y="342716"/>
                      <a:pt x="91512" y="369828"/>
                      <a:pt x="157490" y="365126"/>
                    </a:cubicBezTo>
                    <a:cubicBezTo>
                      <a:pt x="184446" y="363246"/>
                      <a:pt x="214693" y="362932"/>
                      <a:pt x="242902" y="363559"/>
                    </a:cubicBezTo>
                    <a:cubicBezTo>
                      <a:pt x="271111" y="363089"/>
                      <a:pt x="301358" y="363246"/>
                      <a:pt x="328314" y="365126"/>
                    </a:cubicBezTo>
                    <a:cubicBezTo>
                      <a:pt x="394292" y="369828"/>
                      <a:pt x="407613" y="342716"/>
                      <a:pt x="421561" y="296954"/>
                    </a:cubicBezTo>
                    <a:lnTo>
                      <a:pt x="484248" y="102623"/>
                    </a:lnTo>
                    <a:cubicBezTo>
                      <a:pt x="494435" y="66578"/>
                      <a:pt x="452905" y="20346"/>
                      <a:pt x="409024" y="11726"/>
                    </a:cubicBezTo>
                    <a:close/>
                  </a:path>
                </a:pathLst>
              </a:custGeom>
              <a:solidFill>
                <a:schemeClr val="accent1"/>
              </a:solidFill>
              <a:ln w="1567" cap="flat">
                <a:noFill/>
                <a:prstDash val="solid"/>
                <a:miter/>
              </a:ln>
            </p:spPr>
            <p:txBody>
              <a:bodyPr rtlCol="0" anchor="ctr"/>
              <a:lstStyle/>
              <a:p>
                <a:endParaRPr lang="en-US"/>
              </a:p>
            </p:txBody>
          </p:sp>
        </p:grpSp>
      </p:grpSp>
      <p:sp>
        <p:nvSpPr>
          <p:cNvPr id="103" name="Freeform: Shape 92">
            <a:extLst>
              <a:ext uri="{FF2B5EF4-FFF2-40B4-BE49-F238E27FC236}">
                <a16:creationId xmlns:a16="http://schemas.microsoft.com/office/drawing/2014/main" id="{4A2ED83A-70F6-48DE-B575-FFC83B7D91BE}"/>
              </a:ext>
            </a:extLst>
          </p:cNvPr>
          <p:cNvSpPr>
            <a:spLocks noChangeAspect="1"/>
          </p:cNvSpPr>
          <p:nvPr/>
        </p:nvSpPr>
        <p:spPr>
          <a:xfrm>
            <a:off x="3764052" y="3999050"/>
            <a:ext cx="206787" cy="206787"/>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solidFill>
            <a:schemeClr val="bg1"/>
          </a:solidFill>
          <a:ln w="9525" cap="flat">
            <a:noFill/>
            <a:prstDash val="solid"/>
            <a:miter/>
          </a:ln>
        </p:spPr>
        <p:txBody>
          <a:bodyPr rtlCol="0" anchor="ctr"/>
          <a:lstStyle/>
          <a:p>
            <a:endParaRPr lang="en-US"/>
          </a:p>
        </p:txBody>
      </p:sp>
      <p:sp>
        <p:nvSpPr>
          <p:cNvPr id="104" name="Freeform: Shape 93">
            <a:extLst>
              <a:ext uri="{FF2B5EF4-FFF2-40B4-BE49-F238E27FC236}">
                <a16:creationId xmlns:a16="http://schemas.microsoft.com/office/drawing/2014/main" id="{600F5F36-60D6-4DA8-A69B-7BEFEFF9C19B}"/>
              </a:ext>
            </a:extLst>
          </p:cNvPr>
          <p:cNvSpPr>
            <a:spLocks noChangeAspect="1"/>
          </p:cNvSpPr>
          <p:nvPr/>
        </p:nvSpPr>
        <p:spPr>
          <a:xfrm>
            <a:off x="3932682" y="3366135"/>
            <a:ext cx="350897" cy="350351"/>
          </a:xfrm>
          <a:custGeom>
            <a:avLst/>
            <a:gdLst>
              <a:gd name="connsiteX0" fmla="*/ 426005 w 929299"/>
              <a:gd name="connsiteY0" fmla="*/ 569594 h 927853"/>
              <a:gd name="connsiteX1" fmla="*/ 588882 w 929299"/>
              <a:gd name="connsiteY1" fmla="*/ 569594 h 927853"/>
              <a:gd name="connsiteX2" fmla="*/ 622220 w 929299"/>
              <a:gd name="connsiteY2" fmla="*/ 601979 h 927853"/>
              <a:gd name="connsiteX3" fmla="*/ 586977 w 929299"/>
              <a:gd name="connsiteY3" fmla="*/ 632459 h 927853"/>
              <a:gd name="connsiteX4" fmla="*/ 506967 w 929299"/>
              <a:gd name="connsiteY4" fmla="*/ 632459 h 927853"/>
              <a:gd name="connsiteX5" fmla="*/ 428862 w 929299"/>
              <a:gd name="connsiteY5" fmla="*/ 632459 h 927853"/>
              <a:gd name="connsiteX6" fmla="*/ 392667 w 929299"/>
              <a:gd name="connsiteY6" fmla="*/ 601027 h 927853"/>
              <a:gd name="connsiteX7" fmla="*/ 426005 w 929299"/>
              <a:gd name="connsiteY7" fmla="*/ 569594 h 927853"/>
              <a:gd name="connsiteX8" fmla="*/ 424100 w 929299"/>
              <a:gd name="connsiteY8" fmla="*/ 399097 h 927853"/>
              <a:gd name="connsiteX9" fmla="*/ 464104 w 929299"/>
              <a:gd name="connsiteY9" fmla="*/ 399097 h 927853"/>
              <a:gd name="connsiteX10" fmla="*/ 504110 w 929299"/>
              <a:gd name="connsiteY10" fmla="*/ 399097 h 927853"/>
              <a:gd name="connsiteX11" fmla="*/ 535542 w 929299"/>
              <a:gd name="connsiteY11" fmla="*/ 430530 h 927853"/>
              <a:gd name="connsiteX12" fmla="*/ 506015 w 929299"/>
              <a:gd name="connsiteY12" fmla="*/ 461010 h 927853"/>
              <a:gd name="connsiteX13" fmla="*/ 423147 w 929299"/>
              <a:gd name="connsiteY13" fmla="*/ 461010 h 927853"/>
              <a:gd name="connsiteX14" fmla="*/ 392667 w 929299"/>
              <a:gd name="connsiteY14" fmla="*/ 429577 h 927853"/>
              <a:gd name="connsiteX15" fmla="*/ 424100 w 929299"/>
              <a:gd name="connsiteY15" fmla="*/ 399097 h 927853"/>
              <a:gd name="connsiteX16" fmla="*/ 414575 w 929299"/>
              <a:gd name="connsiteY16" fmla="*/ 282893 h 927853"/>
              <a:gd name="connsiteX17" fmla="*/ 274557 w 929299"/>
              <a:gd name="connsiteY17" fmla="*/ 421005 h 927853"/>
              <a:gd name="connsiteX18" fmla="*/ 274557 w 929299"/>
              <a:gd name="connsiteY18" fmla="*/ 608648 h 927853"/>
              <a:gd name="connsiteX19" fmla="*/ 400287 w 929299"/>
              <a:gd name="connsiteY19" fmla="*/ 746760 h 927853"/>
              <a:gd name="connsiteX20" fmla="*/ 497442 w 929299"/>
              <a:gd name="connsiteY20" fmla="*/ 749618 h 927853"/>
              <a:gd name="connsiteX21" fmla="*/ 585072 w 929299"/>
              <a:gd name="connsiteY21" fmla="*/ 749618 h 927853"/>
              <a:gd name="connsiteX22" fmla="*/ 737472 w 929299"/>
              <a:gd name="connsiteY22" fmla="*/ 611505 h 927853"/>
              <a:gd name="connsiteX23" fmla="*/ 740330 w 929299"/>
              <a:gd name="connsiteY23" fmla="*/ 489585 h 927853"/>
              <a:gd name="connsiteX24" fmla="*/ 710802 w 929299"/>
              <a:gd name="connsiteY24" fmla="*/ 461962 h 927853"/>
              <a:gd name="connsiteX25" fmla="*/ 651747 w 929299"/>
              <a:gd name="connsiteY25" fmla="*/ 406718 h 927853"/>
              <a:gd name="connsiteX26" fmla="*/ 510777 w 929299"/>
              <a:gd name="connsiteY26" fmla="*/ 282893 h 927853"/>
              <a:gd name="connsiteX27" fmla="*/ 414575 w 929299"/>
              <a:gd name="connsiteY27" fmla="*/ 282893 h 927853"/>
              <a:gd name="connsiteX28" fmla="*/ 163115 w 929299"/>
              <a:gd name="connsiteY28" fmla="*/ 0 h 927853"/>
              <a:gd name="connsiteX29" fmla="*/ 767952 w 929299"/>
              <a:gd name="connsiteY29" fmla="*/ 0 h 927853"/>
              <a:gd name="connsiteX30" fmla="*/ 927972 w 929299"/>
              <a:gd name="connsiteY30" fmla="*/ 155257 h 927853"/>
              <a:gd name="connsiteX31" fmla="*/ 927020 w 929299"/>
              <a:gd name="connsiteY31" fmla="*/ 776287 h 927853"/>
              <a:gd name="connsiteX32" fmla="*/ 770810 w 929299"/>
              <a:gd name="connsiteY32" fmla="*/ 926782 h 927853"/>
              <a:gd name="connsiteX33" fmla="*/ 463152 w 929299"/>
              <a:gd name="connsiteY33" fmla="*/ 926782 h 927853"/>
              <a:gd name="connsiteX34" fmla="*/ 162162 w 929299"/>
              <a:gd name="connsiteY34" fmla="*/ 927735 h 927853"/>
              <a:gd name="connsiteX35" fmla="*/ 237 w 929299"/>
              <a:gd name="connsiteY35" fmla="*/ 771525 h 927853"/>
              <a:gd name="connsiteX36" fmla="*/ 1190 w 929299"/>
              <a:gd name="connsiteY36" fmla="*/ 155257 h 927853"/>
              <a:gd name="connsiteX37" fmla="*/ 163115 w 929299"/>
              <a:gd name="connsiteY37" fmla="*/ 0 h 9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29299" h="927853">
                <a:moveTo>
                  <a:pt x="426005" y="569594"/>
                </a:moveTo>
                <a:cubicBezTo>
                  <a:pt x="480297" y="568642"/>
                  <a:pt x="534590" y="568642"/>
                  <a:pt x="588882" y="569594"/>
                </a:cubicBezTo>
                <a:cubicBezTo>
                  <a:pt x="608885" y="569594"/>
                  <a:pt x="622220" y="584834"/>
                  <a:pt x="622220" y="601979"/>
                </a:cubicBezTo>
                <a:cubicBezTo>
                  <a:pt x="621267" y="619124"/>
                  <a:pt x="606980" y="631507"/>
                  <a:pt x="586977" y="632459"/>
                </a:cubicBezTo>
                <a:cubicBezTo>
                  <a:pt x="560307" y="633412"/>
                  <a:pt x="533637" y="632459"/>
                  <a:pt x="506967" y="632459"/>
                </a:cubicBezTo>
                <a:cubicBezTo>
                  <a:pt x="481250" y="632459"/>
                  <a:pt x="454580" y="633412"/>
                  <a:pt x="428862" y="632459"/>
                </a:cubicBezTo>
                <a:cubicBezTo>
                  <a:pt x="406002" y="631507"/>
                  <a:pt x="392667" y="619124"/>
                  <a:pt x="392667" y="601027"/>
                </a:cubicBezTo>
                <a:cubicBezTo>
                  <a:pt x="392667" y="583882"/>
                  <a:pt x="405050" y="569594"/>
                  <a:pt x="426005" y="569594"/>
                </a:cubicBezTo>
                <a:close/>
                <a:moveTo>
                  <a:pt x="424100" y="399097"/>
                </a:moveTo>
                <a:cubicBezTo>
                  <a:pt x="437435" y="398145"/>
                  <a:pt x="450770" y="399097"/>
                  <a:pt x="464104" y="399097"/>
                </a:cubicBezTo>
                <a:cubicBezTo>
                  <a:pt x="477440" y="399097"/>
                  <a:pt x="490775" y="398145"/>
                  <a:pt x="504110" y="399097"/>
                </a:cubicBezTo>
                <a:cubicBezTo>
                  <a:pt x="523160" y="401002"/>
                  <a:pt x="535542" y="411480"/>
                  <a:pt x="535542" y="430530"/>
                </a:cubicBezTo>
                <a:cubicBezTo>
                  <a:pt x="535542" y="448627"/>
                  <a:pt x="523160" y="460057"/>
                  <a:pt x="506015" y="461010"/>
                </a:cubicBezTo>
                <a:cubicBezTo>
                  <a:pt x="478392" y="462915"/>
                  <a:pt x="450770" y="462915"/>
                  <a:pt x="423147" y="461010"/>
                </a:cubicBezTo>
                <a:cubicBezTo>
                  <a:pt x="405050" y="459105"/>
                  <a:pt x="391715" y="448627"/>
                  <a:pt x="392667" y="429577"/>
                </a:cubicBezTo>
                <a:cubicBezTo>
                  <a:pt x="392667" y="409575"/>
                  <a:pt x="406002" y="400050"/>
                  <a:pt x="424100" y="399097"/>
                </a:cubicBezTo>
                <a:close/>
                <a:moveTo>
                  <a:pt x="414575" y="282893"/>
                </a:moveTo>
                <a:cubicBezTo>
                  <a:pt x="338375" y="284798"/>
                  <a:pt x="276462" y="345757"/>
                  <a:pt x="274557" y="421005"/>
                </a:cubicBezTo>
                <a:cubicBezTo>
                  <a:pt x="272652" y="483870"/>
                  <a:pt x="272652" y="545782"/>
                  <a:pt x="274557" y="608648"/>
                </a:cubicBezTo>
                <a:cubicBezTo>
                  <a:pt x="276462" y="680085"/>
                  <a:pt x="330755" y="736282"/>
                  <a:pt x="400287" y="746760"/>
                </a:cubicBezTo>
                <a:cubicBezTo>
                  <a:pt x="434577" y="751523"/>
                  <a:pt x="469820" y="748665"/>
                  <a:pt x="497442" y="749618"/>
                </a:cubicBezTo>
                <a:cubicBezTo>
                  <a:pt x="531732" y="749618"/>
                  <a:pt x="558402" y="750570"/>
                  <a:pt x="585072" y="749618"/>
                </a:cubicBezTo>
                <a:cubicBezTo>
                  <a:pt x="670797" y="746760"/>
                  <a:pt x="726042" y="697230"/>
                  <a:pt x="737472" y="611505"/>
                </a:cubicBezTo>
                <a:cubicBezTo>
                  <a:pt x="742235" y="571500"/>
                  <a:pt x="739377" y="530543"/>
                  <a:pt x="740330" y="489585"/>
                </a:cubicBezTo>
                <a:cubicBezTo>
                  <a:pt x="741282" y="469582"/>
                  <a:pt x="729852" y="462915"/>
                  <a:pt x="710802" y="461962"/>
                </a:cubicBezTo>
                <a:cubicBezTo>
                  <a:pt x="660320" y="460057"/>
                  <a:pt x="658415" y="456248"/>
                  <a:pt x="651747" y="406718"/>
                </a:cubicBezTo>
                <a:cubicBezTo>
                  <a:pt x="642222" y="336232"/>
                  <a:pt x="582215" y="282893"/>
                  <a:pt x="510777" y="282893"/>
                </a:cubicBezTo>
                <a:cubicBezTo>
                  <a:pt x="478392" y="281940"/>
                  <a:pt x="446960" y="281940"/>
                  <a:pt x="414575" y="282893"/>
                </a:cubicBezTo>
                <a:close/>
                <a:moveTo>
                  <a:pt x="163115" y="0"/>
                </a:moveTo>
                <a:cubicBezTo>
                  <a:pt x="365045" y="0"/>
                  <a:pt x="566022" y="0"/>
                  <a:pt x="767952" y="0"/>
                </a:cubicBezTo>
                <a:cubicBezTo>
                  <a:pt x="867012" y="952"/>
                  <a:pt x="927020" y="56198"/>
                  <a:pt x="927972" y="155257"/>
                </a:cubicBezTo>
                <a:cubicBezTo>
                  <a:pt x="929877" y="362903"/>
                  <a:pt x="929877" y="569595"/>
                  <a:pt x="927020" y="776287"/>
                </a:cubicBezTo>
                <a:cubicBezTo>
                  <a:pt x="926067" y="871537"/>
                  <a:pt x="866060" y="926782"/>
                  <a:pt x="770810" y="926782"/>
                </a:cubicBezTo>
                <a:cubicBezTo>
                  <a:pt x="668892" y="926782"/>
                  <a:pt x="566022" y="926782"/>
                  <a:pt x="463152" y="926782"/>
                </a:cubicBezTo>
                <a:cubicBezTo>
                  <a:pt x="363140" y="926782"/>
                  <a:pt x="262175" y="923925"/>
                  <a:pt x="162162" y="927735"/>
                </a:cubicBezTo>
                <a:cubicBezTo>
                  <a:pt x="84057" y="930593"/>
                  <a:pt x="237" y="882015"/>
                  <a:pt x="237" y="771525"/>
                </a:cubicBezTo>
                <a:cubicBezTo>
                  <a:pt x="237" y="565785"/>
                  <a:pt x="-715" y="360998"/>
                  <a:pt x="1190" y="155257"/>
                </a:cubicBezTo>
                <a:cubicBezTo>
                  <a:pt x="2142" y="55245"/>
                  <a:pt x="62150" y="0"/>
                  <a:pt x="163115" y="0"/>
                </a:cubicBezTo>
                <a:close/>
              </a:path>
            </a:pathLst>
          </a:custGeom>
          <a:solidFill>
            <a:schemeClr val="bg1"/>
          </a:solidFill>
          <a:ln w="9525" cap="flat">
            <a:noFill/>
            <a:prstDash val="solid"/>
            <a:miter/>
          </a:ln>
        </p:spPr>
        <p:txBody>
          <a:bodyPr rtlCol="0" anchor="ctr"/>
          <a:lstStyle/>
          <a:p>
            <a:endParaRPr lang="en-US"/>
          </a:p>
        </p:txBody>
      </p:sp>
      <p:sp>
        <p:nvSpPr>
          <p:cNvPr id="105" name="Freeform: Shape 94">
            <a:extLst>
              <a:ext uri="{FF2B5EF4-FFF2-40B4-BE49-F238E27FC236}">
                <a16:creationId xmlns:a16="http://schemas.microsoft.com/office/drawing/2014/main" id="{72BE16D2-EF8D-404C-AD48-448E47B2D368}"/>
              </a:ext>
            </a:extLst>
          </p:cNvPr>
          <p:cNvSpPr>
            <a:spLocks noChangeAspect="1"/>
          </p:cNvSpPr>
          <p:nvPr/>
        </p:nvSpPr>
        <p:spPr>
          <a:xfrm>
            <a:off x="4613744" y="4052977"/>
            <a:ext cx="351698" cy="350351"/>
          </a:xfrm>
          <a:custGeom>
            <a:avLst/>
            <a:gdLst>
              <a:gd name="connsiteX0" fmla="*/ 493305 w 930304"/>
              <a:gd name="connsiteY0" fmla="*/ 525380 h 926740"/>
              <a:gd name="connsiteX1" fmla="*/ 502115 w 930304"/>
              <a:gd name="connsiteY1" fmla="*/ 538358 h 926740"/>
              <a:gd name="connsiteX2" fmla="*/ 547835 w 930304"/>
              <a:gd name="connsiteY2" fmla="*/ 704093 h 926740"/>
              <a:gd name="connsiteX3" fmla="*/ 532596 w 930304"/>
              <a:gd name="connsiteY3" fmla="*/ 730763 h 926740"/>
              <a:gd name="connsiteX4" fmla="*/ 450681 w 930304"/>
              <a:gd name="connsiteY4" fmla="*/ 746003 h 926740"/>
              <a:gd name="connsiteX5" fmla="*/ 300185 w 930304"/>
              <a:gd name="connsiteY5" fmla="*/ 701235 h 926740"/>
              <a:gd name="connsiteX6" fmla="*/ 293518 w 930304"/>
              <a:gd name="connsiteY6" fmla="*/ 668850 h 926740"/>
              <a:gd name="connsiteX7" fmla="*/ 477350 w 930304"/>
              <a:gd name="connsiteY7" fmla="*/ 525975 h 926740"/>
              <a:gd name="connsiteX8" fmla="*/ 493305 w 930304"/>
              <a:gd name="connsiteY8" fmla="*/ 525380 h 926740"/>
              <a:gd name="connsiteX9" fmla="*/ 592603 w 930304"/>
              <a:gd name="connsiteY9" fmla="*/ 502163 h 926740"/>
              <a:gd name="connsiteX10" fmla="*/ 686901 w 930304"/>
              <a:gd name="connsiteY10" fmla="*/ 513593 h 926740"/>
              <a:gd name="connsiteX11" fmla="*/ 704046 w 930304"/>
              <a:gd name="connsiteY11" fmla="*/ 540263 h 926740"/>
              <a:gd name="connsiteX12" fmla="*/ 609748 w 930304"/>
              <a:gd name="connsiteY12" fmla="*/ 687901 h 926740"/>
              <a:gd name="connsiteX13" fmla="*/ 586888 w 930304"/>
              <a:gd name="connsiteY13" fmla="*/ 680281 h 926740"/>
              <a:gd name="connsiteX14" fmla="*/ 544978 w 930304"/>
              <a:gd name="connsiteY14" fmla="*/ 525976 h 926740"/>
              <a:gd name="connsiteX15" fmla="*/ 556408 w 930304"/>
              <a:gd name="connsiteY15" fmla="*/ 505973 h 926740"/>
              <a:gd name="connsiteX16" fmla="*/ 592603 w 930304"/>
              <a:gd name="connsiteY16" fmla="*/ 502163 h 926740"/>
              <a:gd name="connsiteX17" fmla="*/ 442108 w 930304"/>
              <a:gd name="connsiteY17" fmla="*/ 435488 h 926740"/>
              <a:gd name="connsiteX18" fmla="*/ 472587 w 930304"/>
              <a:gd name="connsiteY18" fmla="*/ 467873 h 926740"/>
              <a:gd name="connsiteX19" fmla="*/ 459252 w 930304"/>
              <a:gd name="connsiteY19" fmla="*/ 486923 h 926740"/>
              <a:gd name="connsiteX20" fmla="*/ 266847 w 930304"/>
              <a:gd name="connsiteY20" fmla="*/ 639323 h 926740"/>
              <a:gd name="connsiteX21" fmla="*/ 237320 w 930304"/>
              <a:gd name="connsiteY21" fmla="*/ 640276 h 926740"/>
              <a:gd name="connsiteX22" fmla="*/ 183027 w 930304"/>
              <a:gd name="connsiteY22" fmla="*/ 491686 h 926740"/>
              <a:gd name="connsiteX23" fmla="*/ 204935 w 930304"/>
              <a:gd name="connsiteY23" fmla="*/ 468826 h 926740"/>
              <a:gd name="connsiteX24" fmla="*/ 442108 w 930304"/>
              <a:gd name="connsiteY24" fmla="*/ 435488 h 926740"/>
              <a:gd name="connsiteX25" fmla="*/ 647133 w 930304"/>
              <a:gd name="connsiteY25" fmla="*/ 317259 h 926740"/>
              <a:gd name="connsiteX26" fmla="*/ 660230 w 930304"/>
              <a:gd name="connsiteY26" fmla="*/ 324046 h 926740"/>
              <a:gd name="connsiteX27" fmla="*/ 711665 w 930304"/>
              <a:gd name="connsiteY27" fmla="*/ 468826 h 926740"/>
              <a:gd name="connsiteX28" fmla="*/ 693567 w 930304"/>
              <a:gd name="connsiteY28" fmla="*/ 477398 h 926740"/>
              <a:gd name="connsiteX29" fmla="*/ 535452 w 930304"/>
              <a:gd name="connsiteY29" fmla="*/ 470731 h 926740"/>
              <a:gd name="connsiteX30" fmla="*/ 519260 w 930304"/>
              <a:gd name="connsiteY30" fmla="*/ 458348 h 926740"/>
              <a:gd name="connsiteX31" fmla="*/ 537357 w 930304"/>
              <a:gd name="connsiteY31" fmla="*/ 399293 h 926740"/>
              <a:gd name="connsiteX32" fmla="*/ 635465 w 930304"/>
              <a:gd name="connsiteY32" fmla="*/ 326903 h 926740"/>
              <a:gd name="connsiteX33" fmla="*/ 647133 w 930304"/>
              <a:gd name="connsiteY33" fmla="*/ 317259 h 926740"/>
              <a:gd name="connsiteX34" fmla="*/ 334475 w 930304"/>
              <a:gd name="connsiteY34" fmla="*/ 245226 h 926740"/>
              <a:gd name="connsiteX35" fmla="*/ 348762 w 930304"/>
              <a:gd name="connsiteY35" fmla="*/ 256418 h 926740"/>
              <a:gd name="connsiteX36" fmla="*/ 425915 w 930304"/>
              <a:gd name="connsiteY36" fmla="*/ 376433 h 926740"/>
              <a:gd name="connsiteX37" fmla="*/ 414484 w 930304"/>
              <a:gd name="connsiteY37" fmla="*/ 402150 h 926740"/>
              <a:gd name="connsiteX38" fmla="*/ 239224 w 930304"/>
              <a:gd name="connsiteY38" fmla="*/ 427868 h 926740"/>
              <a:gd name="connsiteX39" fmla="*/ 200172 w 930304"/>
              <a:gd name="connsiteY39" fmla="*/ 387863 h 926740"/>
              <a:gd name="connsiteX40" fmla="*/ 317330 w 930304"/>
              <a:gd name="connsiteY40" fmla="*/ 249750 h 926740"/>
              <a:gd name="connsiteX41" fmla="*/ 334475 w 930304"/>
              <a:gd name="connsiteY41" fmla="*/ 245226 h 926740"/>
              <a:gd name="connsiteX42" fmla="*/ 447822 w 930304"/>
              <a:gd name="connsiteY42" fmla="*/ 216413 h 926740"/>
              <a:gd name="connsiteX43" fmla="*/ 608795 w 930304"/>
              <a:gd name="connsiteY43" fmla="*/ 271658 h 926740"/>
              <a:gd name="connsiteX44" fmla="*/ 611652 w 930304"/>
              <a:gd name="connsiteY44" fmla="*/ 300233 h 926740"/>
              <a:gd name="connsiteX45" fmla="*/ 497352 w 930304"/>
              <a:gd name="connsiteY45" fmla="*/ 376433 h 926740"/>
              <a:gd name="connsiteX46" fmla="*/ 475445 w 930304"/>
              <a:gd name="connsiteY46" fmla="*/ 368813 h 926740"/>
              <a:gd name="connsiteX47" fmla="*/ 392577 w 930304"/>
              <a:gd name="connsiteY47" fmla="*/ 239273 h 926740"/>
              <a:gd name="connsiteX48" fmla="*/ 401150 w 930304"/>
              <a:gd name="connsiteY48" fmla="*/ 220223 h 926740"/>
              <a:gd name="connsiteX49" fmla="*/ 447822 w 930304"/>
              <a:gd name="connsiteY49" fmla="*/ 216413 h 926740"/>
              <a:gd name="connsiteX50" fmla="*/ 446870 w 930304"/>
              <a:gd name="connsiteY50" fmla="*/ 177361 h 926740"/>
              <a:gd name="connsiteX51" fmla="*/ 143975 w 930304"/>
              <a:gd name="connsiteY51" fmla="*/ 478351 h 926740"/>
              <a:gd name="connsiteX52" fmla="*/ 448775 w 930304"/>
              <a:gd name="connsiteY52" fmla="*/ 783151 h 926740"/>
              <a:gd name="connsiteX53" fmla="*/ 748813 w 930304"/>
              <a:gd name="connsiteY53" fmla="*/ 481208 h 926740"/>
              <a:gd name="connsiteX54" fmla="*/ 446870 w 930304"/>
              <a:gd name="connsiteY54" fmla="*/ 177361 h 926740"/>
              <a:gd name="connsiteX55" fmla="*/ 765005 w 930304"/>
              <a:gd name="connsiteY55" fmla="*/ 196 h 926740"/>
              <a:gd name="connsiteX56" fmla="*/ 928835 w 930304"/>
              <a:gd name="connsiteY56" fmla="*/ 163073 h 926740"/>
              <a:gd name="connsiteX57" fmla="*/ 928835 w 930304"/>
              <a:gd name="connsiteY57" fmla="*/ 551693 h 926740"/>
              <a:gd name="connsiteX58" fmla="*/ 925977 w 930304"/>
              <a:gd name="connsiteY58" fmla="*/ 789818 h 926740"/>
              <a:gd name="connsiteX59" fmla="*/ 778340 w 930304"/>
              <a:gd name="connsiteY59" fmla="*/ 926026 h 926740"/>
              <a:gd name="connsiteX60" fmla="*/ 151595 w 930304"/>
              <a:gd name="connsiteY60" fmla="*/ 926026 h 926740"/>
              <a:gd name="connsiteX61" fmla="*/ 1100 w 930304"/>
              <a:gd name="connsiteY61" fmla="*/ 770768 h 926740"/>
              <a:gd name="connsiteX62" fmla="*/ 1100 w 930304"/>
              <a:gd name="connsiteY62" fmla="*/ 157358 h 926740"/>
              <a:gd name="connsiteX63" fmla="*/ 111590 w 930304"/>
              <a:gd name="connsiteY63" fmla="*/ 4006 h 926740"/>
              <a:gd name="connsiteX64" fmla="*/ 153500 w 930304"/>
              <a:gd name="connsiteY64" fmla="*/ 1148 h 926740"/>
              <a:gd name="connsiteX65" fmla="*/ 465920 w 930304"/>
              <a:gd name="connsiteY65" fmla="*/ 1148 h 926740"/>
              <a:gd name="connsiteX66" fmla="*/ 765005 w 930304"/>
              <a:gd name="connsiteY66" fmla="*/ 196 h 92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930304" h="926740">
                <a:moveTo>
                  <a:pt x="493305" y="525380"/>
                </a:moveTo>
                <a:cubicBezTo>
                  <a:pt x="497115" y="527642"/>
                  <a:pt x="499734" y="532167"/>
                  <a:pt x="502115" y="538358"/>
                </a:cubicBezTo>
                <a:cubicBezTo>
                  <a:pt x="521165" y="591698"/>
                  <a:pt x="537358" y="646943"/>
                  <a:pt x="547835" y="704093"/>
                </a:cubicBezTo>
                <a:cubicBezTo>
                  <a:pt x="550693" y="718380"/>
                  <a:pt x="545931" y="726000"/>
                  <a:pt x="532596" y="730763"/>
                </a:cubicBezTo>
                <a:cubicBezTo>
                  <a:pt x="504973" y="739335"/>
                  <a:pt x="476398" y="744098"/>
                  <a:pt x="450681" y="746003"/>
                </a:cubicBezTo>
                <a:cubicBezTo>
                  <a:pt x="394483" y="745050"/>
                  <a:pt x="344953" y="729810"/>
                  <a:pt x="300185" y="701235"/>
                </a:cubicBezTo>
                <a:cubicBezTo>
                  <a:pt x="285898" y="691710"/>
                  <a:pt x="283993" y="683138"/>
                  <a:pt x="293518" y="668850"/>
                </a:cubicBezTo>
                <a:cubicBezTo>
                  <a:pt x="339238" y="600270"/>
                  <a:pt x="402103" y="555503"/>
                  <a:pt x="477350" y="525975"/>
                </a:cubicBezTo>
                <a:cubicBezTo>
                  <a:pt x="484494" y="523118"/>
                  <a:pt x="489495" y="523118"/>
                  <a:pt x="493305" y="525380"/>
                </a:cubicBezTo>
                <a:close/>
                <a:moveTo>
                  <a:pt x="592603" y="502163"/>
                </a:moveTo>
                <a:cubicBezTo>
                  <a:pt x="626893" y="504068"/>
                  <a:pt x="657373" y="506926"/>
                  <a:pt x="686901" y="513593"/>
                </a:cubicBezTo>
                <a:cubicBezTo>
                  <a:pt x="702140" y="517403"/>
                  <a:pt x="708808" y="523118"/>
                  <a:pt x="704046" y="540263"/>
                </a:cubicBezTo>
                <a:cubicBezTo>
                  <a:pt x="688805" y="600271"/>
                  <a:pt x="658326" y="649801"/>
                  <a:pt x="609748" y="687901"/>
                </a:cubicBezTo>
                <a:cubicBezTo>
                  <a:pt x="597365" y="697426"/>
                  <a:pt x="589746" y="697426"/>
                  <a:pt x="586888" y="680281"/>
                </a:cubicBezTo>
                <a:cubicBezTo>
                  <a:pt x="577363" y="627893"/>
                  <a:pt x="562123" y="576458"/>
                  <a:pt x="544978" y="525976"/>
                </a:cubicBezTo>
                <a:cubicBezTo>
                  <a:pt x="541168" y="513593"/>
                  <a:pt x="542121" y="506926"/>
                  <a:pt x="556408" y="505973"/>
                </a:cubicBezTo>
                <a:cubicBezTo>
                  <a:pt x="569743" y="505021"/>
                  <a:pt x="583078" y="503116"/>
                  <a:pt x="592603" y="502163"/>
                </a:cubicBezTo>
                <a:close/>
                <a:moveTo>
                  <a:pt x="442108" y="435488"/>
                </a:moveTo>
                <a:cubicBezTo>
                  <a:pt x="467825" y="427868"/>
                  <a:pt x="464968" y="455491"/>
                  <a:pt x="472587" y="467873"/>
                </a:cubicBezTo>
                <a:cubicBezTo>
                  <a:pt x="481160" y="481208"/>
                  <a:pt x="467825" y="484066"/>
                  <a:pt x="459252" y="486923"/>
                </a:cubicBezTo>
                <a:cubicBezTo>
                  <a:pt x="378290" y="516451"/>
                  <a:pt x="315425" y="568838"/>
                  <a:pt x="266847" y="639323"/>
                </a:cubicBezTo>
                <a:cubicBezTo>
                  <a:pt x="255417" y="654563"/>
                  <a:pt x="248750" y="655516"/>
                  <a:pt x="237320" y="640276"/>
                </a:cubicBezTo>
                <a:cubicBezTo>
                  <a:pt x="206840" y="600271"/>
                  <a:pt x="183980" y="540263"/>
                  <a:pt x="183027" y="491686"/>
                </a:cubicBezTo>
                <a:cubicBezTo>
                  <a:pt x="181122" y="477398"/>
                  <a:pt x="186837" y="469778"/>
                  <a:pt x="204935" y="468826"/>
                </a:cubicBezTo>
                <a:cubicBezTo>
                  <a:pt x="284945" y="465968"/>
                  <a:pt x="364002" y="456443"/>
                  <a:pt x="442108" y="435488"/>
                </a:cubicBezTo>
                <a:close/>
                <a:moveTo>
                  <a:pt x="647133" y="317259"/>
                </a:moveTo>
                <a:cubicBezTo>
                  <a:pt x="651181" y="315950"/>
                  <a:pt x="655468" y="317378"/>
                  <a:pt x="660230" y="324046"/>
                </a:cubicBezTo>
                <a:cubicBezTo>
                  <a:pt x="690710" y="365003"/>
                  <a:pt x="705950" y="411676"/>
                  <a:pt x="711665" y="468826"/>
                </a:cubicBezTo>
                <a:cubicBezTo>
                  <a:pt x="712617" y="476446"/>
                  <a:pt x="704997" y="479303"/>
                  <a:pt x="693567" y="477398"/>
                </a:cubicBezTo>
                <a:cubicBezTo>
                  <a:pt x="641180" y="468826"/>
                  <a:pt x="588792" y="465016"/>
                  <a:pt x="535452" y="470731"/>
                </a:cubicBezTo>
                <a:cubicBezTo>
                  <a:pt x="526880" y="471683"/>
                  <a:pt x="523070" y="465016"/>
                  <a:pt x="519260" y="458348"/>
                </a:cubicBezTo>
                <a:cubicBezTo>
                  <a:pt x="498305" y="419296"/>
                  <a:pt x="498305" y="419296"/>
                  <a:pt x="537357" y="399293"/>
                </a:cubicBezTo>
                <a:cubicBezTo>
                  <a:pt x="573552" y="380243"/>
                  <a:pt x="607842" y="357383"/>
                  <a:pt x="635465" y="326903"/>
                </a:cubicBezTo>
                <a:cubicBezTo>
                  <a:pt x="639275" y="322617"/>
                  <a:pt x="643085" y="318569"/>
                  <a:pt x="647133" y="317259"/>
                </a:cubicBezTo>
                <a:close/>
                <a:moveTo>
                  <a:pt x="334475" y="245226"/>
                </a:moveTo>
                <a:cubicBezTo>
                  <a:pt x="339475" y="246178"/>
                  <a:pt x="343999" y="249750"/>
                  <a:pt x="348762" y="256418"/>
                </a:cubicBezTo>
                <a:cubicBezTo>
                  <a:pt x="375432" y="295470"/>
                  <a:pt x="401149" y="335475"/>
                  <a:pt x="425915" y="376433"/>
                </a:cubicBezTo>
                <a:cubicBezTo>
                  <a:pt x="435440" y="392625"/>
                  <a:pt x="430677" y="398340"/>
                  <a:pt x="414484" y="402150"/>
                </a:cubicBezTo>
                <a:cubicBezTo>
                  <a:pt x="353524" y="416438"/>
                  <a:pt x="291612" y="424058"/>
                  <a:pt x="239224" y="427868"/>
                </a:cubicBezTo>
                <a:cubicBezTo>
                  <a:pt x="184932" y="428820"/>
                  <a:pt x="184932" y="428820"/>
                  <a:pt x="200172" y="387863"/>
                </a:cubicBezTo>
                <a:cubicBezTo>
                  <a:pt x="222080" y="327855"/>
                  <a:pt x="262084" y="282135"/>
                  <a:pt x="317330" y="249750"/>
                </a:cubicBezTo>
                <a:cubicBezTo>
                  <a:pt x="323997" y="245940"/>
                  <a:pt x="329474" y="244273"/>
                  <a:pt x="334475" y="245226"/>
                </a:cubicBezTo>
                <a:close/>
                <a:moveTo>
                  <a:pt x="447822" y="216413"/>
                </a:moveTo>
                <a:cubicBezTo>
                  <a:pt x="507830" y="216413"/>
                  <a:pt x="561170" y="235463"/>
                  <a:pt x="608795" y="271658"/>
                </a:cubicBezTo>
                <a:cubicBezTo>
                  <a:pt x="622130" y="281183"/>
                  <a:pt x="622130" y="288803"/>
                  <a:pt x="611652" y="300233"/>
                </a:cubicBezTo>
                <a:cubicBezTo>
                  <a:pt x="579267" y="334523"/>
                  <a:pt x="540215" y="358336"/>
                  <a:pt x="497352" y="376433"/>
                </a:cubicBezTo>
                <a:cubicBezTo>
                  <a:pt x="487827" y="380243"/>
                  <a:pt x="481160" y="378338"/>
                  <a:pt x="475445" y="368813"/>
                </a:cubicBezTo>
                <a:cubicBezTo>
                  <a:pt x="449727" y="324046"/>
                  <a:pt x="422105" y="280231"/>
                  <a:pt x="392577" y="239273"/>
                </a:cubicBezTo>
                <a:cubicBezTo>
                  <a:pt x="384005" y="227843"/>
                  <a:pt x="387815" y="223081"/>
                  <a:pt x="401150" y="220223"/>
                </a:cubicBezTo>
                <a:cubicBezTo>
                  <a:pt x="416390" y="217366"/>
                  <a:pt x="432582" y="216413"/>
                  <a:pt x="447822" y="216413"/>
                </a:cubicBezTo>
                <a:close/>
                <a:moveTo>
                  <a:pt x="446870" y="177361"/>
                </a:moveTo>
                <a:cubicBezTo>
                  <a:pt x="279230" y="177361"/>
                  <a:pt x="144927" y="310711"/>
                  <a:pt x="143975" y="478351"/>
                </a:cubicBezTo>
                <a:cubicBezTo>
                  <a:pt x="143975" y="646943"/>
                  <a:pt x="280182" y="784103"/>
                  <a:pt x="448775" y="783151"/>
                </a:cubicBezTo>
                <a:cubicBezTo>
                  <a:pt x="613558" y="782198"/>
                  <a:pt x="749765" y="645991"/>
                  <a:pt x="748813" y="481208"/>
                </a:cubicBezTo>
                <a:cubicBezTo>
                  <a:pt x="749765" y="311663"/>
                  <a:pt x="615463" y="177361"/>
                  <a:pt x="446870" y="177361"/>
                </a:cubicBezTo>
                <a:close/>
                <a:moveTo>
                  <a:pt x="765005" y="196"/>
                </a:moveTo>
                <a:cubicBezTo>
                  <a:pt x="849777" y="-3614"/>
                  <a:pt x="929788" y="47821"/>
                  <a:pt x="928835" y="163073"/>
                </a:cubicBezTo>
                <a:cubicBezTo>
                  <a:pt x="927883" y="292613"/>
                  <a:pt x="929788" y="422153"/>
                  <a:pt x="928835" y="551693"/>
                </a:cubicBezTo>
                <a:cubicBezTo>
                  <a:pt x="928835" y="631703"/>
                  <a:pt x="933597" y="710761"/>
                  <a:pt x="925977" y="789818"/>
                </a:cubicBezTo>
                <a:cubicBezTo>
                  <a:pt x="919310" y="873638"/>
                  <a:pt x="862160" y="926026"/>
                  <a:pt x="778340" y="926026"/>
                </a:cubicBezTo>
                <a:cubicBezTo>
                  <a:pt x="569742" y="926978"/>
                  <a:pt x="360192" y="926978"/>
                  <a:pt x="151595" y="926026"/>
                </a:cubicBezTo>
                <a:cubicBezTo>
                  <a:pt x="61107" y="926026"/>
                  <a:pt x="2052" y="866018"/>
                  <a:pt x="1100" y="770768"/>
                </a:cubicBezTo>
                <a:cubicBezTo>
                  <a:pt x="-805" y="566933"/>
                  <a:pt x="147" y="362146"/>
                  <a:pt x="1100" y="157358"/>
                </a:cubicBezTo>
                <a:cubicBezTo>
                  <a:pt x="1100" y="74491"/>
                  <a:pt x="42057" y="22103"/>
                  <a:pt x="111590" y="4006"/>
                </a:cubicBezTo>
                <a:cubicBezTo>
                  <a:pt x="124925" y="1148"/>
                  <a:pt x="139212" y="1148"/>
                  <a:pt x="153500" y="1148"/>
                </a:cubicBezTo>
                <a:cubicBezTo>
                  <a:pt x="257322" y="1148"/>
                  <a:pt x="362097" y="1148"/>
                  <a:pt x="465920" y="1148"/>
                </a:cubicBezTo>
                <a:cubicBezTo>
                  <a:pt x="565933" y="1148"/>
                  <a:pt x="665945" y="4006"/>
                  <a:pt x="765005" y="196"/>
                </a:cubicBezTo>
                <a:close/>
              </a:path>
            </a:pathLst>
          </a:custGeom>
          <a:solidFill>
            <a:schemeClr val="bg1"/>
          </a:solidFill>
          <a:ln w="9525" cap="flat">
            <a:noFill/>
            <a:prstDash val="solid"/>
            <a:miter/>
          </a:ln>
        </p:spPr>
        <p:txBody>
          <a:bodyPr rtlCol="0" anchor="ctr"/>
          <a:lstStyle/>
          <a:p>
            <a:endParaRPr lang="en-US"/>
          </a:p>
        </p:txBody>
      </p:sp>
      <p:sp>
        <p:nvSpPr>
          <p:cNvPr id="106" name="Rounded Rectangle 2">
            <a:extLst>
              <a:ext uri="{FF2B5EF4-FFF2-40B4-BE49-F238E27FC236}">
                <a16:creationId xmlns:a16="http://schemas.microsoft.com/office/drawing/2014/main" id="{72E46098-011B-4A91-862E-DAFBB480EE50}"/>
              </a:ext>
            </a:extLst>
          </p:cNvPr>
          <p:cNvSpPr/>
          <p:nvPr/>
        </p:nvSpPr>
        <p:spPr>
          <a:xfrm>
            <a:off x="2961021" y="3425150"/>
            <a:ext cx="341701" cy="34904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10" name="Rounded Rectangle 10">
            <a:extLst>
              <a:ext uri="{FF2B5EF4-FFF2-40B4-BE49-F238E27FC236}">
                <a16:creationId xmlns:a16="http://schemas.microsoft.com/office/drawing/2014/main" id="{3E1E5515-BBE7-49DD-AF9B-0756A7BB4BBB}"/>
              </a:ext>
            </a:extLst>
          </p:cNvPr>
          <p:cNvSpPr>
            <a:spLocks/>
          </p:cNvSpPr>
          <p:nvPr/>
        </p:nvSpPr>
        <p:spPr>
          <a:xfrm>
            <a:off x="3243240" y="4023905"/>
            <a:ext cx="202400" cy="206787"/>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1" name="Rounded Rectangle 1">
            <a:extLst>
              <a:ext uri="{FF2B5EF4-FFF2-40B4-BE49-F238E27FC236}">
                <a16:creationId xmlns:a16="http://schemas.microsoft.com/office/drawing/2014/main" id="{2763C34D-53BB-4009-A034-E5B14FAB9432}"/>
              </a:ext>
            </a:extLst>
          </p:cNvPr>
          <p:cNvSpPr>
            <a:spLocks noChangeAspect="1"/>
          </p:cNvSpPr>
          <p:nvPr/>
        </p:nvSpPr>
        <p:spPr>
          <a:xfrm>
            <a:off x="2256045" y="4047897"/>
            <a:ext cx="368791" cy="368790"/>
          </a:xfrm>
          <a:custGeom>
            <a:avLst/>
            <a:gdLst/>
            <a:ahLst/>
            <a:cxnLst/>
            <a:rect l="l" t="t" r="r" b="b"/>
            <a:pathLst>
              <a:path w="3960000" h="3960000">
                <a:moveTo>
                  <a:pt x="1353873" y="744319"/>
                </a:moveTo>
                <a:cubicBezTo>
                  <a:pt x="1178332" y="744319"/>
                  <a:pt x="1087406" y="796788"/>
                  <a:pt x="1036028" y="1062163"/>
                </a:cubicBezTo>
                <a:lnTo>
                  <a:pt x="1045607" y="2336569"/>
                </a:lnTo>
                <a:cubicBezTo>
                  <a:pt x="1103001" y="2818885"/>
                  <a:pt x="1426013" y="3108291"/>
                  <a:pt x="1837234" y="3193792"/>
                </a:cubicBezTo>
                <a:cubicBezTo>
                  <a:pt x="1872334" y="3208215"/>
                  <a:pt x="1910797" y="3215681"/>
                  <a:pt x="1951004" y="3215681"/>
                </a:cubicBezTo>
                <a:lnTo>
                  <a:pt x="2606128" y="3215681"/>
                </a:lnTo>
                <a:cubicBezTo>
                  <a:pt x="2781668" y="3215681"/>
                  <a:pt x="2923972" y="3073377"/>
                  <a:pt x="2923972" y="2897837"/>
                </a:cubicBezTo>
                <a:cubicBezTo>
                  <a:pt x="2923972" y="2722297"/>
                  <a:pt x="2781668" y="2579993"/>
                  <a:pt x="2606128" y="2579993"/>
                </a:cubicBezTo>
                <a:lnTo>
                  <a:pt x="1988542" y="2579993"/>
                </a:lnTo>
                <a:cubicBezTo>
                  <a:pt x="1825168" y="2556513"/>
                  <a:pt x="1683745" y="2426764"/>
                  <a:pt x="1671717" y="2258106"/>
                </a:cubicBezTo>
                <a:lnTo>
                  <a:pt x="1671717" y="1984920"/>
                </a:lnTo>
                <a:lnTo>
                  <a:pt x="2606125" y="1984920"/>
                </a:lnTo>
                <a:cubicBezTo>
                  <a:pt x="2781665" y="1984920"/>
                  <a:pt x="2923969" y="1842616"/>
                  <a:pt x="2923969" y="1667076"/>
                </a:cubicBezTo>
                <a:cubicBezTo>
                  <a:pt x="2923969" y="1491536"/>
                  <a:pt x="2781665" y="1349232"/>
                  <a:pt x="2606125" y="1349232"/>
                </a:cubicBezTo>
                <a:lnTo>
                  <a:pt x="1671717" y="1349232"/>
                </a:lnTo>
                <a:lnTo>
                  <a:pt x="1671717" y="1062163"/>
                </a:lnTo>
                <a:cubicBezTo>
                  <a:pt x="1671717" y="886623"/>
                  <a:pt x="1529413" y="744319"/>
                  <a:pt x="1353873" y="744319"/>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12" name="Rounded Rectangle 2">
            <a:extLst>
              <a:ext uri="{FF2B5EF4-FFF2-40B4-BE49-F238E27FC236}">
                <a16:creationId xmlns:a16="http://schemas.microsoft.com/office/drawing/2014/main" id="{8756BC4A-6D05-40CF-B2CD-2BE27DBB49DA}"/>
              </a:ext>
            </a:extLst>
          </p:cNvPr>
          <p:cNvSpPr>
            <a:spLocks noChangeAspect="1"/>
          </p:cNvSpPr>
          <p:nvPr/>
        </p:nvSpPr>
        <p:spPr>
          <a:xfrm>
            <a:off x="2869965" y="4304309"/>
            <a:ext cx="217671" cy="217670"/>
          </a:xfrm>
          <a:custGeom>
            <a:avLst/>
            <a:gdLst/>
            <a:ahLst/>
            <a:cxnLst/>
            <a:rect l="l" t="t" r="r" b="b"/>
            <a:pathLst>
              <a:path w="3960000" h="3960000">
                <a:moveTo>
                  <a:pt x="2784484" y="2487854"/>
                </a:moveTo>
                <a:cubicBezTo>
                  <a:pt x="2774989" y="2487391"/>
                  <a:pt x="2765365" y="2488860"/>
                  <a:pt x="2756439" y="2492301"/>
                </a:cubicBezTo>
                <a:cubicBezTo>
                  <a:pt x="2734854" y="2500620"/>
                  <a:pt x="2720969" y="2519027"/>
                  <a:pt x="2720969" y="2539323"/>
                </a:cubicBezTo>
                <a:lnTo>
                  <a:pt x="2718062" y="2539323"/>
                </a:lnTo>
                <a:lnTo>
                  <a:pt x="2718062" y="2636901"/>
                </a:lnTo>
                <a:lnTo>
                  <a:pt x="2844095" y="2636901"/>
                </a:lnTo>
                <a:lnTo>
                  <a:pt x="2844095" y="2547101"/>
                </a:lnTo>
                <a:lnTo>
                  <a:pt x="2840575" y="2546667"/>
                </a:lnTo>
                <a:cubicBezTo>
                  <a:pt x="2844038" y="2526031"/>
                  <a:pt x="2832667" y="2505637"/>
                  <a:pt x="2811763" y="2494994"/>
                </a:cubicBezTo>
                <a:cubicBezTo>
                  <a:pt x="2803348" y="2490709"/>
                  <a:pt x="2793980" y="2488316"/>
                  <a:pt x="2784484" y="2487854"/>
                </a:cubicBezTo>
                <a:close/>
                <a:moveTo>
                  <a:pt x="2218919" y="2459568"/>
                </a:moveTo>
                <a:cubicBezTo>
                  <a:pt x="2198232" y="2462191"/>
                  <a:pt x="2177586" y="2476073"/>
                  <a:pt x="2165645" y="2505359"/>
                </a:cubicBezTo>
                <a:lnTo>
                  <a:pt x="2165645" y="2981896"/>
                </a:lnTo>
                <a:cubicBezTo>
                  <a:pt x="2176061" y="3034481"/>
                  <a:pt x="2243614" y="3053730"/>
                  <a:pt x="2282578" y="2996778"/>
                </a:cubicBezTo>
                <a:lnTo>
                  <a:pt x="2282578" y="2521099"/>
                </a:lnTo>
                <a:cubicBezTo>
                  <a:pt x="2287988" y="2482101"/>
                  <a:pt x="2253397" y="2455196"/>
                  <a:pt x="2218919" y="2459568"/>
                </a:cubicBezTo>
                <a:close/>
                <a:moveTo>
                  <a:pt x="1724507" y="2341658"/>
                </a:moveTo>
                <a:lnTo>
                  <a:pt x="1886507" y="2341658"/>
                </a:lnTo>
                <a:lnTo>
                  <a:pt x="1886507" y="3157984"/>
                </a:lnTo>
                <a:lnTo>
                  <a:pt x="1724507" y="3157984"/>
                </a:lnTo>
                <a:lnTo>
                  <a:pt x="1724507" y="3071637"/>
                </a:lnTo>
                <a:cubicBezTo>
                  <a:pt x="1508936" y="3302583"/>
                  <a:pt x="1432071" y="3083964"/>
                  <a:pt x="1448980" y="3019402"/>
                </a:cubicBezTo>
                <a:cubicBezTo>
                  <a:pt x="1449173" y="3019371"/>
                  <a:pt x="1449367" y="3019341"/>
                  <a:pt x="1449560" y="3019310"/>
                </a:cubicBezTo>
                <a:lnTo>
                  <a:pt x="1449560" y="2341867"/>
                </a:lnTo>
                <a:lnTo>
                  <a:pt x="1611560" y="2341867"/>
                </a:lnTo>
                <a:lnTo>
                  <a:pt x="1611560" y="3005106"/>
                </a:lnTo>
                <a:cubicBezTo>
                  <a:pt x="1619060" y="3048622"/>
                  <a:pt x="1686890" y="2980715"/>
                  <a:pt x="1724507" y="2960399"/>
                </a:cubicBezTo>
                <a:close/>
                <a:moveTo>
                  <a:pt x="2794634" y="2323257"/>
                </a:moveTo>
                <a:cubicBezTo>
                  <a:pt x="2833672" y="2325523"/>
                  <a:pt x="2872097" y="2337568"/>
                  <a:pt x="2905793" y="2359152"/>
                </a:cubicBezTo>
                <a:cubicBezTo>
                  <a:pt x="2968205" y="2399130"/>
                  <a:pt x="3005231" y="2465918"/>
                  <a:pt x="3003877" y="2536796"/>
                </a:cubicBezTo>
                <a:lnTo>
                  <a:pt x="3006095" y="2536796"/>
                </a:lnTo>
                <a:lnTo>
                  <a:pt x="3006095" y="2785572"/>
                </a:lnTo>
                <a:lnTo>
                  <a:pt x="2925095" y="2785572"/>
                </a:lnTo>
                <a:lnTo>
                  <a:pt x="2844095" y="2785572"/>
                </a:lnTo>
                <a:lnTo>
                  <a:pt x="2718062" y="2785572"/>
                </a:lnTo>
                <a:lnTo>
                  <a:pt x="2718062" y="2967727"/>
                </a:lnTo>
                <a:lnTo>
                  <a:pt x="2721583" y="2968162"/>
                </a:lnTo>
                <a:cubicBezTo>
                  <a:pt x="2718120" y="2988798"/>
                  <a:pt x="2729491" y="3009192"/>
                  <a:pt x="2750395" y="3019835"/>
                </a:cubicBezTo>
                <a:cubicBezTo>
                  <a:pt x="2767225" y="3028404"/>
                  <a:pt x="2787866" y="3029409"/>
                  <a:pt x="2805719" y="3022528"/>
                </a:cubicBezTo>
                <a:cubicBezTo>
                  <a:pt x="2827304" y="3014209"/>
                  <a:pt x="2841189" y="2995802"/>
                  <a:pt x="2841189" y="2975506"/>
                </a:cubicBezTo>
                <a:lnTo>
                  <a:pt x="2843676" y="2975506"/>
                </a:lnTo>
                <a:lnTo>
                  <a:pt x="2843676" y="2857044"/>
                </a:lnTo>
                <a:lnTo>
                  <a:pt x="3005676" y="2857044"/>
                </a:lnTo>
                <a:lnTo>
                  <a:pt x="3005676" y="2975506"/>
                </a:lnTo>
                <a:lnTo>
                  <a:pt x="3006096" y="2975506"/>
                </a:lnTo>
                <a:lnTo>
                  <a:pt x="3005676" y="2978387"/>
                </a:lnTo>
                <a:lnTo>
                  <a:pt x="3005676" y="2981431"/>
                </a:lnTo>
                <a:lnTo>
                  <a:pt x="3005233" y="2981431"/>
                </a:lnTo>
                <a:cubicBezTo>
                  <a:pt x="3003752" y="3060853"/>
                  <a:pt x="2956391" y="3132900"/>
                  <a:pt x="2882363" y="3168797"/>
                </a:cubicBezTo>
                <a:cubicBezTo>
                  <a:pt x="2810063" y="3203855"/>
                  <a:pt x="2723757" y="3198845"/>
                  <a:pt x="2656365" y="3155677"/>
                </a:cubicBezTo>
                <a:cubicBezTo>
                  <a:pt x="2604277" y="3122312"/>
                  <a:pt x="2569872" y="3070275"/>
                  <a:pt x="2559993" y="3012681"/>
                </a:cubicBezTo>
                <a:lnTo>
                  <a:pt x="2556062" y="3012681"/>
                </a:lnTo>
                <a:lnTo>
                  <a:pt x="2556062" y="2539323"/>
                </a:lnTo>
                <a:cubicBezTo>
                  <a:pt x="2556062" y="2457588"/>
                  <a:pt x="2603922" y="2382823"/>
                  <a:pt x="2679795" y="2346032"/>
                </a:cubicBezTo>
                <a:cubicBezTo>
                  <a:pt x="2715945" y="2328503"/>
                  <a:pt x="2755596" y="2320991"/>
                  <a:pt x="2794634" y="2323257"/>
                </a:cubicBezTo>
                <a:close/>
                <a:moveTo>
                  <a:pt x="921754" y="2059382"/>
                </a:moveTo>
                <a:lnTo>
                  <a:pt x="1461754" y="2059382"/>
                </a:lnTo>
                <a:lnTo>
                  <a:pt x="1461754" y="2221382"/>
                </a:lnTo>
                <a:lnTo>
                  <a:pt x="1263754" y="2221382"/>
                </a:lnTo>
                <a:lnTo>
                  <a:pt x="1263754" y="3160488"/>
                </a:lnTo>
                <a:lnTo>
                  <a:pt x="1101754" y="3160488"/>
                </a:lnTo>
                <a:lnTo>
                  <a:pt x="1101754" y="2221382"/>
                </a:lnTo>
                <a:lnTo>
                  <a:pt x="921754" y="2221382"/>
                </a:lnTo>
                <a:close/>
                <a:moveTo>
                  <a:pt x="2003645" y="2056877"/>
                </a:moveTo>
                <a:lnTo>
                  <a:pt x="2165645" y="2056877"/>
                </a:lnTo>
                <a:lnTo>
                  <a:pt x="2165645" y="2406047"/>
                </a:lnTo>
                <a:cubicBezTo>
                  <a:pt x="2295483" y="2259477"/>
                  <a:pt x="2455251" y="2328666"/>
                  <a:pt x="2444578" y="2520484"/>
                </a:cubicBezTo>
                <a:cubicBezTo>
                  <a:pt x="2454106" y="2682617"/>
                  <a:pt x="2444578" y="2839987"/>
                  <a:pt x="2444578" y="2999738"/>
                </a:cubicBezTo>
                <a:cubicBezTo>
                  <a:pt x="2437328" y="3271827"/>
                  <a:pt x="2180048" y="3158151"/>
                  <a:pt x="2165645" y="3094482"/>
                </a:cubicBezTo>
                <a:lnTo>
                  <a:pt x="2165645" y="3157983"/>
                </a:lnTo>
                <a:lnTo>
                  <a:pt x="2003645" y="3157983"/>
                </a:lnTo>
                <a:close/>
                <a:moveTo>
                  <a:pt x="1082145" y="1835984"/>
                </a:moveTo>
                <a:cubicBezTo>
                  <a:pt x="901872" y="1835984"/>
                  <a:pt x="755732" y="1982124"/>
                  <a:pt x="755732" y="2162397"/>
                </a:cubicBezTo>
                <a:lnTo>
                  <a:pt x="755732" y="3086444"/>
                </a:lnTo>
                <a:cubicBezTo>
                  <a:pt x="755732" y="3266717"/>
                  <a:pt x="901872" y="3412857"/>
                  <a:pt x="1082145" y="3412857"/>
                </a:cubicBezTo>
                <a:lnTo>
                  <a:pt x="2845706" y="3412857"/>
                </a:lnTo>
                <a:cubicBezTo>
                  <a:pt x="3025979" y="3412857"/>
                  <a:pt x="3172119" y="3266717"/>
                  <a:pt x="3172119" y="3086444"/>
                </a:cubicBezTo>
                <a:lnTo>
                  <a:pt x="3172119" y="2162397"/>
                </a:lnTo>
                <a:cubicBezTo>
                  <a:pt x="3172119" y="1982124"/>
                  <a:pt x="3025979" y="1835984"/>
                  <a:pt x="2845706" y="1835984"/>
                </a:cubicBezTo>
                <a:close/>
                <a:moveTo>
                  <a:pt x="1918669" y="998231"/>
                </a:moveTo>
                <a:cubicBezTo>
                  <a:pt x="1949783" y="998231"/>
                  <a:pt x="1975005" y="1022442"/>
                  <a:pt x="1975005" y="1052309"/>
                </a:cubicBezTo>
                <a:cubicBezTo>
                  <a:pt x="1975005" y="1200582"/>
                  <a:pt x="1975004" y="1348856"/>
                  <a:pt x="1975004" y="1497129"/>
                </a:cubicBezTo>
                <a:cubicBezTo>
                  <a:pt x="1975004" y="1526996"/>
                  <a:pt x="1949782" y="1551207"/>
                  <a:pt x="1918668" y="1551207"/>
                </a:cubicBezTo>
                <a:lnTo>
                  <a:pt x="1918669" y="1551206"/>
                </a:lnTo>
                <a:cubicBezTo>
                  <a:pt x="1887555" y="1551206"/>
                  <a:pt x="1862333" y="1526995"/>
                  <a:pt x="1862333" y="1497128"/>
                </a:cubicBezTo>
                <a:lnTo>
                  <a:pt x="1862333" y="1052309"/>
                </a:lnTo>
                <a:cubicBezTo>
                  <a:pt x="1862333" y="1022442"/>
                  <a:pt x="1887555" y="998231"/>
                  <a:pt x="1918669" y="998231"/>
                </a:cubicBezTo>
                <a:close/>
                <a:moveTo>
                  <a:pt x="2539373" y="865097"/>
                </a:moveTo>
                <a:lnTo>
                  <a:pt x="2539373" y="1483838"/>
                </a:lnTo>
                <a:cubicBezTo>
                  <a:pt x="2501756" y="1504154"/>
                  <a:pt x="2433926" y="1572061"/>
                  <a:pt x="2426426" y="1528545"/>
                </a:cubicBezTo>
                <a:lnTo>
                  <a:pt x="2426426" y="865306"/>
                </a:lnTo>
                <a:lnTo>
                  <a:pt x="2264426" y="865306"/>
                </a:lnTo>
                <a:lnTo>
                  <a:pt x="2264426" y="1542749"/>
                </a:lnTo>
                <a:cubicBezTo>
                  <a:pt x="2264233" y="1542780"/>
                  <a:pt x="2264039" y="1542810"/>
                  <a:pt x="2263846" y="1542841"/>
                </a:cubicBezTo>
                <a:cubicBezTo>
                  <a:pt x="2246937" y="1607403"/>
                  <a:pt x="2323802" y="1826022"/>
                  <a:pt x="2539373" y="1595076"/>
                </a:cubicBezTo>
                <a:lnTo>
                  <a:pt x="2539373" y="1681423"/>
                </a:lnTo>
                <a:lnTo>
                  <a:pt x="2701373" y="1681423"/>
                </a:lnTo>
                <a:lnTo>
                  <a:pt x="2701373" y="865097"/>
                </a:lnTo>
                <a:close/>
                <a:moveTo>
                  <a:pt x="1918668" y="840143"/>
                </a:moveTo>
                <a:cubicBezTo>
                  <a:pt x="1799361" y="840143"/>
                  <a:pt x="1702644" y="932984"/>
                  <a:pt x="1702644" y="1047509"/>
                </a:cubicBezTo>
                <a:lnTo>
                  <a:pt x="1702644" y="1501930"/>
                </a:lnTo>
                <a:cubicBezTo>
                  <a:pt x="1702644" y="1616455"/>
                  <a:pt x="1799361" y="1709295"/>
                  <a:pt x="1918668" y="1709295"/>
                </a:cubicBezTo>
                <a:cubicBezTo>
                  <a:pt x="2037975" y="1709295"/>
                  <a:pt x="2134692" y="1616455"/>
                  <a:pt x="2134692" y="1501930"/>
                </a:cubicBezTo>
                <a:lnTo>
                  <a:pt x="2134692" y="1047509"/>
                </a:lnTo>
                <a:cubicBezTo>
                  <a:pt x="2134692" y="932984"/>
                  <a:pt x="2037975" y="840143"/>
                  <a:pt x="1918668" y="840143"/>
                </a:cubicBezTo>
                <a:close/>
                <a:moveTo>
                  <a:pt x="1544554" y="609793"/>
                </a:moveTo>
                <a:lnTo>
                  <a:pt x="1425758" y="1008757"/>
                </a:lnTo>
                <a:lnTo>
                  <a:pt x="1311048" y="623516"/>
                </a:lnTo>
                <a:lnTo>
                  <a:pt x="1152958" y="623516"/>
                </a:lnTo>
                <a:lnTo>
                  <a:pt x="1345929" y="1271588"/>
                </a:lnTo>
                <a:lnTo>
                  <a:pt x="1347249" y="1271588"/>
                </a:lnTo>
                <a:lnTo>
                  <a:pt x="1347249" y="1698532"/>
                </a:lnTo>
                <a:lnTo>
                  <a:pt x="1509249" y="1698532"/>
                </a:lnTo>
                <a:lnTo>
                  <a:pt x="1509249" y="1257865"/>
                </a:lnTo>
                <a:lnTo>
                  <a:pt x="1509673" y="1257865"/>
                </a:lnTo>
                <a:lnTo>
                  <a:pt x="1702644" y="609793"/>
                </a:ln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13" name="Rounded Rectangle 9">
            <a:extLst>
              <a:ext uri="{FF2B5EF4-FFF2-40B4-BE49-F238E27FC236}">
                <a16:creationId xmlns:a16="http://schemas.microsoft.com/office/drawing/2014/main" id="{0839C8FB-69B8-445E-8244-7B4D679C0837}"/>
              </a:ext>
            </a:extLst>
          </p:cNvPr>
          <p:cNvSpPr>
            <a:spLocks noChangeAspect="1"/>
          </p:cNvSpPr>
          <p:nvPr/>
        </p:nvSpPr>
        <p:spPr>
          <a:xfrm>
            <a:off x="4113107" y="4312028"/>
            <a:ext cx="217695" cy="217670"/>
          </a:xfrm>
          <a:custGeom>
            <a:avLst/>
            <a:gdLst/>
            <a:ahLst/>
            <a:cxnLst/>
            <a:rect l="l" t="t" r="r" b="b"/>
            <a:pathLst>
              <a:path w="3960440" h="3960000">
                <a:moveTo>
                  <a:pt x="1687947" y="1482692"/>
                </a:moveTo>
                <a:cubicBezTo>
                  <a:pt x="1926534" y="1482692"/>
                  <a:pt x="2119947" y="1676105"/>
                  <a:pt x="2119947" y="1914692"/>
                </a:cubicBezTo>
                <a:cubicBezTo>
                  <a:pt x="2119947" y="2153279"/>
                  <a:pt x="1926534" y="2346692"/>
                  <a:pt x="1687947" y="2346692"/>
                </a:cubicBezTo>
                <a:cubicBezTo>
                  <a:pt x="1449360" y="2346692"/>
                  <a:pt x="1255947" y="2153279"/>
                  <a:pt x="1255947" y="1914692"/>
                </a:cubicBezTo>
                <a:cubicBezTo>
                  <a:pt x="1255947" y="1676105"/>
                  <a:pt x="1449360" y="1482692"/>
                  <a:pt x="1687947" y="1482692"/>
                </a:cubicBezTo>
                <a:close/>
                <a:moveTo>
                  <a:pt x="2089252" y="1089590"/>
                </a:moveTo>
                <a:cubicBezTo>
                  <a:pt x="1416116" y="1089590"/>
                  <a:pt x="870432" y="1635274"/>
                  <a:pt x="870432" y="2308410"/>
                </a:cubicBezTo>
                <a:cubicBezTo>
                  <a:pt x="870432" y="2981546"/>
                  <a:pt x="1416116" y="3527230"/>
                  <a:pt x="2089252" y="3527230"/>
                </a:cubicBezTo>
                <a:cubicBezTo>
                  <a:pt x="2762388" y="3527230"/>
                  <a:pt x="3308072" y="2981546"/>
                  <a:pt x="3308072" y="2308410"/>
                </a:cubicBezTo>
                <a:cubicBezTo>
                  <a:pt x="3308072" y="1635274"/>
                  <a:pt x="2762388" y="1089590"/>
                  <a:pt x="2089252" y="1089590"/>
                </a:cubicBezTo>
                <a:close/>
                <a:moveTo>
                  <a:pt x="3117438" y="1065385"/>
                </a:moveTo>
                <a:cubicBezTo>
                  <a:pt x="3018027" y="1065385"/>
                  <a:pt x="2937438" y="1145974"/>
                  <a:pt x="2937438" y="1245385"/>
                </a:cubicBezTo>
                <a:cubicBezTo>
                  <a:pt x="2937438" y="1344796"/>
                  <a:pt x="3018027" y="1425385"/>
                  <a:pt x="3117438" y="1425385"/>
                </a:cubicBezTo>
                <a:cubicBezTo>
                  <a:pt x="3216849" y="1425385"/>
                  <a:pt x="3297438" y="1344796"/>
                  <a:pt x="3297438" y="1245385"/>
                </a:cubicBezTo>
                <a:cubicBezTo>
                  <a:pt x="3297438" y="1145974"/>
                  <a:pt x="3216849" y="1065385"/>
                  <a:pt x="3117438" y="1065385"/>
                </a:cubicBezTo>
                <a:close/>
                <a:moveTo>
                  <a:pt x="881213" y="737332"/>
                </a:moveTo>
                <a:cubicBezTo>
                  <a:pt x="662508" y="737332"/>
                  <a:pt x="485213" y="914627"/>
                  <a:pt x="485213" y="1133332"/>
                </a:cubicBezTo>
                <a:cubicBezTo>
                  <a:pt x="485213" y="1352037"/>
                  <a:pt x="662508" y="1529332"/>
                  <a:pt x="881213" y="1529332"/>
                </a:cubicBezTo>
                <a:cubicBezTo>
                  <a:pt x="1099918" y="1529332"/>
                  <a:pt x="1277213" y="1352037"/>
                  <a:pt x="1277213" y="1133332"/>
                </a:cubicBezTo>
                <a:cubicBezTo>
                  <a:pt x="1277213" y="914627"/>
                  <a:pt x="1099918" y="737332"/>
                  <a:pt x="881213" y="737332"/>
                </a:cubicBezTo>
                <a:close/>
                <a:moveTo>
                  <a:pt x="2760704" y="694800"/>
                </a:moveTo>
                <a:cubicBezTo>
                  <a:pt x="2631469" y="694800"/>
                  <a:pt x="2526704" y="799565"/>
                  <a:pt x="2526704" y="928800"/>
                </a:cubicBezTo>
                <a:cubicBezTo>
                  <a:pt x="2526704" y="1058035"/>
                  <a:pt x="2631469" y="1162800"/>
                  <a:pt x="2760704" y="1162800"/>
                </a:cubicBezTo>
                <a:cubicBezTo>
                  <a:pt x="2889939" y="1162800"/>
                  <a:pt x="2994704" y="1058035"/>
                  <a:pt x="2994704" y="928800"/>
                </a:cubicBezTo>
                <a:cubicBezTo>
                  <a:pt x="2994704" y="799565"/>
                  <a:pt x="2889939" y="694800"/>
                  <a:pt x="2760704" y="694800"/>
                </a:cubicBezTo>
                <a:close/>
                <a:moveTo>
                  <a:pt x="2224849" y="428066"/>
                </a:moveTo>
                <a:cubicBezTo>
                  <a:pt x="2075732" y="428066"/>
                  <a:pt x="1954849" y="548949"/>
                  <a:pt x="1954849" y="698066"/>
                </a:cubicBezTo>
                <a:cubicBezTo>
                  <a:pt x="1954849" y="847183"/>
                  <a:pt x="2075732" y="968066"/>
                  <a:pt x="2224849" y="968066"/>
                </a:cubicBezTo>
                <a:cubicBezTo>
                  <a:pt x="2373966" y="968066"/>
                  <a:pt x="2494849" y="847183"/>
                  <a:pt x="2494849" y="698066"/>
                </a:cubicBezTo>
                <a:cubicBezTo>
                  <a:pt x="2494849" y="548949"/>
                  <a:pt x="2373966" y="428066"/>
                  <a:pt x="2224849" y="428066"/>
                </a:cubicBezTo>
                <a:close/>
                <a:moveTo>
                  <a:pt x="1567937" y="406752"/>
                </a:moveTo>
                <a:cubicBezTo>
                  <a:pt x="1388997" y="406752"/>
                  <a:pt x="1243937" y="551812"/>
                  <a:pt x="1243937" y="730752"/>
                </a:cubicBezTo>
                <a:cubicBezTo>
                  <a:pt x="1243937" y="909692"/>
                  <a:pt x="1388997" y="1054752"/>
                  <a:pt x="1567937" y="1054752"/>
                </a:cubicBezTo>
                <a:cubicBezTo>
                  <a:pt x="1746877" y="1054752"/>
                  <a:pt x="1891937" y="909692"/>
                  <a:pt x="1891937" y="730752"/>
                </a:cubicBezTo>
                <a:cubicBezTo>
                  <a:pt x="1891937" y="551812"/>
                  <a:pt x="1746877" y="406752"/>
                  <a:pt x="1567937" y="406752"/>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nvGrpSpPr>
          <p:cNvPr id="115" name="Group 29">
            <a:extLst>
              <a:ext uri="{FF2B5EF4-FFF2-40B4-BE49-F238E27FC236}">
                <a16:creationId xmlns:a16="http://schemas.microsoft.com/office/drawing/2014/main" id="{9E61CFE3-8D7B-4C1A-B3C1-39EC5BB75B86}"/>
              </a:ext>
            </a:extLst>
          </p:cNvPr>
          <p:cNvGrpSpPr/>
          <p:nvPr/>
        </p:nvGrpSpPr>
        <p:grpSpPr>
          <a:xfrm rot="470941">
            <a:off x="2408391" y="4963468"/>
            <a:ext cx="2872471" cy="1284552"/>
            <a:chOff x="911314" y="1822937"/>
            <a:chExt cx="2306669" cy="1009826"/>
          </a:xfrm>
          <a:solidFill>
            <a:schemeClr val="accent2"/>
          </a:solidFill>
        </p:grpSpPr>
        <p:sp>
          <p:nvSpPr>
            <p:cNvPr id="116" name="Freeform 46">
              <a:extLst>
                <a:ext uri="{FF2B5EF4-FFF2-40B4-BE49-F238E27FC236}">
                  <a16:creationId xmlns:a16="http://schemas.microsoft.com/office/drawing/2014/main" id="{00E5A67F-7A6C-4157-8ED2-38B6B71DD9A2}"/>
                </a:ext>
              </a:extLst>
            </p:cNvPr>
            <p:cNvSpPr>
              <a:spLocks/>
            </p:cNvSpPr>
            <p:nvPr/>
          </p:nvSpPr>
          <p:spPr bwMode="auto">
            <a:xfrm>
              <a:off x="911314" y="2573932"/>
              <a:ext cx="184880" cy="258831"/>
            </a:xfrm>
            <a:custGeom>
              <a:avLst/>
              <a:gdLst>
                <a:gd name="T0" fmla="*/ 115 w 149"/>
                <a:gd name="T1" fmla="*/ 0 h 209"/>
                <a:gd name="T2" fmla="*/ 128 w 149"/>
                <a:gd name="T3" fmla="*/ 19 h 209"/>
                <a:gd name="T4" fmla="*/ 137 w 149"/>
                <a:gd name="T5" fmla="*/ 39 h 209"/>
                <a:gd name="T6" fmla="*/ 142 w 149"/>
                <a:gd name="T7" fmla="*/ 55 h 209"/>
                <a:gd name="T8" fmla="*/ 146 w 149"/>
                <a:gd name="T9" fmla="*/ 70 h 209"/>
                <a:gd name="T10" fmla="*/ 147 w 149"/>
                <a:gd name="T11" fmla="*/ 79 h 209"/>
                <a:gd name="T12" fmla="*/ 149 w 149"/>
                <a:gd name="T13" fmla="*/ 83 h 209"/>
                <a:gd name="T14" fmla="*/ 146 w 149"/>
                <a:gd name="T15" fmla="*/ 99 h 209"/>
                <a:gd name="T16" fmla="*/ 142 w 149"/>
                <a:gd name="T17" fmla="*/ 117 h 209"/>
                <a:gd name="T18" fmla="*/ 138 w 149"/>
                <a:gd name="T19" fmla="*/ 133 h 209"/>
                <a:gd name="T20" fmla="*/ 133 w 149"/>
                <a:gd name="T21" fmla="*/ 146 h 209"/>
                <a:gd name="T22" fmla="*/ 131 w 149"/>
                <a:gd name="T23" fmla="*/ 155 h 209"/>
                <a:gd name="T24" fmla="*/ 129 w 149"/>
                <a:gd name="T25" fmla="*/ 158 h 209"/>
                <a:gd name="T26" fmla="*/ 118 w 149"/>
                <a:gd name="T27" fmla="*/ 178 h 209"/>
                <a:gd name="T28" fmla="*/ 107 w 149"/>
                <a:gd name="T29" fmla="*/ 193 h 209"/>
                <a:gd name="T30" fmla="*/ 97 w 149"/>
                <a:gd name="T31" fmla="*/ 202 h 209"/>
                <a:gd name="T32" fmla="*/ 88 w 149"/>
                <a:gd name="T33" fmla="*/ 207 h 209"/>
                <a:gd name="T34" fmla="*/ 79 w 149"/>
                <a:gd name="T35" fmla="*/ 209 h 209"/>
                <a:gd name="T36" fmla="*/ 72 w 149"/>
                <a:gd name="T37" fmla="*/ 209 h 209"/>
                <a:gd name="T38" fmla="*/ 67 w 149"/>
                <a:gd name="T39" fmla="*/ 208 h 209"/>
                <a:gd name="T40" fmla="*/ 66 w 149"/>
                <a:gd name="T41" fmla="*/ 207 h 209"/>
                <a:gd name="T42" fmla="*/ 42 w 149"/>
                <a:gd name="T43" fmla="*/ 185 h 209"/>
                <a:gd name="T44" fmla="*/ 26 w 149"/>
                <a:gd name="T45" fmla="*/ 163 h 209"/>
                <a:gd name="T46" fmla="*/ 14 w 149"/>
                <a:gd name="T47" fmla="*/ 139 h 209"/>
                <a:gd name="T48" fmla="*/ 8 w 149"/>
                <a:gd name="T49" fmla="*/ 119 h 209"/>
                <a:gd name="T50" fmla="*/ 4 w 149"/>
                <a:gd name="T51" fmla="*/ 101 h 209"/>
                <a:gd name="T52" fmla="*/ 4 w 149"/>
                <a:gd name="T53" fmla="*/ 85 h 209"/>
                <a:gd name="T54" fmla="*/ 4 w 149"/>
                <a:gd name="T55" fmla="*/ 76 h 209"/>
                <a:gd name="T56" fmla="*/ 4 w 149"/>
                <a:gd name="T57" fmla="*/ 72 h 209"/>
                <a:gd name="T58" fmla="*/ 0 w 149"/>
                <a:gd name="T59" fmla="*/ 6 h 209"/>
                <a:gd name="T60" fmla="*/ 6 w 149"/>
                <a:gd name="T61" fmla="*/ 32 h 209"/>
                <a:gd name="T62" fmla="*/ 13 w 149"/>
                <a:gd name="T63" fmla="*/ 50 h 209"/>
                <a:gd name="T64" fmla="*/ 19 w 149"/>
                <a:gd name="T65" fmla="*/ 63 h 209"/>
                <a:gd name="T66" fmla="*/ 26 w 149"/>
                <a:gd name="T67" fmla="*/ 70 h 209"/>
                <a:gd name="T68" fmla="*/ 31 w 149"/>
                <a:gd name="T69" fmla="*/ 73 h 209"/>
                <a:gd name="T70" fmla="*/ 35 w 149"/>
                <a:gd name="T71" fmla="*/ 76 h 209"/>
                <a:gd name="T72" fmla="*/ 36 w 149"/>
                <a:gd name="T73" fmla="*/ 76 h 209"/>
                <a:gd name="T74" fmla="*/ 36 w 149"/>
                <a:gd name="T75" fmla="*/ 85 h 209"/>
                <a:gd name="T76" fmla="*/ 42 w 149"/>
                <a:gd name="T77" fmla="*/ 88 h 209"/>
                <a:gd name="T78" fmla="*/ 52 w 149"/>
                <a:gd name="T79" fmla="*/ 89 h 209"/>
                <a:gd name="T80" fmla="*/ 62 w 149"/>
                <a:gd name="T81" fmla="*/ 89 h 209"/>
                <a:gd name="T82" fmla="*/ 70 w 149"/>
                <a:gd name="T83" fmla="*/ 89 h 209"/>
                <a:gd name="T84" fmla="*/ 72 w 149"/>
                <a:gd name="T85" fmla="*/ 89 h 209"/>
                <a:gd name="T86" fmla="*/ 88 w 149"/>
                <a:gd name="T87" fmla="*/ 86 h 209"/>
                <a:gd name="T88" fmla="*/ 98 w 149"/>
                <a:gd name="T89" fmla="*/ 80 h 209"/>
                <a:gd name="T90" fmla="*/ 107 w 149"/>
                <a:gd name="T91" fmla="*/ 70 h 209"/>
                <a:gd name="T92" fmla="*/ 112 w 149"/>
                <a:gd name="T93" fmla="*/ 57 h 209"/>
                <a:gd name="T94" fmla="*/ 115 w 149"/>
                <a:gd name="T95" fmla="*/ 44 h 209"/>
                <a:gd name="T96" fmla="*/ 116 w 149"/>
                <a:gd name="T97" fmla="*/ 31 h 209"/>
                <a:gd name="T98" fmla="*/ 116 w 149"/>
                <a:gd name="T99" fmla="*/ 19 h 209"/>
                <a:gd name="T100" fmla="*/ 116 w 149"/>
                <a:gd name="T101" fmla="*/ 9 h 209"/>
                <a:gd name="T102" fmla="*/ 116 w 149"/>
                <a:gd name="T103" fmla="*/ 2 h 209"/>
                <a:gd name="T104" fmla="*/ 115 w 149"/>
                <a:gd name="T105"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9" h="209">
                  <a:moveTo>
                    <a:pt x="115" y="0"/>
                  </a:moveTo>
                  <a:lnTo>
                    <a:pt x="128" y="19"/>
                  </a:lnTo>
                  <a:lnTo>
                    <a:pt x="137" y="39"/>
                  </a:lnTo>
                  <a:lnTo>
                    <a:pt x="142" y="55"/>
                  </a:lnTo>
                  <a:lnTo>
                    <a:pt x="146" y="70"/>
                  </a:lnTo>
                  <a:lnTo>
                    <a:pt x="147" y="79"/>
                  </a:lnTo>
                  <a:lnTo>
                    <a:pt x="149" y="83"/>
                  </a:lnTo>
                  <a:lnTo>
                    <a:pt x="146" y="99"/>
                  </a:lnTo>
                  <a:lnTo>
                    <a:pt x="142" y="117"/>
                  </a:lnTo>
                  <a:lnTo>
                    <a:pt x="138" y="133"/>
                  </a:lnTo>
                  <a:lnTo>
                    <a:pt x="133" y="146"/>
                  </a:lnTo>
                  <a:lnTo>
                    <a:pt x="131" y="155"/>
                  </a:lnTo>
                  <a:lnTo>
                    <a:pt x="129" y="158"/>
                  </a:lnTo>
                  <a:lnTo>
                    <a:pt x="118" y="178"/>
                  </a:lnTo>
                  <a:lnTo>
                    <a:pt x="107" y="193"/>
                  </a:lnTo>
                  <a:lnTo>
                    <a:pt x="97" y="202"/>
                  </a:lnTo>
                  <a:lnTo>
                    <a:pt x="88" y="207"/>
                  </a:lnTo>
                  <a:lnTo>
                    <a:pt x="79" y="209"/>
                  </a:lnTo>
                  <a:lnTo>
                    <a:pt x="72" y="209"/>
                  </a:lnTo>
                  <a:lnTo>
                    <a:pt x="67" y="208"/>
                  </a:lnTo>
                  <a:lnTo>
                    <a:pt x="66" y="207"/>
                  </a:lnTo>
                  <a:lnTo>
                    <a:pt x="42" y="185"/>
                  </a:lnTo>
                  <a:lnTo>
                    <a:pt x="26" y="163"/>
                  </a:lnTo>
                  <a:lnTo>
                    <a:pt x="14" y="139"/>
                  </a:lnTo>
                  <a:lnTo>
                    <a:pt x="8" y="119"/>
                  </a:lnTo>
                  <a:lnTo>
                    <a:pt x="4" y="101"/>
                  </a:lnTo>
                  <a:lnTo>
                    <a:pt x="4" y="85"/>
                  </a:lnTo>
                  <a:lnTo>
                    <a:pt x="4" y="76"/>
                  </a:lnTo>
                  <a:lnTo>
                    <a:pt x="4" y="72"/>
                  </a:lnTo>
                  <a:lnTo>
                    <a:pt x="0" y="6"/>
                  </a:lnTo>
                  <a:lnTo>
                    <a:pt x="6" y="32"/>
                  </a:lnTo>
                  <a:lnTo>
                    <a:pt x="13" y="50"/>
                  </a:lnTo>
                  <a:lnTo>
                    <a:pt x="19" y="63"/>
                  </a:lnTo>
                  <a:lnTo>
                    <a:pt x="26" y="70"/>
                  </a:lnTo>
                  <a:lnTo>
                    <a:pt x="31" y="73"/>
                  </a:lnTo>
                  <a:lnTo>
                    <a:pt x="35" y="76"/>
                  </a:lnTo>
                  <a:lnTo>
                    <a:pt x="36" y="76"/>
                  </a:lnTo>
                  <a:lnTo>
                    <a:pt x="36" y="85"/>
                  </a:lnTo>
                  <a:lnTo>
                    <a:pt x="42" y="88"/>
                  </a:lnTo>
                  <a:lnTo>
                    <a:pt x="52" y="89"/>
                  </a:lnTo>
                  <a:lnTo>
                    <a:pt x="62" y="89"/>
                  </a:lnTo>
                  <a:lnTo>
                    <a:pt x="70" y="89"/>
                  </a:lnTo>
                  <a:lnTo>
                    <a:pt x="72" y="89"/>
                  </a:lnTo>
                  <a:lnTo>
                    <a:pt x="88" y="86"/>
                  </a:lnTo>
                  <a:lnTo>
                    <a:pt x="98" y="80"/>
                  </a:lnTo>
                  <a:lnTo>
                    <a:pt x="107" y="70"/>
                  </a:lnTo>
                  <a:lnTo>
                    <a:pt x="112" y="57"/>
                  </a:lnTo>
                  <a:lnTo>
                    <a:pt x="115" y="44"/>
                  </a:lnTo>
                  <a:lnTo>
                    <a:pt x="116" y="31"/>
                  </a:lnTo>
                  <a:lnTo>
                    <a:pt x="116" y="19"/>
                  </a:lnTo>
                  <a:lnTo>
                    <a:pt x="116" y="9"/>
                  </a:lnTo>
                  <a:lnTo>
                    <a:pt x="116" y="2"/>
                  </a:lnTo>
                  <a:lnTo>
                    <a:pt x="115" y="0"/>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sp>
          <p:nvSpPr>
            <p:cNvPr id="117" name="Freeform 55">
              <a:extLst>
                <a:ext uri="{FF2B5EF4-FFF2-40B4-BE49-F238E27FC236}">
                  <a16:creationId xmlns:a16="http://schemas.microsoft.com/office/drawing/2014/main" id="{3FE1FA03-F14F-4BA0-A846-0D593434B464}"/>
                </a:ext>
              </a:extLst>
            </p:cNvPr>
            <p:cNvSpPr>
              <a:spLocks/>
            </p:cNvSpPr>
            <p:nvPr/>
          </p:nvSpPr>
          <p:spPr bwMode="auto">
            <a:xfrm>
              <a:off x="3014447" y="1822937"/>
              <a:ext cx="203536" cy="186807"/>
            </a:xfrm>
            <a:custGeom>
              <a:avLst/>
              <a:gdLst>
                <a:gd name="T0" fmla="*/ 11 w 145"/>
                <a:gd name="T1" fmla="*/ 0 h 134"/>
                <a:gd name="T2" fmla="*/ 30 w 145"/>
                <a:gd name="T3" fmla="*/ 14 h 134"/>
                <a:gd name="T4" fmla="*/ 51 w 145"/>
                <a:gd name="T5" fmla="*/ 24 h 134"/>
                <a:gd name="T6" fmla="*/ 71 w 145"/>
                <a:gd name="T7" fmla="*/ 29 h 134"/>
                <a:gd name="T8" fmla="*/ 92 w 145"/>
                <a:gd name="T9" fmla="*/ 32 h 134"/>
                <a:gd name="T10" fmla="*/ 110 w 145"/>
                <a:gd name="T11" fmla="*/ 32 h 134"/>
                <a:gd name="T12" fmla="*/ 126 w 145"/>
                <a:gd name="T13" fmla="*/ 31 h 134"/>
                <a:gd name="T14" fmla="*/ 135 w 145"/>
                <a:gd name="T15" fmla="*/ 29 h 134"/>
                <a:gd name="T16" fmla="*/ 139 w 145"/>
                <a:gd name="T17" fmla="*/ 29 h 134"/>
                <a:gd name="T18" fmla="*/ 138 w 145"/>
                <a:gd name="T19" fmla="*/ 58 h 134"/>
                <a:gd name="T20" fmla="*/ 139 w 145"/>
                <a:gd name="T21" fmla="*/ 82 h 134"/>
                <a:gd name="T22" fmla="*/ 141 w 145"/>
                <a:gd name="T23" fmla="*/ 104 h 134"/>
                <a:gd name="T24" fmla="*/ 143 w 145"/>
                <a:gd name="T25" fmla="*/ 120 h 134"/>
                <a:gd name="T26" fmla="*/ 145 w 145"/>
                <a:gd name="T27" fmla="*/ 130 h 134"/>
                <a:gd name="T28" fmla="*/ 145 w 145"/>
                <a:gd name="T29" fmla="*/ 134 h 134"/>
                <a:gd name="T30" fmla="*/ 106 w 145"/>
                <a:gd name="T31" fmla="*/ 125 h 134"/>
                <a:gd name="T32" fmla="*/ 75 w 145"/>
                <a:gd name="T33" fmla="*/ 115 h 134"/>
                <a:gd name="T34" fmla="*/ 51 w 145"/>
                <a:gd name="T35" fmla="*/ 103 h 134"/>
                <a:gd name="T36" fmla="*/ 33 w 145"/>
                <a:gd name="T37" fmla="*/ 91 h 134"/>
                <a:gd name="T38" fmla="*/ 20 w 145"/>
                <a:gd name="T39" fmla="*/ 81 h 134"/>
                <a:gd name="T40" fmla="*/ 11 w 145"/>
                <a:gd name="T41" fmla="*/ 72 h 134"/>
                <a:gd name="T42" fmla="*/ 4 w 145"/>
                <a:gd name="T43" fmla="*/ 66 h 134"/>
                <a:gd name="T44" fmla="*/ 2 w 145"/>
                <a:gd name="T45" fmla="*/ 60 h 134"/>
                <a:gd name="T46" fmla="*/ 0 w 145"/>
                <a:gd name="T47" fmla="*/ 58 h 134"/>
                <a:gd name="T48" fmla="*/ 11 w 145"/>
                <a:gd name="T4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134">
                  <a:moveTo>
                    <a:pt x="11" y="0"/>
                  </a:moveTo>
                  <a:lnTo>
                    <a:pt x="30" y="14"/>
                  </a:lnTo>
                  <a:lnTo>
                    <a:pt x="51" y="24"/>
                  </a:lnTo>
                  <a:lnTo>
                    <a:pt x="71" y="29"/>
                  </a:lnTo>
                  <a:lnTo>
                    <a:pt x="92" y="32"/>
                  </a:lnTo>
                  <a:lnTo>
                    <a:pt x="110" y="32"/>
                  </a:lnTo>
                  <a:lnTo>
                    <a:pt x="126" y="31"/>
                  </a:lnTo>
                  <a:lnTo>
                    <a:pt x="135" y="29"/>
                  </a:lnTo>
                  <a:lnTo>
                    <a:pt x="139" y="29"/>
                  </a:lnTo>
                  <a:lnTo>
                    <a:pt x="138" y="58"/>
                  </a:lnTo>
                  <a:lnTo>
                    <a:pt x="139" y="82"/>
                  </a:lnTo>
                  <a:lnTo>
                    <a:pt x="141" y="104"/>
                  </a:lnTo>
                  <a:lnTo>
                    <a:pt x="143" y="120"/>
                  </a:lnTo>
                  <a:lnTo>
                    <a:pt x="145" y="130"/>
                  </a:lnTo>
                  <a:lnTo>
                    <a:pt x="145" y="134"/>
                  </a:lnTo>
                  <a:lnTo>
                    <a:pt x="106" y="125"/>
                  </a:lnTo>
                  <a:lnTo>
                    <a:pt x="75" y="115"/>
                  </a:lnTo>
                  <a:lnTo>
                    <a:pt x="51" y="103"/>
                  </a:lnTo>
                  <a:lnTo>
                    <a:pt x="33" y="91"/>
                  </a:lnTo>
                  <a:lnTo>
                    <a:pt x="20" y="81"/>
                  </a:lnTo>
                  <a:lnTo>
                    <a:pt x="11" y="72"/>
                  </a:lnTo>
                  <a:lnTo>
                    <a:pt x="4" y="66"/>
                  </a:lnTo>
                  <a:lnTo>
                    <a:pt x="2" y="60"/>
                  </a:lnTo>
                  <a:lnTo>
                    <a:pt x="0" y="58"/>
                  </a:lnTo>
                  <a:lnTo>
                    <a:pt x="11" y="0"/>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grpSp>
      <p:sp>
        <p:nvSpPr>
          <p:cNvPr id="118" name="Freeform: Shape 177">
            <a:extLst>
              <a:ext uri="{FF2B5EF4-FFF2-40B4-BE49-F238E27FC236}">
                <a16:creationId xmlns:a16="http://schemas.microsoft.com/office/drawing/2014/main" id="{9D8B12F9-89D0-4EC4-91C2-06EE7D6C9D75}"/>
              </a:ext>
            </a:extLst>
          </p:cNvPr>
          <p:cNvSpPr>
            <a:spLocks/>
          </p:cNvSpPr>
          <p:nvPr/>
        </p:nvSpPr>
        <p:spPr bwMode="auto">
          <a:xfrm rot="470941">
            <a:off x="2328995" y="4348090"/>
            <a:ext cx="3021316" cy="2551536"/>
          </a:xfrm>
          <a:custGeom>
            <a:avLst/>
            <a:gdLst>
              <a:gd name="connsiteX0" fmla="*/ 1380104 w 3093908"/>
              <a:gd name="connsiteY0" fmla="*/ 960640 h 2557868"/>
              <a:gd name="connsiteX1" fmla="*/ 1404926 w 3093908"/>
              <a:gd name="connsiteY1" fmla="*/ 974839 h 2557868"/>
              <a:gd name="connsiteX2" fmla="*/ 1419110 w 3093908"/>
              <a:gd name="connsiteY2" fmla="*/ 987262 h 2557868"/>
              <a:gd name="connsiteX3" fmla="*/ 1426202 w 3093908"/>
              <a:gd name="connsiteY3" fmla="*/ 994361 h 2557868"/>
              <a:gd name="connsiteX4" fmla="*/ 1426202 w 3093908"/>
              <a:gd name="connsiteY4" fmla="*/ 997911 h 2557868"/>
              <a:gd name="connsiteX5" fmla="*/ 1419110 w 3093908"/>
              <a:gd name="connsiteY5" fmla="*/ 1026307 h 2557868"/>
              <a:gd name="connsiteX6" fmla="*/ 1417337 w 3093908"/>
              <a:gd name="connsiteY6" fmla="*/ 1045830 h 2557868"/>
              <a:gd name="connsiteX7" fmla="*/ 1413791 w 3093908"/>
              <a:gd name="connsiteY7" fmla="*/ 1058253 h 2557868"/>
              <a:gd name="connsiteX8" fmla="*/ 1413791 w 3093908"/>
              <a:gd name="connsiteY8" fmla="*/ 1065352 h 2557868"/>
              <a:gd name="connsiteX9" fmla="*/ 1413791 w 3093908"/>
              <a:gd name="connsiteY9" fmla="*/ 1067128 h 2557868"/>
              <a:gd name="connsiteX10" fmla="*/ 1420883 w 3093908"/>
              <a:gd name="connsiteY10" fmla="*/ 1090200 h 2557868"/>
              <a:gd name="connsiteX11" fmla="*/ 1427975 w 3093908"/>
              <a:gd name="connsiteY11" fmla="*/ 1120371 h 2557868"/>
              <a:gd name="connsiteX12" fmla="*/ 1442159 w 3093908"/>
              <a:gd name="connsiteY12" fmla="*/ 1143443 h 2557868"/>
              <a:gd name="connsiteX13" fmla="*/ 1452797 w 3093908"/>
              <a:gd name="connsiteY13" fmla="*/ 1161191 h 2557868"/>
              <a:gd name="connsiteX14" fmla="*/ 1461662 w 3093908"/>
              <a:gd name="connsiteY14" fmla="*/ 1175389 h 2557868"/>
              <a:gd name="connsiteX15" fmla="*/ 1466982 w 3093908"/>
              <a:gd name="connsiteY15" fmla="*/ 1177164 h 2557868"/>
              <a:gd name="connsiteX16" fmla="*/ 1491804 w 3093908"/>
              <a:gd name="connsiteY16" fmla="*/ 1205561 h 2557868"/>
              <a:gd name="connsiteX17" fmla="*/ 1507761 w 3093908"/>
              <a:gd name="connsiteY17" fmla="*/ 1223308 h 2557868"/>
              <a:gd name="connsiteX18" fmla="*/ 1518399 w 3093908"/>
              <a:gd name="connsiteY18" fmla="*/ 1237507 h 2557868"/>
              <a:gd name="connsiteX19" fmla="*/ 1520172 w 3093908"/>
              <a:gd name="connsiteY19" fmla="*/ 1241056 h 2557868"/>
              <a:gd name="connsiteX20" fmla="*/ 1543221 w 3093908"/>
              <a:gd name="connsiteY20" fmla="*/ 1290751 h 2557868"/>
              <a:gd name="connsiteX21" fmla="*/ 1566271 w 3093908"/>
              <a:gd name="connsiteY21" fmla="*/ 1342219 h 2557868"/>
              <a:gd name="connsiteX22" fmla="*/ 1589320 w 3093908"/>
              <a:gd name="connsiteY22" fmla="*/ 1395463 h 2557868"/>
              <a:gd name="connsiteX23" fmla="*/ 1608823 w 3093908"/>
              <a:gd name="connsiteY23" fmla="*/ 1448707 h 2557868"/>
              <a:gd name="connsiteX24" fmla="*/ 1628326 w 3093908"/>
              <a:gd name="connsiteY24" fmla="*/ 1501950 h 2557868"/>
              <a:gd name="connsiteX25" fmla="*/ 1646057 w 3093908"/>
              <a:gd name="connsiteY25" fmla="*/ 1551644 h 2557868"/>
              <a:gd name="connsiteX26" fmla="*/ 1662014 w 3093908"/>
              <a:gd name="connsiteY26" fmla="*/ 1597789 h 2557868"/>
              <a:gd name="connsiteX27" fmla="*/ 1676198 w 3093908"/>
              <a:gd name="connsiteY27" fmla="*/ 1638609 h 2557868"/>
              <a:gd name="connsiteX28" fmla="*/ 1685063 w 3093908"/>
              <a:gd name="connsiteY28" fmla="*/ 1674105 h 2557868"/>
              <a:gd name="connsiteX29" fmla="*/ 1693928 w 3093908"/>
              <a:gd name="connsiteY29" fmla="*/ 1698952 h 2557868"/>
              <a:gd name="connsiteX30" fmla="*/ 1699247 w 3093908"/>
              <a:gd name="connsiteY30" fmla="*/ 1714925 h 2557868"/>
              <a:gd name="connsiteX31" fmla="*/ 1701020 w 3093908"/>
              <a:gd name="connsiteY31" fmla="*/ 1722024 h 2557868"/>
              <a:gd name="connsiteX32" fmla="*/ 1715204 w 3093908"/>
              <a:gd name="connsiteY32" fmla="*/ 1762844 h 2557868"/>
              <a:gd name="connsiteX33" fmla="*/ 1725842 w 3093908"/>
              <a:gd name="connsiteY33" fmla="*/ 1814313 h 2557868"/>
              <a:gd name="connsiteX34" fmla="*/ 1740026 w 3093908"/>
              <a:gd name="connsiteY34" fmla="*/ 1871106 h 2557868"/>
              <a:gd name="connsiteX35" fmla="*/ 1752438 w 3093908"/>
              <a:gd name="connsiteY35" fmla="*/ 1933224 h 2557868"/>
              <a:gd name="connsiteX36" fmla="*/ 1763076 w 3093908"/>
              <a:gd name="connsiteY36" fmla="*/ 2000666 h 2557868"/>
              <a:gd name="connsiteX37" fmla="*/ 1775487 w 3093908"/>
              <a:gd name="connsiteY37" fmla="*/ 2066333 h 2557868"/>
              <a:gd name="connsiteX38" fmla="*/ 1784352 w 3093908"/>
              <a:gd name="connsiteY38" fmla="*/ 2135550 h 2557868"/>
              <a:gd name="connsiteX39" fmla="*/ 1793217 w 3093908"/>
              <a:gd name="connsiteY39" fmla="*/ 2199442 h 2557868"/>
              <a:gd name="connsiteX40" fmla="*/ 1802082 w 3093908"/>
              <a:gd name="connsiteY40" fmla="*/ 2265109 h 2557868"/>
              <a:gd name="connsiteX41" fmla="*/ 1810947 w 3093908"/>
              <a:gd name="connsiteY41" fmla="*/ 2321902 h 2557868"/>
              <a:gd name="connsiteX42" fmla="*/ 1816266 w 3093908"/>
              <a:gd name="connsiteY42" fmla="*/ 2371596 h 2557868"/>
              <a:gd name="connsiteX43" fmla="*/ 1822384 w 3093908"/>
              <a:gd name="connsiteY43" fmla="*/ 2409869 h 2557868"/>
              <a:gd name="connsiteX44" fmla="*/ 1568614 w 3093908"/>
              <a:gd name="connsiteY44" fmla="*/ 2444853 h 2557868"/>
              <a:gd name="connsiteX45" fmla="*/ 1560952 w 3093908"/>
              <a:gd name="connsiteY45" fmla="*/ 2376921 h 2557868"/>
              <a:gd name="connsiteX46" fmla="*/ 1550313 w 3093908"/>
              <a:gd name="connsiteY46" fmla="*/ 2218965 h 2557868"/>
              <a:gd name="connsiteX47" fmla="*/ 1544994 w 3093908"/>
              <a:gd name="connsiteY47" fmla="*/ 2146198 h 2557868"/>
              <a:gd name="connsiteX48" fmla="*/ 1537902 w 3093908"/>
              <a:gd name="connsiteY48" fmla="*/ 2078757 h 2557868"/>
              <a:gd name="connsiteX49" fmla="*/ 1534356 w 3093908"/>
              <a:gd name="connsiteY49" fmla="*/ 2018414 h 2557868"/>
              <a:gd name="connsiteX50" fmla="*/ 1527264 w 3093908"/>
              <a:gd name="connsiteY50" fmla="*/ 1963395 h 2557868"/>
              <a:gd name="connsiteX51" fmla="*/ 1521945 w 3093908"/>
              <a:gd name="connsiteY51" fmla="*/ 1919025 h 2557868"/>
              <a:gd name="connsiteX52" fmla="*/ 1518399 w 3093908"/>
              <a:gd name="connsiteY52" fmla="*/ 1885305 h 2557868"/>
              <a:gd name="connsiteX53" fmla="*/ 1514853 w 3093908"/>
              <a:gd name="connsiteY53" fmla="*/ 1864007 h 2557868"/>
              <a:gd name="connsiteX54" fmla="*/ 1514853 w 3093908"/>
              <a:gd name="connsiteY54" fmla="*/ 1855133 h 2557868"/>
              <a:gd name="connsiteX55" fmla="*/ 1507761 w 3093908"/>
              <a:gd name="connsiteY55" fmla="*/ 1817863 h 2557868"/>
              <a:gd name="connsiteX56" fmla="*/ 1500669 w 3093908"/>
              <a:gd name="connsiteY56" fmla="*/ 1778817 h 2557868"/>
              <a:gd name="connsiteX57" fmla="*/ 1491804 w 3093908"/>
              <a:gd name="connsiteY57" fmla="*/ 1739772 h 2557868"/>
              <a:gd name="connsiteX58" fmla="*/ 1482939 w 3093908"/>
              <a:gd name="connsiteY58" fmla="*/ 1706051 h 2557868"/>
              <a:gd name="connsiteX59" fmla="*/ 1474074 w 3093908"/>
              <a:gd name="connsiteY59" fmla="*/ 1674105 h 2557868"/>
              <a:gd name="connsiteX60" fmla="*/ 1466982 w 3093908"/>
              <a:gd name="connsiteY60" fmla="*/ 1651033 h 2557868"/>
              <a:gd name="connsiteX61" fmla="*/ 1461662 w 3093908"/>
              <a:gd name="connsiteY61" fmla="*/ 1635059 h 2557868"/>
              <a:gd name="connsiteX62" fmla="*/ 1461662 w 3093908"/>
              <a:gd name="connsiteY62" fmla="*/ 1627960 h 2557868"/>
              <a:gd name="connsiteX63" fmla="*/ 1410245 w 3093908"/>
              <a:gd name="connsiteY63" fmla="*/ 1471779 h 2557868"/>
              <a:gd name="connsiteX64" fmla="*/ 1360601 w 3093908"/>
              <a:gd name="connsiteY64" fmla="*/ 1331571 h 2557868"/>
              <a:gd name="connsiteX65" fmla="*/ 1349962 w 3093908"/>
              <a:gd name="connsiteY65" fmla="*/ 1297850 h 2557868"/>
              <a:gd name="connsiteX66" fmla="*/ 1342870 w 3093908"/>
              <a:gd name="connsiteY66" fmla="*/ 1260579 h 2557868"/>
              <a:gd name="connsiteX67" fmla="*/ 1341097 w 3093908"/>
              <a:gd name="connsiteY67" fmla="*/ 1223309 h 2557868"/>
              <a:gd name="connsiteX68" fmla="*/ 1339324 w 3093908"/>
              <a:gd name="connsiteY68" fmla="*/ 1189588 h 2557868"/>
              <a:gd name="connsiteX69" fmla="*/ 1341097 w 3093908"/>
              <a:gd name="connsiteY69" fmla="*/ 1157641 h 2557868"/>
              <a:gd name="connsiteX70" fmla="*/ 1342870 w 3093908"/>
              <a:gd name="connsiteY70" fmla="*/ 1131020 h 2557868"/>
              <a:gd name="connsiteX71" fmla="*/ 1342870 w 3093908"/>
              <a:gd name="connsiteY71" fmla="*/ 1115047 h 2557868"/>
              <a:gd name="connsiteX72" fmla="*/ 1344643 w 3093908"/>
              <a:gd name="connsiteY72" fmla="*/ 1107948 h 2557868"/>
              <a:gd name="connsiteX73" fmla="*/ 1325140 w 3093908"/>
              <a:gd name="connsiteY73" fmla="*/ 1090200 h 2557868"/>
              <a:gd name="connsiteX74" fmla="*/ 1303864 w 3093908"/>
              <a:gd name="connsiteY74" fmla="*/ 1072451 h 2557868"/>
              <a:gd name="connsiteX75" fmla="*/ 1286134 w 3093908"/>
              <a:gd name="connsiteY75" fmla="*/ 1052929 h 2557868"/>
              <a:gd name="connsiteX76" fmla="*/ 1271949 w 3093908"/>
              <a:gd name="connsiteY76" fmla="*/ 1040506 h 2557868"/>
              <a:gd name="connsiteX77" fmla="*/ 1261312 w 3093908"/>
              <a:gd name="connsiteY77" fmla="*/ 1029857 h 2557868"/>
              <a:gd name="connsiteX78" fmla="*/ 1257765 w 3093908"/>
              <a:gd name="connsiteY78" fmla="*/ 1026307 h 2557868"/>
              <a:gd name="connsiteX79" fmla="*/ 1273723 w 3093908"/>
              <a:gd name="connsiteY79" fmla="*/ 1003235 h 2557868"/>
              <a:gd name="connsiteX80" fmla="*/ 1287907 w 3093908"/>
              <a:gd name="connsiteY80" fmla="*/ 983712 h 2557868"/>
              <a:gd name="connsiteX81" fmla="*/ 1294999 w 3093908"/>
              <a:gd name="connsiteY81" fmla="*/ 978388 h 2557868"/>
              <a:gd name="connsiteX82" fmla="*/ 1300318 w 3093908"/>
              <a:gd name="connsiteY82" fmla="*/ 973064 h 2557868"/>
              <a:gd name="connsiteX83" fmla="*/ 1328686 w 3093908"/>
              <a:gd name="connsiteY83" fmla="*/ 974838 h 2557868"/>
              <a:gd name="connsiteX84" fmla="*/ 1351735 w 3093908"/>
              <a:gd name="connsiteY84" fmla="*/ 973063 h 2557868"/>
              <a:gd name="connsiteX85" fmla="*/ 1365920 w 3093908"/>
              <a:gd name="connsiteY85" fmla="*/ 971289 h 2557868"/>
              <a:gd name="connsiteX86" fmla="*/ 1374785 w 3093908"/>
              <a:gd name="connsiteY86" fmla="*/ 965965 h 2557868"/>
              <a:gd name="connsiteX87" fmla="*/ 1380104 w 3093908"/>
              <a:gd name="connsiteY87" fmla="*/ 964190 h 2557868"/>
              <a:gd name="connsiteX88" fmla="*/ 992526 w 3093908"/>
              <a:gd name="connsiteY88" fmla="*/ 897010 h 2557868"/>
              <a:gd name="connsiteX89" fmla="*/ 1002426 w 3093908"/>
              <a:gd name="connsiteY89" fmla="*/ 933418 h 2557868"/>
              <a:gd name="connsiteX90" fmla="*/ 1019133 w 3093908"/>
              <a:gd name="connsiteY90" fmla="*/ 967943 h 2557868"/>
              <a:gd name="connsiteX91" fmla="*/ 1040791 w 3093908"/>
              <a:gd name="connsiteY91" fmla="*/ 999329 h 2557868"/>
              <a:gd name="connsiteX92" fmla="*/ 1062139 w 3093908"/>
              <a:gd name="connsiteY92" fmla="*/ 1031343 h 2557868"/>
              <a:gd name="connsiteX93" fmla="*/ 1080393 w 3093908"/>
              <a:gd name="connsiteY93" fmla="*/ 1060846 h 2557868"/>
              <a:gd name="connsiteX94" fmla="*/ 1116901 w 3093908"/>
              <a:gd name="connsiteY94" fmla="*/ 1130523 h 2557868"/>
              <a:gd name="connsiteX95" fmla="*/ 1150006 w 3093908"/>
              <a:gd name="connsiteY95" fmla="*/ 1206478 h 2557868"/>
              <a:gd name="connsiteX96" fmla="*/ 1180017 w 3093908"/>
              <a:gd name="connsiteY96" fmla="*/ 1283061 h 2557868"/>
              <a:gd name="connsiteX97" fmla="*/ 1218072 w 3093908"/>
              <a:gd name="connsiteY97" fmla="*/ 1407351 h 2557868"/>
              <a:gd name="connsiteX98" fmla="*/ 1252723 w 3093908"/>
              <a:gd name="connsiteY98" fmla="*/ 1536662 h 2557868"/>
              <a:gd name="connsiteX99" fmla="*/ 1280878 w 3093908"/>
              <a:gd name="connsiteY99" fmla="*/ 1665346 h 2557868"/>
              <a:gd name="connsiteX100" fmla="*/ 1305939 w 3093908"/>
              <a:gd name="connsiteY100" fmla="*/ 1798424 h 2557868"/>
              <a:gd name="connsiteX101" fmla="*/ 1334093 w 3093908"/>
              <a:gd name="connsiteY101" fmla="*/ 1935896 h 2557868"/>
              <a:gd name="connsiteX102" fmla="*/ 1363795 w 3093908"/>
              <a:gd name="connsiteY102" fmla="*/ 2074623 h 2557868"/>
              <a:gd name="connsiteX103" fmla="*/ 1383596 w 3093908"/>
              <a:gd name="connsiteY103" fmla="*/ 2157482 h 2557868"/>
              <a:gd name="connsiteX104" fmla="*/ 1403706 w 3093908"/>
              <a:gd name="connsiteY104" fmla="*/ 2242225 h 2557868"/>
              <a:gd name="connsiteX105" fmla="*/ 1418557 w 3093908"/>
              <a:gd name="connsiteY105" fmla="*/ 2328224 h 2557868"/>
              <a:gd name="connsiteX106" fmla="*/ 1431861 w 3093908"/>
              <a:gd name="connsiteY106" fmla="*/ 2416106 h 2557868"/>
              <a:gd name="connsiteX107" fmla="*/ 1436794 w 3093908"/>
              <a:gd name="connsiteY107" fmla="*/ 2463025 h 2557868"/>
              <a:gd name="connsiteX108" fmla="*/ 748798 w 3093908"/>
              <a:gd name="connsiteY108" fmla="*/ 2557868 h 2557868"/>
              <a:gd name="connsiteX109" fmla="*/ 745632 w 3093908"/>
              <a:gd name="connsiteY109" fmla="*/ 2527213 h 2557868"/>
              <a:gd name="connsiteX110" fmla="*/ 749035 w 3093908"/>
              <a:gd name="connsiteY110" fmla="*/ 2460674 h 2557868"/>
              <a:gd name="connsiteX111" fmla="*/ 752438 w 3093908"/>
              <a:gd name="connsiteY111" fmla="*/ 2387858 h 2557868"/>
              <a:gd name="connsiteX112" fmla="*/ 757389 w 3093908"/>
              <a:gd name="connsiteY112" fmla="*/ 2313159 h 2557868"/>
              <a:gd name="connsiteX113" fmla="*/ 758936 w 3093908"/>
              <a:gd name="connsiteY113" fmla="*/ 2235321 h 2557868"/>
              <a:gd name="connsiteX114" fmla="*/ 757389 w 3093908"/>
              <a:gd name="connsiteY114" fmla="*/ 2162505 h 2557868"/>
              <a:gd name="connsiteX115" fmla="*/ 749035 w 3093908"/>
              <a:gd name="connsiteY115" fmla="*/ 2096593 h 2557868"/>
              <a:gd name="connsiteX116" fmla="*/ 730781 w 3093908"/>
              <a:gd name="connsiteY116" fmla="*/ 1899487 h 2557868"/>
              <a:gd name="connsiteX117" fmla="*/ 727378 w 3093908"/>
              <a:gd name="connsiteY117" fmla="*/ 1930873 h 2557868"/>
              <a:gd name="connsiteX118" fmla="*/ 715930 w 3093908"/>
              <a:gd name="connsiteY118" fmla="*/ 1954099 h 2557868"/>
              <a:gd name="connsiteX119" fmla="*/ 706030 w 3093908"/>
              <a:gd name="connsiteY119" fmla="*/ 1973559 h 2557868"/>
              <a:gd name="connsiteX120" fmla="*/ 697676 w 3093908"/>
              <a:gd name="connsiteY120" fmla="*/ 1990507 h 2557868"/>
              <a:gd name="connsiteX121" fmla="*/ 692726 w 3093908"/>
              <a:gd name="connsiteY121" fmla="*/ 2008711 h 2557868"/>
              <a:gd name="connsiteX122" fmla="*/ 691798 w 3093908"/>
              <a:gd name="connsiteY122" fmla="*/ 2025032 h 2557868"/>
              <a:gd name="connsiteX123" fmla="*/ 685920 w 3093908"/>
              <a:gd name="connsiteY123" fmla="*/ 2036959 h 2557868"/>
              <a:gd name="connsiteX124" fmla="*/ 676019 w 3093908"/>
              <a:gd name="connsiteY124" fmla="*/ 2058302 h 2557868"/>
              <a:gd name="connsiteX125" fmla="*/ 664571 w 3093908"/>
              <a:gd name="connsiteY125" fmla="*/ 2083411 h 2557868"/>
              <a:gd name="connsiteX126" fmla="*/ 657765 w 3093908"/>
              <a:gd name="connsiteY126" fmla="*/ 2111031 h 2557868"/>
              <a:gd name="connsiteX127" fmla="*/ 651268 w 3093908"/>
              <a:gd name="connsiteY127" fmla="*/ 2141161 h 2557868"/>
              <a:gd name="connsiteX128" fmla="*/ 647864 w 3093908"/>
              <a:gd name="connsiteY128" fmla="*/ 2164388 h 2557868"/>
              <a:gd name="connsiteX129" fmla="*/ 646317 w 3093908"/>
              <a:gd name="connsiteY129" fmla="*/ 2182592 h 2557868"/>
              <a:gd name="connsiteX130" fmla="*/ 642914 w 3093908"/>
              <a:gd name="connsiteY130" fmla="*/ 2188869 h 2557868"/>
              <a:gd name="connsiteX131" fmla="*/ 609809 w 3093908"/>
              <a:gd name="connsiteY131" fmla="*/ 2220883 h 2557868"/>
              <a:gd name="connsiteX132" fmla="*/ 578251 w 3093908"/>
              <a:gd name="connsiteY132" fmla="*/ 2247247 h 2557868"/>
              <a:gd name="connsiteX133" fmla="*/ 548550 w 3093908"/>
              <a:gd name="connsiteY133" fmla="*/ 2271729 h 2557868"/>
              <a:gd name="connsiteX134" fmla="*/ 518539 w 3093908"/>
              <a:gd name="connsiteY134" fmla="*/ 2293699 h 2557868"/>
              <a:gd name="connsiteX135" fmla="*/ 482340 w 3093908"/>
              <a:gd name="connsiteY135" fmla="*/ 2313158 h 2557868"/>
              <a:gd name="connsiteX136" fmla="*/ 437479 w 3093908"/>
              <a:gd name="connsiteY136" fmla="*/ 2330107 h 2557868"/>
              <a:gd name="connsiteX137" fmla="*/ 400971 w 3093908"/>
              <a:gd name="connsiteY137" fmla="*/ 2336384 h 2557868"/>
              <a:gd name="connsiteX138" fmla="*/ 369413 w 3093908"/>
              <a:gd name="connsiteY138" fmla="*/ 2331362 h 2557868"/>
              <a:gd name="connsiteX139" fmla="*/ 338164 w 3093908"/>
              <a:gd name="connsiteY139" fmla="*/ 2321947 h 2557868"/>
              <a:gd name="connsiteX140" fmla="*/ 311557 w 3093908"/>
              <a:gd name="connsiteY140" fmla="*/ 2301859 h 2557868"/>
              <a:gd name="connsiteX141" fmla="*/ 284949 w 3093908"/>
              <a:gd name="connsiteY141" fmla="*/ 2280517 h 2557868"/>
              <a:gd name="connsiteX142" fmla="*/ 261745 w 3093908"/>
              <a:gd name="connsiteY142" fmla="*/ 2255408 h 2557868"/>
              <a:gd name="connsiteX143" fmla="*/ 240397 w 3093908"/>
              <a:gd name="connsiteY143" fmla="*/ 2227160 h 2557868"/>
              <a:gd name="connsiteX144" fmla="*/ 222143 w 3093908"/>
              <a:gd name="connsiteY144" fmla="*/ 2200796 h 2557868"/>
              <a:gd name="connsiteX145" fmla="*/ 205435 w 3093908"/>
              <a:gd name="connsiteY145" fmla="*/ 2177570 h 2557868"/>
              <a:gd name="connsiteX146" fmla="*/ 192132 w 3093908"/>
              <a:gd name="connsiteY146" fmla="*/ 2157482 h 2557868"/>
              <a:gd name="connsiteX147" fmla="*/ 180684 w 3093908"/>
              <a:gd name="connsiteY147" fmla="*/ 2146183 h 2557868"/>
              <a:gd name="connsiteX148" fmla="*/ 147579 w 3093908"/>
              <a:gd name="connsiteY148" fmla="*/ 2106009 h 2557868"/>
              <a:gd name="connsiteX149" fmla="*/ 119425 w 3093908"/>
              <a:gd name="connsiteY149" fmla="*/ 2060185 h 2557868"/>
              <a:gd name="connsiteX150" fmla="*/ 96220 w 3093908"/>
              <a:gd name="connsiteY150" fmla="*/ 2003690 h 2557868"/>
              <a:gd name="connsiteX151" fmla="*/ 79513 w 3093908"/>
              <a:gd name="connsiteY151" fmla="*/ 1944056 h 2557868"/>
              <a:gd name="connsiteX152" fmla="*/ 66210 w 3093908"/>
              <a:gd name="connsiteY152" fmla="*/ 1877517 h 2557868"/>
              <a:gd name="connsiteX153" fmla="*/ 61259 w 3093908"/>
              <a:gd name="connsiteY153" fmla="*/ 1807839 h 2557868"/>
              <a:gd name="connsiteX154" fmla="*/ 61259 w 3093908"/>
              <a:gd name="connsiteY154" fmla="*/ 1740045 h 2557868"/>
              <a:gd name="connsiteX155" fmla="*/ 69613 w 3093908"/>
              <a:gd name="connsiteY155" fmla="*/ 1672250 h 2557868"/>
              <a:gd name="connsiteX156" fmla="*/ 74563 w 3093908"/>
              <a:gd name="connsiteY156" fmla="*/ 1640864 h 2557868"/>
              <a:gd name="connsiteX157" fmla="*/ 73016 w 3093908"/>
              <a:gd name="connsiteY157" fmla="*/ 1610733 h 2557868"/>
              <a:gd name="connsiteX158" fmla="*/ 73016 w 3093908"/>
              <a:gd name="connsiteY158" fmla="*/ 1581230 h 2557868"/>
              <a:gd name="connsiteX159" fmla="*/ 73016 w 3093908"/>
              <a:gd name="connsiteY159" fmla="*/ 1552983 h 2557868"/>
              <a:gd name="connsiteX160" fmla="*/ 76110 w 3093908"/>
              <a:gd name="connsiteY160" fmla="*/ 1529757 h 2557868"/>
              <a:gd name="connsiteX161" fmla="*/ 59713 w 3093908"/>
              <a:gd name="connsiteY161" fmla="*/ 1478283 h 2557868"/>
              <a:gd name="connsiteX162" fmla="*/ 39911 w 3093908"/>
              <a:gd name="connsiteY162" fmla="*/ 1421788 h 2557868"/>
              <a:gd name="connsiteX163" fmla="*/ 23204 w 3093908"/>
              <a:gd name="connsiteY163" fmla="*/ 1364038 h 2557868"/>
              <a:gd name="connsiteX164" fmla="*/ 8354 w 3093908"/>
              <a:gd name="connsiteY164" fmla="*/ 1307542 h 2557868"/>
              <a:gd name="connsiteX165" fmla="*/ 0 w 3093908"/>
              <a:gd name="connsiteY165" fmla="*/ 1251675 h 2557868"/>
              <a:gd name="connsiteX166" fmla="*/ 33105 w 3093908"/>
              <a:gd name="connsiteY166" fmla="*/ 1218405 h 2557868"/>
              <a:gd name="connsiteX167" fmla="*/ 79513 w 3093908"/>
              <a:gd name="connsiteY167" fmla="*/ 1192040 h 2557868"/>
              <a:gd name="connsiteX168" fmla="*/ 127469 w 3093908"/>
              <a:gd name="connsiteY168" fmla="*/ 1170070 h 2557868"/>
              <a:gd name="connsiteX169" fmla="*/ 184088 w 3093908"/>
              <a:gd name="connsiteY169" fmla="*/ 1155632 h 2557868"/>
              <a:gd name="connsiteX170" fmla="*/ 240397 w 3093908"/>
              <a:gd name="connsiteY170" fmla="*/ 1148727 h 2557868"/>
              <a:gd name="connsiteX171" fmla="*/ 255247 w 3093908"/>
              <a:gd name="connsiteY171" fmla="*/ 1158771 h 2557868"/>
              <a:gd name="connsiteX172" fmla="*/ 271645 w 3093908"/>
              <a:gd name="connsiteY172" fmla="*/ 1165048 h 2557868"/>
              <a:gd name="connsiteX173" fmla="*/ 289899 w 3093908"/>
              <a:gd name="connsiteY173" fmla="*/ 1170070 h 2557868"/>
              <a:gd name="connsiteX174" fmla="*/ 306606 w 3093908"/>
              <a:gd name="connsiteY174" fmla="*/ 1178231 h 2557868"/>
              <a:gd name="connsiteX175" fmla="*/ 321457 w 3093908"/>
              <a:gd name="connsiteY175" fmla="*/ 1192040 h 2557868"/>
              <a:gd name="connsiteX176" fmla="*/ 338164 w 3093908"/>
              <a:gd name="connsiteY176" fmla="*/ 1216522 h 2557868"/>
              <a:gd name="connsiteX177" fmla="*/ 349612 w 3093908"/>
              <a:gd name="connsiteY177" fmla="*/ 1244770 h 2557868"/>
              <a:gd name="connsiteX178" fmla="*/ 336308 w 3093908"/>
              <a:gd name="connsiteY178" fmla="*/ 1266112 h 2557868"/>
              <a:gd name="connsiteX179" fmla="*/ 331358 w 3093908"/>
              <a:gd name="connsiteY179" fmla="*/ 1288083 h 2557868"/>
              <a:gd name="connsiteX180" fmla="*/ 336308 w 3093908"/>
              <a:gd name="connsiteY180" fmla="*/ 1309425 h 2557868"/>
              <a:gd name="connsiteX181" fmla="*/ 341258 w 3093908"/>
              <a:gd name="connsiteY181" fmla="*/ 1330768 h 2557868"/>
              <a:gd name="connsiteX182" fmla="*/ 344661 w 3093908"/>
              <a:gd name="connsiteY182" fmla="*/ 1353994 h 2557868"/>
              <a:gd name="connsiteX183" fmla="*/ 343114 w 3093908"/>
              <a:gd name="connsiteY183" fmla="*/ 1377220 h 2557868"/>
              <a:gd name="connsiteX184" fmla="*/ 331358 w 3093908"/>
              <a:gd name="connsiteY184" fmla="*/ 1403584 h 2557868"/>
              <a:gd name="connsiteX185" fmla="*/ 278452 w 3093908"/>
              <a:gd name="connsiteY185" fmla="*/ 1425555 h 2557868"/>
              <a:gd name="connsiteX186" fmla="*/ 278452 w 3093908"/>
              <a:gd name="connsiteY186" fmla="*/ 1448781 h 2557868"/>
              <a:gd name="connsiteX187" fmla="*/ 279999 w 3093908"/>
              <a:gd name="connsiteY187" fmla="*/ 1472006 h 2557868"/>
              <a:gd name="connsiteX188" fmla="*/ 283402 w 3093908"/>
              <a:gd name="connsiteY188" fmla="*/ 1498371 h 2557868"/>
              <a:gd name="connsiteX189" fmla="*/ 283402 w 3093908"/>
              <a:gd name="connsiteY189" fmla="*/ 1522852 h 2557868"/>
              <a:gd name="connsiteX190" fmla="*/ 279999 w 3093908"/>
              <a:gd name="connsiteY190" fmla="*/ 1547961 h 2557868"/>
              <a:gd name="connsiteX191" fmla="*/ 275048 w 3093908"/>
              <a:gd name="connsiteY191" fmla="*/ 1568048 h 2557868"/>
              <a:gd name="connsiteX192" fmla="*/ 261745 w 3093908"/>
              <a:gd name="connsiteY192" fmla="*/ 1584369 h 2557868"/>
              <a:gd name="connsiteX193" fmla="*/ 275048 w 3093908"/>
              <a:gd name="connsiteY193" fmla="*/ 1609478 h 2557868"/>
              <a:gd name="connsiteX194" fmla="*/ 289899 w 3093908"/>
              <a:gd name="connsiteY194" fmla="*/ 1632704 h 2557868"/>
              <a:gd name="connsiteX195" fmla="*/ 306606 w 3093908"/>
              <a:gd name="connsiteY195" fmla="*/ 1654047 h 2557868"/>
              <a:gd name="connsiteX196" fmla="*/ 323004 w 3093908"/>
              <a:gd name="connsiteY196" fmla="*/ 1669112 h 2557868"/>
              <a:gd name="connsiteX197" fmla="*/ 338164 w 3093908"/>
              <a:gd name="connsiteY197" fmla="*/ 1675389 h 2557868"/>
              <a:gd name="connsiteX198" fmla="*/ 349612 w 3093908"/>
              <a:gd name="connsiteY198" fmla="*/ 1659068 h 2557868"/>
              <a:gd name="connsiteX199" fmla="*/ 357965 w 3093908"/>
              <a:gd name="connsiteY199" fmla="*/ 1630821 h 2557868"/>
              <a:gd name="connsiteX200" fmla="*/ 369413 w 3093908"/>
              <a:gd name="connsiteY200" fmla="*/ 1596296 h 2557868"/>
              <a:gd name="connsiteX201" fmla="*/ 379622 w 3093908"/>
              <a:gd name="connsiteY201" fmla="*/ 1556122 h 2557868"/>
              <a:gd name="connsiteX202" fmla="*/ 386120 w 3093908"/>
              <a:gd name="connsiteY202" fmla="*/ 1513436 h 2557868"/>
              <a:gd name="connsiteX203" fmla="*/ 394473 w 3093908"/>
              <a:gd name="connsiteY203" fmla="*/ 1472006 h 2557868"/>
              <a:gd name="connsiteX204" fmla="*/ 399423 w 3093908"/>
              <a:gd name="connsiteY204" fmla="*/ 1433715 h 2557868"/>
              <a:gd name="connsiteX205" fmla="*/ 400970 w 3093908"/>
              <a:gd name="connsiteY205" fmla="*/ 1403584 h 2557868"/>
              <a:gd name="connsiteX206" fmla="*/ 399424 w 3093908"/>
              <a:gd name="connsiteY206" fmla="*/ 1382241 h 2557868"/>
              <a:gd name="connsiteX207" fmla="*/ 407777 w 3093908"/>
              <a:gd name="connsiteY207" fmla="*/ 1380358 h 2557868"/>
              <a:gd name="connsiteX208" fmla="*/ 410871 w 3093908"/>
              <a:gd name="connsiteY208" fmla="*/ 1377220 h 2557868"/>
              <a:gd name="connsiteX209" fmla="*/ 415821 w 3093908"/>
              <a:gd name="connsiteY209" fmla="*/ 1374081 h 2557868"/>
              <a:gd name="connsiteX210" fmla="*/ 417678 w 3093908"/>
              <a:gd name="connsiteY210" fmla="*/ 1370942 h 2557868"/>
              <a:gd name="connsiteX211" fmla="*/ 420771 w 3093908"/>
              <a:gd name="connsiteY211" fmla="*/ 1367176 h 2557868"/>
              <a:gd name="connsiteX212" fmla="*/ 422628 w 3093908"/>
              <a:gd name="connsiteY212" fmla="*/ 1362154 h 2557868"/>
              <a:gd name="connsiteX213" fmla="*/ 426031 w 3093908"/>
              <a:gd name="connsiteY213" fmla="*/ 1353994 h 2557868"/>
              <a:gd name="connsiteX214" fmla="*/ 422628 w 3093908"/>
              <a:gd name="connsiteY214" fmla="*/ 1332651 h 2557868"/>
              <a:gd name="connsiteX215" fmla="*/ 426031 w 3093908"/>
              <a:gd name="connsiteY215" fmla="*/ 1302520 h 2557868"/>
              <a:gd name="connsiteX216" fmla="*/ 432528 w 3093908"/>
              <a:gd name="connsiteY216" fmla="*/ 1271134 h 2557868"/>
              <a:gd name="connsiteX217" fmla="*/ 442429 w 3093908"/>
              <a:gd name="connsiteY217" fmla="*/ 1239748 h 2557868"/>
              <a:gd name="connsiteX218" fmla="*/ 452329 w 3093908"/>
              <a:gd name="connsiteY218" fmla="*/ 1215266 h 2557868"/>
              <a:gd name="connsiteX219" fmla="*/ 465633 w 3093908"/>
              <a:gd name="connsiteY219" fmla="*/ 1195179 h 2557868"/>
              <a:gd name="connsiteX220" fmla="*/ 487290 w 3093908"/>
              <a:gd name="connsiteY220" fmla="*/ 1178231 h 2557868"/>
              <a:gd name="connsiteX221" fmla="*/ 515445 w 3093908"/>
              <a:gd name="connsiteY221" fmla="*/ 1166932 h 2557868"/>
              <a:gd name="connsiteX222" fmla="*/ 545147 w 3093908"/>
              <a:gd name="connsiteY222" fmla="*/ 1161910 h 2557868"/>
              <a:gd name="connsiteX223" fmla="*/ 576704 w 3093908"/>
              <a:gd name="connsiteY223" fmla="*/ 1155632 h 2557868"/>
              <a:gd name="connsiteX224" fmla="*/ 609809 w 3093908"/>
              <a:gd name="connsiteY224" fmla="*/ 1148727 h 2557868"/>
              <a:gd name="connsiteX225" fmla="*/ 639511 w 3093908"/>
              <a:gd name="connsiteY225" fmla="*/ 1135545 h 2557868"/>
              <a:gd name="connsiteX226" fmla="*/ 701080 w 3093908"/>
              <a:gd name="connsiteY226" fmla="*/ 1105414 h 2557868"/>
              <a:gd name="connsiteX227" fmla="*/ 767289 w 3093908"/>
              <a:gd name="connsiteY227" fmla="*/ 1072773 h 2557868"/>
              <a:gd name="connsiteX228" fmla="*/ 835355 w 3093908"/>
              <a:gd name="connsiteY228" fmla="*/ 1039503 h 2557868"/>
              <a:gd name="connsiteX229" fmla="*/ 894758 w 3093908"/>
              <a:gd name="connsiteY229" fmla="*/ 1004351 h 2557868"/>
              <a:gd name="connsiteX230" fmla="*/ 883311 w 3093908"/>
              <a:gd name="connsiteY230" fmla="*/ 994935 h 2557868"/>
              <a:gd name="connsiteX231" fmla="*/ 908062 w 3093908"/>
              <a:gd name="connsiteY231" fmla="*/ 984891 h 2557868"/>
              <a:gd name="connsiteX232" fmla="*/ 926316 w 3093908"/>
              <a:gd name="connsiteY232" fmla="*/ 969826 h 2557868"/>
              <a:gd name="connsiteX233" fmla="*/ 944570 w 3093908"/>
              <a:gd name="connsiteY233" fmla="*/ 951622 h 2557868"/>
              <a:gd name="connsiteX234" fmla="*/ 959421 w 3093908"/>
              <a:gd name="connsiteY234" fmla="*/ 931534 h 2557868"/>
              <a:gd name="connsiteX235" fmla="*/ 976128 w 3093908"/>
              <a:gd name="connsiteY235" fmla="*/ 912075 h 2557868"/>
              <a:gd name="connsiteX236" fmla="*/ 2691081 w 3093908"/>
              <a:gd name="connsiteY236" fmla="*/ 204628 h 2557868"/>
              <a:gd name="connsiteX237" fmla="*/ 2716142 w 3093908"/>
              <a:gd name="connsiteY237" fmla="*/ 202745 h 2557868"/>
              <a:gd name="connsiteX238" fmla="*/ 2745843 w 3093908"/>
              <a:gd name="connsiteY238" fmla="*/ 202745 h 2557868"/>
              <a:gd name="connsiteX239" fmla="*/ 2782351 w 3093908"/>
              <a:gd name="connsiteY239" fmla="*/ 204628 h 2557868"/>
              <a:gd name="connsiteX240" fmla="*/ 2818860 w 3093908"/>
              <a:gd name="connsiteY240" fmla="*/ 209650 h 2557868"/>
              <a:gd name="connsiteX241" fmla="*/ 2858462 w 3093908"/>
              <a:gd name="connsiteY241" fmla="*/ 217810 h 2557868"/>
              <a:gd name="connsiteX242" fmla="*/ 2891876 w 3093908"/>
              <a:gd name="connsiteY242" fmla="*/ 225971 h 2557868"/>
              <a:gd name="connsiteX243" fmla="*/ 2923124 w 3093908"/>
              <a:gd name="connsiteY243" fmla="*/ 239153 h 2557868"/>
              <a:gd name="connsiteX244" fmla="*/ 2943235 w 3093908"/>
              <a:gd name="connsiteY244" fmla="*/ 252336 h 2557868"/>
              <a:gd name="connsiteX245" fmla="*/ 2956229 w 3093908"/>
              <a:gd name="connsiteY245" fmla="*/ 269284 h 2557868"/>
              <a:gd name="connsiteX246" fmla="*/ 2961489 w 3093908"/>
              <a:gd name="connsiteY246" fmla="*/ 278700 h 2557868"/>
              <a:gd name="connsiteX247" fmla="*/ 2963036 w 3093908"/>
              <a:gd name="connsiteY247" fmla="*/ 300670 h 2557868"/>
              <a:gd name="connsiteX248" fmla="*/ 2967986 w 3093908"/>
              <a:gd name="connsiteY248" fmla="*/ 328918 h 2557868"/>
              <a:gd name="connsiteX249" fmla="*/ 2971389 w 3093908"/>
              <a:gd name="connsiteY249" fmla="*/ 358421 h 2557868"/>
              <a:gd name="connsiteX250" fmla="*/ 2976340 w 3093908"/>
              <a:gd name="connsiteY250" fmla="*/ 393573 h 2557868"/>
              <a:gd name="connsiteX251" fmla="*/ 2977886 w 3093908"/>
              <a:gd name="connsiteY251" fmla="*/ 423077 h 2557868"/>
              <a:gd name="connsiteX252" fmla="*/ 2981290 w 3093908"/>
              <a:gd name="connsiteY252" fmla="*/ 451324 h 2557868"/>
              <a:gd name="connsiteX253" fmla="*/ 2981290 w 3093908"/>
              <a:gd name="connsiteY253" fmla="*/ 471412 h 2557868"/>
              <a:gd name="connsiteX254" fmla="*/ 2969533 w 3093908"/>
              <a:gd name="connsiteY254" fmla="*/ 515980 h 2557868"/>
              <a:gd name="connsiteX255" fmla="*/ 2974483 w 3093908"/>
              <a:gd name="connsiteY255" fmla="*/ 537323 h 2557868"/>
              <a:gd name="connsiteX256" fmla="*/ 2981290 w 3093908"/>
              <a:gd name="connsiteY256" fmla="*/ 567453 h 2557868"/>
              <a:gd name="connsiteX257" fmla="*/ 2989643 w 3093908"/>
              <a:gd name="connsiteY257" fmla="*/ 596956 h 2557868"/>
              <a:gd name="connsiteX258" fmla="*/ 2996140 w 3093908"/>
              <a:gd name="connsiteY258" fmla="*/ 623321 h 2557868"/>
              <a:gd name="connsiteX259" fmla="*/ 2999544 w 3093908"/>
              <a:gd name="connsiteY259" fmla="*/ 653452 h 2557868"/>
              <a:gd name="connsiteX260" fmla="*/ 2999544 w 3093908"/>
              <a:gd name="connsiteY260" fmla="*/ 684838 h 2557868"/>
              <a:gd name="connsiteX261" fmla="*/ 2997687 w 3093908"/>
              <a:gd name="connsiteY261" fmla="*/ 714969 h 2557868"/>
              <a:gd name="connsiteX262" fmla="*/ 2996140 w 3093908"/>
              <a:gd name="connsiteY262" fmla="*/ 742589 h 2557868"/>
              <a:gd name="connsiteX263" fmla="*/ 2996141 w 3093908"/>
              <a:gd name="connsiteY263" fmla="*/ 769581 h 2557868"/>
              <a:gd name="connsiteX264" fmla="*/ 3001091 w 3093908"/>
              <a:gd name="connsiteY264" fmla="*/ 787785 h 2557868"/>
              <a:gd name="connsiteX265" fmla="*/ 3012848 w 3093908"/>
              <a:gd name="connsiteY265" fmla="*/ 802223 h 2557868"/>
              <a:gd name="connsiteX266" fmla="*/ 3027698 w 3093908"/>
              <a:gd name="connsiteY266" fmla="*/ 817288 h 2557868"/>
              <a:gd name="connsiteX267" fmla="*/ 3044096 w 3093908"/>
              <a:gd name="connsiteY267" fmla="*/ 830470 h 2557868"/>
              <a:gd name="connsiteX268" fmla="*/ 3059256 w 3093908"/>
              <a:gd name="connsiteY268" fmla="*/ 842397 h 2557868"/>
              <a:gd name="connsiteX269" fmla="*/ 3074107 w 3093908"/>
              <a:gd name="connsiteY269" fmla="*/ 853697 h 2557868"/>
              <a:gd name="connsiteX270" fmla="*/ 3087411 w 3093908"/>
              <a:gd name="connsiteY270" fmla="*/ 871900 h 2557868"/>
              <a:gd name="connsiteX271" fmla="*/ 3093908 w 3093908"/>
              <a:gd name="connsiteY271" fmla="*/ 897009 h 2557868"/>
              <a:gd name="connsiteX272" fmla="*/ 3062350 w 3093908"/>
              <a:gd name="connsiteY272" fmla="*/ 954760 h 2557868"/>
              <a:gd name="connsiteX273" fmla="*/ 3037599 w 3093908"/>
              <a:gd name="connsiteY273" fmla="*/ 1019416 h 2557868"/>
              <a:gd name="connsiteX274" fmla="*/ 3017798 w 3093908"/>
              <a:gd name="connsiteY274" fmla="*/ 1085955 h 2557868"/>
              <a:gd name="connsiteX275" fmla="*/ 2997687 w 3093908"/>
              <a:gd name="connsiteY275" fmla="*/ 1155632 h 2557868"/>
              <a:gd name="connsiteX276" fmla="*/ 2976340 w 3093908"/>
              <a:gd name="connsiteY276" fmla="*/ 1223427 h 2557868"/>
              <a:gd name="connsiteX277" fmla="*/ 2953135 w 3093908"/>
              <a:gd name="connsiteY277" fmla="*/ 1289338 h 2557868"/>
              <a:gd name="connsiteX278" fmla="*/ 2941378 w 3093908"/>
              <a:gd name="connsiteY278" fmla="*/ 1324491 h 2557868"/>
              <a:gd name="connsiteX279" fmla="*/ 2931478 w 3093908"/>
              <a:gd name="connsiteY279" fmla="*/ 1362154 h 2557868"/>
              <a:gd name="connsiteX280" fmla="*/ 2924981 w 3093908"/>
              <a:gd name="connsiteY280" fmla="*/ 1400446 h 2557868"/>
              <a:gd name="connsiteX281" fmla="*/ 2913224 w 3093908"/>
              <a:gd name="connsiteY281" fmla="*/ 1441875 h 2557868"/>
              <a:gd name="connsiteX282" fmla="*/ 2901776 w 3093908"/>
              <a:gd name="connsiteY282" fmla="*/ 1480167 h 2557868"/>
              <a:gd name="connsiteX283" fmla="*/ 2881666 w 3093908"/>
              <a:gd name="connsiteY283" fmla="*/ 1513436 h 2557868"/>
              <a:gd name="connsiteX284" fmla="*/ 2858461 w 3093908"/>
              <a:gd name="connsiteY284" fmla="*/ 1534779 h 2557868"/>
              <a:gd name="connsiteX285" fmla="*/ 2828760 w 3093908"/>
              <a:gd name="connsiteY285" fmla="*/ 1549844 h 2557868"/>
              <a:gd name="connsiteX286" fmla="*/ 2795655 w 3093908"/>
              <a:gd name="connsiteY286" fmla="*/ 1559888 h 2557868"/>
              <a:gd name="connsiteX287" fmla="*/ 2759147 w 3093908"/>
              <a:gd name="connsiteY287" fmla="*/ 1568048 h 2557868"/>
              <a:gd name="connsiteX288" fmla="*/ 2721092 w 3093908"/>
              <a:gd name="connsiteY288" fmla="*/ 1574325 h 2557868"/>
              <a:gd name="connsiteX289" fmla="*/ 2684584 w 3093908"/>
              <a:gd name="connsiteY289" fmla="*/ 1584369 h 2557868"/>
              <a:gd name="connsiteX290" fmla="*/ 2619921 w 3093908"/>
              <a:gd name="connsiteY290" fmla="*/ 1596296 h 2557868"/>
              <a:gd name="connsiteX291" fmla="*/ 2546905 w 3093908"/>
              <a:gd name="connsiteY291" fmla="*/ 1609478 h 2557868"/>
              <a:gd name="connsiteX292" fmla="*/ 2467392 w 3093908"/>
              <a:gd name="connsiteY292" fmla="*/ 1615756 h 2557868"/>
              <a:gd name="connsiteX293" fmla="*/ 2382928 w 3093908"/>
              <a:gd name="connsiteY293" fmla="*/ 1622660 h 2557868"/>
              <a:gd name="connsiteX294" fmla="*/ 2298464 w 3093908"/>
              <a:gd name="connsiteY294" fmla="*/ 1623916 h 2557868"/>
              <a:gd name="connsiteX295" fmla="*/ 2210597 w 3093908"/>
              <a:gd name="connsiteY295" fmla="*/ 1625799 h 2557868"/>
              <a:gd name="connsiteX296" fmla="*/ 2122730 w 3093908"/>
              <a:gd name="connsiteY296" fmla="*/ 1625799 h 2557868"/>
              <a:gd name="connsiteX297" fmla="*/ 2124586 w 3093908"/>
              <a:gd name="connsiteY297" fmla="*/ 1740045 h 2557868"/>
              <a:gd name="connsiteX298" fmla="*/ 2132631 w 3093908"/>
              <a:gd name="connsiteY298" fmla="*/ 1858058 h 2557868"/>
              <a:gd name="connsiteX299" fmla="*/ 2145935 w 3093908"/>
              <a:gd name="connsiteY299" fmla="*/ 1973559 h 2557868"/>
              <a:gd name="connsiteX300" fmla="*/ 2162642 w 3093908"/>
              <a:gd name="connsiteY300" fmla="*/ 2083411 h 2557868"/>
              <a:gd name="connsiteX301" fmla="*/ 2183990 w 3093908"/>
              <a:gd name="connsiteY301" fmla="*/ 2185730 h 2557868"/>
              <a:gd name="connsiteX302" fmla="*/ 2205647 w 3093908"/>
              <a:gd name="connsiteY302" fmla="*/ 2276750 h 2557868"/>
              <a:gd name="connsiteX303" fmla="*/ 2220498 w 3093908"/>
              <a:gd name="connsiteY303" fmla="*/ 2351450 h 2557868"/>
              <a:gd name="connsiteX304" fmla="*/ 2221212 w 3093908"/>
              <a:gd name="connsiteY304" fmla="*/ 2354889 h 2557868"/>
              <a:gd name="connsiteX305" fmla="*/ 2010605 w 3093908"/>
              <a:gd name="connsiteY305" fmla="*/ 2383922 h 2557868"/>
              <a:gd name="connsiteX306" fmla="*/ 2010112 w 3093908"/>
              <a:gd name="connsiteY306" fmla="*/ 2381580 h 2557868"/>
              <a:gd name="connsiteX307" fmla="*/ 1991858 w 3093908"/>
              <a:gd name="connsiteY307" fmla="*/ 2323202 h 2557868"/>
              <a:gd name="connsiteX308" fmla="*/ 1967107 w 3093908"/>
              <a:gd name="connsiteY308" fmla="*/ 2266707 h 2557868"/>
              <a:gd name="connsiteX309" fmla="*/ 1942046 w 3093908"/>
              <a:gd name="connsiteY309" fmla="*/ 2213978 h 2557868"/>
              <a:gd name="connsiteX310" fmla="*/ 1915748 w 3093908"/>
              <a:gd name="connsiteY310" fmla="*/ 2161249 h 2557868"/>
              <a:gd name="connsiteX311" fmla="*/ 1894091 w 3093908"/>
              <a:gd name="connsiteY311" fmla="*/ 2112914 h 2557868"/>
              <a:gd name="connsiteX312" fmla="*/ 1827881 w 3093908"/>
              <a:gd name="connsiteY312" fmla="*/ 1950333 h 2557868"/>
              <a:gd name="connsiteX313" fmla="*/ 1766622 w 3093908"/>
              <a:gd name="connsiteY313" fmla="*/ 1791519 h 2557868"/>
              <a:gd name="connsiteX314" fmla="*/ 1708456 w 3093908"/>
              <a:gd name="connsiteY314" fmla="*/ 1625799 h 2557868"/>
              <a:gd name="connsiteX315" fmla="*/ 1609142 w 3093908"/>
              <a:gd name="connsiteY315" fmla="*/ 1273017 h 2557868"/>
              <a:gd name="connsiteX316" fmla="*/ 1579131 w 3093908"/>
              <a:gd name="connsiteY316" fmla="*/ 1208361 h 2557868"/>
              <a:gd name="connsiteX317" fmla="*/ 1544479 w 3093908"/>
              <a:gd name="connsiteY317" fmla="*/ 1141823 h 2557868"/>
              <a:gd name="connsiteX318" fmla="*/ 1509518 w 3093908"/>
              <a:gd name="connsiteY318" fmla="*/ 1077794 h 2557868"/>
              <a:gd name="connsiteX319" fmla="*/ 1478269 w 3093908"/>
              <a:gd name="connsiteY319" fmla="*/ 1017533 h 2557868"/>
              <a:gd name="connsiteX320" fmla="*/ 1451662 w 3093908"/>
              <a:gd name="connsiteY320" fmla="*/ 923374 h 2557868"/>
              <a:gd name="connsiteX321" fmla="*/ 1468369 w 3093908"/>
              <a:gd name="connsiteY321" fmla="*/ 912075 h 2557868"/>
              <a:gd name="connsiteX322" fmla="*/ 1479816 w 3093908"/>
              <a:gd name="connsiteY322" fmla="*/ 926513 h 2557868"/>
              <a:gd name="connsiteX323" fmla="*/ 1499617 w 3093908"/>
              <a:gd name="connsiteY323" fmla="*/ 939695 h 2557868"/>
              <a:gd name="connsiteX324" fmla="*/ 1516324 w 3093908"/>
              <a:gd name="connsiteY324" fmla="*/ 951622 h 2557868"/>
              <a:gd name="connsiteX325" fmla="*/ 1534578 w 3093908"/>
              <a:gd name="connsiteY325" fmla="*/ 961665 h 2557868"/>
              <a:gd name="connsiteX326" fmla="*/ 1527772 w 3093908"/>
              <a:gd name="connsiteY326" fmla="*/ 977986 h 2557868"/>
              <a:gd name="connsiteX327" fmla="*/ 1577584 w 3093908"/>
              <a:gd name="connsiteY327" fmla="*/ 1011256 h 2557868"/>
              <a:gd name="connsiteX328" fmla="*/ 1610689 w 3093908"/>
              <a:gd name="connsiteY328" fmla="*/ 1011256 h 2557868"/>
              <a:gd name="connsiteX329" fmla="*/ 1653694 w 3093908"/>
              <a:gd name="connsiteY329" fmla="*/ 1009372 h 2557868"/>
              <a:gd name="connsiteX330" fmla="*/ 1703506 w 3093908"/>
              <a:gd name="connsiteY330" fmla="*/ 1006234 h 2557868"/>
              <a:gd name="connsiteX331" fmla="*/ 1754865 w 3093908"/>
              <a:gd name="connsiteY331" fmla="*/ 1006234 h 2557868"/>
              <a:gd name="connsiteX332" fmla="*/ 1806224 w 3093908"/>
              <a:gd name="connsiteY332" fmla="*/ 1006234 h 2557868"/>
              <a:gd name="connsiteX333" fmla="*/ 1854488 w 3093908"/>
              <a:gd name="connsiteY333" fmla="*/ 1006234 h 2557868"/>
              <a:gd name="connsiteX334" fmla="*/ 1897494 w 3093908"/>
              <a:gd name="connsiteY334" fmla="*/ 1011256 h 2557868"/>
              <a:gd name="connsiteX335" fmla="*/ 1930599 w 3093908"/>
              <a:gd name="connsiteY335" fmla="*/ 1014394 h 2557868"/>
              <a:gd name="connsiteX336" fmla="*/ 1953803 w 3093908"/>
              <a:gd name="connsiteY336" fmla="*/ 1021299 h 2557868"/>
              <a:gd name="connsiteX337" fmla="*/ 1978554 w 3093908"/>
              <a:gd name="connsiteY337" fmla="*/ 1036365 h 2557868"/>
              <a:gd name="connsiteX338" fmla="*/ 1993405 w 3093908"/>
              <a:gd name="connsiteY338" fmla="*/ 1054569 h 2557868"/>
              <a:gd name="connsiteX339" fmla="*/ 2001758 w 3093908"/>
              <a:gd name="connsiteY339" fmla="*/ 1069007 h 2557868"/>
              <a:gd name="connsiteX340" fmla="*/ 2008565 w 3093908"/>
              <a:gd name="connsiteY340" fmla="*/ 1087211 h 2557868"/>
              <a:gd name="connsiteX341" fmla="*/ 2016609 w 3093908"/>
              <a:gd name="connsiteY341" fmla="*/ 1107298 h 2557868"/>
              <a:gd name="connsiteX342" fmla="*/ 2029913 w 3093908"/>
              <a:gd name="connsiteY342" fmla="*/ 1130523 h 2557868"/>
              <a:gd name="connsiteX343" fmla="*/ 2039814 w 3093908"/>
              <a:gd name="connsiteY343" fmla="*/ 1140567 h 2557868"/>
              <a:gd name="connsiteX344" fmla="*/ 2053117 w 3093908"/>
              <a:gd name="connsiteY344" fmla="*/ 1143706 h 2557868"/>
              <a:gd name="connsiteX345" fmla="*/ 2068277 w 3093908"/>
              <a:gd name="connsiteY345" fmla="*/ 1145589 h 2557868"/>
              <a:gd name="connsiteX346" fmla="*/ 2084675 w 3093908"/>
              <a:gd name="connsiteY346" fmla="*/ 1148728 h 2557868"/>
              <a:gd name="connsiteX347" fmla="*/ 2101382 w 3093908"/>
              <a:gd name="connsiteY347" fmla="*/ 1151866 h 2557868"/>
              <a:gd name="connsiteX348" fmla="*/ 2117780 w 3093908"/>
              <a:gd name="connsiteY348" fmla="*/ 1185136 h 2557868"/>
              <a:gd name="connsiteX349" fmla="*/ 2127681 w 3093908"/>
              <a:gd name="connsiteY349" fmla="*/ 1188274 h 2557868"/>
              <a:gd name="connsiteX350" fmla="*/ 2149338 w 3093908"/>
              <a:gd name="connsiteY350" fmla="*/ 1188274 h 2557868"/>
              <a:gd name="connsiteX351" fmla="*/ 2177492 w 3093908"/>
              <a:gd name="connsiteY351" fmla="*/ 1192040 h 2557868"/>
              <a:gd name="connsiteX352" fmla="*/ 2207194 w 3093908"/>
              <a:gd name="connsiteY352" fmla="*/ 1192041 h 2557868"/>
              <a:gd name="connsiteX353" fmla="*/ 2235349 w 3093908"/>
              <a:gd name="connsiteY353" fmla="*/ 1193296 h 2557868"/>
              <a:gd name="connsiteX354" fmla="*/ 2258553 w 3093908"/>
              <a:gd name="connsiteY354" fmla="*/ 1195179 h 2557868"/>
              <a:gd name="connsiteX355" fmla="*/ 2287017 w 3093908"/>
              <a:gd name="connsiteY355" fmla="*/ 1203340 h 2557868"/>
              <a:gd name="connsiteX356" fmla="*/ 2321669 w 3093908"/>
              <a:gd name="connsiteY356" fmla="*/ 1213383 h 2557868"/>
              <a:gd name="connsiteX357" fmla="*/ 2356320 w 3093908"/>
              <a:gd name="connsiteY357" fmla="*/ 1221544 h 2557868"/>
              <a:gd name="connsiteX358" fmla="*/ 2389735 w 3093908"/>
              <a:gd name="connsiteY358" fmla="*/ 1229704 h 2557868"/>
              <a:gd name="connsiteX359" fmla="*/ 2417889 w 3093908"/>
              <a:gd name="connsiteY359" fmla="*/ 1234726 h 2557868"/>
              <a:gd name="connsiteX360" fmla="*/ 2450994 w 3093908"/>
              <a:gd name="connsiteY360" fmla="*/ 1236609 h 2557868"/>
              <a:gd name="connsiteX361" fmla="*/ 2487502 w 3093908"/>
              <a:gd name="connsiteY361" fmla="*/ 1236609 h 2557868"/>
              <a:gd name="connsiteX362" fmla="*/ 2525557 w 3093908"/>
              <a:gd name="connsiteY362" fmla="*/ 1234726 h 2557868"/>
              <a:gd name="connsiteX363" fmla="*/ 2560209 w 3093908"/>
              <a:gd name="connsiteY363" fmla="*/ 1234726 h 2557868"/>
              <a:gd name="connsiteX364" fmla="*/ 2591767 w 3093908"/>
              <a:gd name="connsiteY364" fmla="*/ 1239748 h 2557868"/>
              <a:gd name="connsiteX365" fmla="*/ 2600120 w 3093908"/>
              <a:gd name="connsiteY365" fmla="*/ 1221543 h 2557868"/>
              <a:gd name="connsiteX366" fmla="*/ 2613424 w 3093908"/>
              <a:gd name="connsiteY366" fmla="*/ 1208362 h 2557868"/>
              <a:gd name="connsiteX367" fmla="*/ 2626728 w 3093908"/>
              <a:gd name="connsiteY367" fmla="*/ 1193296 h 2557868"/>
              <a:gd name="connsiteX368" fmla="*/ 2634772 w 3093908"/>
              <a:gd name="connsiteY368" fmla="*/ 1180114 h 2557868"/>
              <a:gd name="connsiteX369" fmla="*/ 2643125 w 3093908"/>
              <a:gd name="connsiteY369" fmla="*/ 1161910 h 2557868"/>
              <a:gd name="connsiteX370" fmla="*/ 2644672 w 3093908"/>
              <a:gd name="connsiteY370" fmla="*/ 1143706 h 2557868"/>
              <a:gd name="connsiteX371" fmla="*/ 2643126 w 3093908"/>
              <a:gd name="connsiteY371" fmla="*/ 1130523 h 2557868"/>
              <a:gd name="connsiteX372" fmla="*/ 2643126 w 3093908"/>
              <a:gd name="connsiteY372" fmla="*/ 1115458 h 2557868"/>
              <a:gd name="connsiteX373" fmla="*/ 2644673 w 3093908"/>
              <a:gd name="connsiteY373" fmla="*/ 1097254 h 2557868"/>
              <a:gd name="connsiteX374" fmla="*/ 2651479 w 3093908"/>
              <a:gd name="connsiteY374" fmla="*/ 1070889 h 2557868"/>
              <a:gd name="connsiteX375" fmla="*/ 2669734 w 3093908"/>
              <a:gd name="connsiteY375" fmla="*/ 1031343 h 2557868"/>
              <a:gd name="connsiteX376" fmla="*/ 2691081 w 3093908"/>
              <a:gd name="connsiteY376" fmla="*/ 991168 h 2557868"/>
              <a:gd name="connsiteX377" fmla="*/ 2706241 w 3093908"/>
              <a:gd name="connsiteY377" fmla="*/ 951621 h 2557868"/>
              <a:gd name="connsiteX378" fmla="*/ 2712738 w 3093908"/>
              <a:gd name="connsiteY378" fmla="*/ 923374 h 2557868"/>
              <a:gd name="connsiteX379" fmla="*/ 2719545 w 3093908"/>
              <a:gd name="connsiteY379" fmla="*/ 888849 h 2557868"/>
              <a:gd name="connsiteX380" fmla="*/ 2722639 w 3093908"/>
              <a:gd name="connsiteY380" fmla="*/ 853697 h 2557868"/>
              <a:gd name="connsiteX381" fmla="*/ 2729446 w 3093908"/>
              <a:gd name="connsiteY381" fmla="*/ 820427 h 2557868"/>
              <a:gd name="connsiteX382" fmla="*/ 2735943 w 3093908"/>
              <a:gd name="connsiteY382" fmla="*/ 790924 h 2557868"/>
              <a:gd name="connsiteX383" fmla="*/ 2744297 w 3093908"/>
              <a:gd name="connsiteY383" fmla="*/ 765815 h 2557868"/>
              <a:gd name="connsiteX384" fmla="*/ 2757600 w 3093908"/>
              <a:gd name="connsiteY384" fmla="*/ 747611 h 2557868"/>
              <a:gd name="connsiteX385" fmla="*/ 2772451 w 3093908"/>
              <a:gd name="connsiteY385" fmla="*/ 728152 h 2557868"/>
              <a:gd name="connsiteX386" fmla="*/ 2782351 w 3093908"/>
              <a:gd name="connsiteY386" fmla="*/ 706181 h 2557868"/>
              <a:gd name="connsiteX387" fmla="*/ 2788849 w 3093908"/>
              <a:gd name="connsiteY387" fmla="*/ 677933 h 2557868"/>
              <a:gd name="connsiteX388" fmla="*/ 2788849 w 3093908"/>
              <a:gd name="connsiteY388" fmla="*/ 656591 h 2557868"/>
              <a:gd name="connsiteX389" fmla="*/ 2788849 w 3093908"/>
              <a:gd name="connsiteY389" fmla="*/ 638387 h 2557868"/>
              <a:gd name="connsiteX390" fmla="*/ 2787302 w 3093908"/>
              <a:gd name="connsiteY390" fmla="*/ 618299 h 2557868"/>
              <a:gd name="connsiteX391" fmla="*/ 2785754 w 3093908"/>
              <a:gd name="connsiteY391" fmla="*/ 598840 h 2557868"/>
              <a:gd name="connsiteX392" fmla="*/ 2788849 w 3093908"/>
              <a:gd name="connsiteY392" fmla="*/ 575614 h 2557868"/>
              <a:gd name="connsiteX393" fmla="*/ 2749247 w 3093908"/>
              <a:gd name="connsiteY393" fmla="*/ 540461 h 2557868"/>
              <a:gd name="connsiteX394" fmla="*/ 2709335 w 3093908"/>
              <a:gd name="connsiteY394" fmla="*/ 502798 h 2557868"/>
              <a:gd name="connsiteX395" fmla="*/ 2676230 w 3093908"/>
              <a:gd name="connsiteY395" fmla="*/ 461368 h 2557868"/>
              <a:gd name="connsiteX396" fmla="*/ 2648076 w 3093908"/>
              <a:gd name="connsiteY396" fmla="*/ 414916 h 2557868"/>
              <a:gd name="connsiteX397" fmla="*/ 2624872 w 3093908"/>
              <a:gd name="connsiteY397" fmla="*/ 361559 h 2557868"/>
              <a:gd name="connsiteX398" fmla="*/ 2598573 w 3093908"/>
              <a:gd name="connsiteY398" fmla="*/ 275561 h 2557868"/>
              <a:gd name="connsiteX399" fmla="*/ 2619921 w 3093908"/>
              <a:gd name="connsiteY399" fmla="*/ 260496 h 2557868"/>
              <a:gd name="connsiteX400" fmla="*/ 2644673 w 3093908"/>
              <a:gd name="connsiteY400" fmla="*/ 254219 h 2557868"/>
              <a:gd name="connsiteX401" fmla="*/ 2673137 w 3093908"/>
              <a:gd name="connsiteY401" fmla="*/ 241036 h 2557868"/>
              <a:gd name="connsiteX402" fmla="*/ 1148920 w 3093908"/>
              <a:gd name="connsiteY402" fmla="*/ 0 h 2557868"/>
              <a:gd name="connsiteX403" fmla="*/ 1238794 w 3093908"/>
              <a:gd name="connsiteY403" fmla="*/ 28794 h 2557868"/>
              <a:gd name="connsiteX404" fmla="*/ 1257447 w 3093908"/>
              <a:gd name="connsiteY404" fmla="*/ 42343 h 2557868"/>
              <a:gd name="connsiteX405" fmla="*/ 1267621 w 3093908"/>
              <a:gd name="connsiteY405" fmla="*/ 62668 h 2557868"/>
              <a:gd name="connsiteX406" fmla="*/ 1276100 w 3093908"/>
              <a:gd name="connsiteY406" fmla="*/ 81299 h 2557868"/>
              <a:gd name="connsiteX407" fmla="*/ 1286274 w 3093908"/>
              <a:gd name="connsiteY407" fmla="*/ 103318 h 2557868"/>
              <a:gd name="connsiteX408" fmla="*/ 1294753 w 3093908"/>
              <a:gd name="connsiteY408" fmla="*/ 123643 h 2557868"/>
              <a:gd name="connsiteX409" fmla="*/ 1350712 w 3093908"/>
              <a:gd name="connsiteY409" fmla="*/ 155824 h 2557868"/>
              <a:gd name="connsiteX410" fmla="*/ 1371061 w 3093908"/>
              <a:gd name="connsiteY410" fmla="*/ 176149 h 2557868"/>
              <a:gd name="connsiteX411" fmla="*/ 1393105 w 3093908"/>
              <a:gd name="connsiteY411" fmla="*/ 204942 h 2557868"/>
              <a:gd name="connsiteX412" fmla="*/ 1413454 w 3093908"/>
              <a:gd name="connsiteY412" fmla="*/ 237123 h 2557868"/>
              <a:gd name="connsiteX413" fmla="*/ 1428715 w 3093908"/>
              <a:gd name="connsiteY413" fmla="*/ 270998 h 2557868"/>
              <a:gd name="connsiteX414" fmla="*/ 1442281 w 3093908"/>
              <a:gd name="connsiteY414" fmla="*/ 296404 h 2557868"/>
              <a:gd name="connsiteX415" fmla="*/ 1442281 w 3093908"/>
              <a:gd name="connsiteY415" fmla="*/ 379397 h 2557868"/>
              <a:gd name="connsiteX416" fmla="*/ 1447368 w 3093908"/>
              <a:gd name="connsiteY416" fmla="*/ 406497 h 2557868"/>
              <a:gd name="connsiteX417" fmla="*/ 1457543 w 3093908"/>
              <a:gd name="connsiteY417" fmla="*/ 425129 h 2557868"/>
              <a:gd name="connsiteX418" fmla="*/ 1466021 w 3093908"/>
              <a:gd name="connsiteY418" fmla="*/ 443760 h 2557868"/>
              <a:gd name="connsiteX419" fmla="*/ 1472804 w 3093908"/>
              <a:gd name="connsiteY419" fmla="*/ 460697 h 2557868"/>
              <a:gd name="connsiteX420" fmla="*/ 1479587 w 3093908"/>
              <a:gd name="connsiteY420" fmla="*/ 475941 h 2557868"/>
              <a:gd name="connsiteX421" fmla="*/ 1482979 w 3093908"/>
              <a:gd name="connsiteY421" fmla="*/ 494572 h 2557868"/>
              <a:gd name="connsiteX422" fmla="*/ 1482979 w 3093908"/>
              <a:gd name="connsiteY422" fmla="*/ 516590 h 2557868"/>
              <a:gd name="connsiteX423" fmla="*/ 1481283 w 3093908"/>
              <a:gd name="connsiteY423" fmla="*/ 543690 h 2557868"/>
              <a:gd name="connsiteX424" fmla="*/ 1474500 w 3093908"/>
              <a:gd name="connsiteY424" fmla="*/ 580952 h 2557868"/>
              <a:gd name="connsiteX425" fmla="*/ 1467717 w 3093908"/>
              <a:gd name="connsiteY425" fmla="*/ 618215 h 2557868"/>
              <a:gd name="connsiteX426" fmla="*/ 1467717 w 3093908"/>
              <a:gd name="connsiteY426" fmla="*/ 652089 h 2557868"/>
              <a:gd name="connsiteX427" fmla="*/ 1467717 w 3093908"/>
              <a:gd name="connsiteY427" fmla="*/ 677495 h 2557868"/>
              <a:gd name="connsiteX428" fmla="*/ 1469413 w 3093908"/>
              <a:gd name="connsiteY428" fmla="*/ 699514 h 2557868"/>
              <a:gd name="connsiteX429" fmla="*/ 1469413 w 3093908"/>
              <a:gd name="connsiteY429" fmla="*/ 721533 h 2557868"/>
              <a:gd name="connsiteX430" fmla="*/ 1466021 w 3093908"/>
              <a:gd name="connsiteY430" fmla="*/ 740164 h 2557868"/>
              <a:gd name="connsiteX431" fmla="*/ 1457543 w 3093908"/>
              <a:gd name="connsiteY431" fmla="*/ 758795 h 2557868"/>
              <a:gd name="connsiteX432" fmla="*/ 1437194 w 3093908"/>
              <a:gd name="connsiteY432" fmla="*/ 779120 h 2557868"/>
              <a:gd name="connsiteX433" fmla="*/ 1406671 w 3093908"/>
              <a:gd name="connsiteY433" fmla="*/ 802832 h 2557868"/>
              <a:gd name="connsiteX434" fmla="*/ 1406671 w 3093908"/>
              <a:gd name="connsiteY434" fmla="*/ 860419 h 2557868"/>
              <a:gd name="connsiteX435" fmla="*/ 1420237 w 3093908"/>
              <a:gd name="connsiteY435" fmla="*/ 863807 h 2557868"/>
              <a:gd name="connsiteX436" fmla="*/ 1423628 w 3093908"/>
              <a:gd name="connsiteY436" fmla="*/ 870582 h 2557868"/>
              <a:gd name="connsiteX437" fmla="*/ 1423628 w 3093908"/>
              <a:gd name="connsiteY437" fmla="*/ 882438 h 2557868"/>
              <a:gd name="connsiteX438" fmla="*/ 1423628 w 3093908"/>
              <a:gd name="connsiteY438" fmla="*/ 897682 h 2557868"/>
              <a:gd name="connsiteX439" fmla="*/ 1410062 w 3093908"/>
              <a:gd name="connsiteY439" fmla="*/ 912925 h 2557868"/>
              <a:gd name="connsiteX440" fmla="*/ 1401584 w 3093908"/>
              <a:gd name="connsiteY440" fmla="*/ 926475 h 2557868"/>
              <a:gd name="connsiteX441" fmla="*/ 1388018 w 3093908"/>
              <a:gd name="connsiteY441" fmla="*/ 938332 h 2557868"/>
              <a:gd name="connsiteX442" fmla="*/ 1372756 w 3093908"/>
              <a:gd name="connsiteY442" fmla="*/ 948494 h 2557868"/>
              <a:gd name="connsiteX443" fmla="*/ 1345625 w 3093908"/>
              <a:gd name="connsiteY443" fmla="*/ 934944 h 2557868"/>
              <a:gd name="connsiteX444" fmla="*/ 1308319 w 3093908"/>
              <a:gd name="connsiteY444" fmla="*/ 923088 h 2557868"/>
              <a:gd name="connsiteX445" fmla="*/ 1264230 w 3093908"/>
              <a:gd name="connsiteY445" fmla="*/ 912925 h 2557868"/>
              <a:gd name="connsiteX446" fmla="*/ 1216749 w 3093908"/>
              <a:gd name="connsiteY446" fmla="*/ 901069 h 2557868"/>
              <a:gd name="connsiteX447" fmla="*/ 1169269 w 3093908"/>
              <a:gd name="connsiteY447" fmla="*/ 890907 h 2557868"/>
              <a:gd name="connsiteX448" fmla="*/ 1123484 w 3093908"/>
              <a:gd name="connsiteY448" fmla="*/ 879050 h 2557868"/>
              <a:gd name="connsiteX449" fmla="*/ 1079395 w 3093908"/>
              <a:gd name="connsiteY449" fmla="*/ 867194 h 2557868"/>
              <a:gd name="connsiteX450" fmla="*/ 1043785 w 3093908"/>
              <a:gd name="connsiteY450" fmla="*/ 851951 h 2557868"/>
              <a:gd name="connsiteX451" fmla="*/ 1014957 w 3093908"/>
              <a:gd name="connsiteY451" fmla="*/ 836707 h 2557868"/>
              <a:gd name="connsiteX452" fmla="*/ 999696 w 3093908"/>
              <a:gd name="connsiteY452" fmla="*/ 814688 h 2557868"/>
              <a:gd name="connsiteX453" fmla="*/ 996304 w 3093908"/>
              <a:gd name="connsiteY453" fmla="*/ 802832 h 2557868"/>
              <a:gd name="connsiteX454" fmla="*/ 996304 w 3093908"/>
              <a:gd name="connsiteY454" fmla="*/ 787588 h 2557868"/>
              <a:gd name="connsiteX455" fmla="*/ 996304 w 3093908"/>
              <a:gd name="connsiteY455" fmla="*/ 774039 h 2557868"/>
              <a:gd name="connsiteX456" fmla="*/ 992913 w 3093908"/>
              <a:gd name="connsiteY456" fmla="*/ 763876 h 2557868"/>
              <a:gd name="connsiteX457" fmla="*/ 970868 w 3093908"/>
              <a:gd name="connsiteY457" fmla="*/ 730002 h 2557868"/>
              <a:gd name="connsiteX458" fmla="*/ 938650 w 3093908"/>
              <a:gd name="connsiteY458" fmla="*/ 696127 h 2557868"/>
              <a:gd name="connsiteX459" fmla="*/ 903039 w 3093908"/>
              <a:gd name="connsiteY459" fmla="*/ 660558 h 2557868"/>
              <a:gd name="connsiteX460" fmla="*/ 865733 w 3093908"/>
              <a:gd name="connsiteY460" fmla="*/ 628377 h 2557868"/>
              <a:gd name="connsiteX461" fmla="*/ 836906 w 3093908"/>
              <a:gd name="connsiteY461" fmla="*/ 596196 h 2557868"/>
              <a:gd name="connsiteX462" fmla="*/ 813166 w 3093908"/>
              <a:gd name="connsiteY462" fmla="*/ 562321 h 2557868"/>
              <a:gd name="connsiteX463" fmla="*/ 796208 w 3093908"/>
              <a:gd name="connsiteY463" fmla="*/ 519978 h 2557868"/>
              <a:gd name="connsiteX464" fmla="*/ 782642 w 3093908"/>
              <a:gd name="connsiteY464" fmla="*/ 472553 h 2557868"/>
              <a:gd name="connsiteX465" fmla="*/ 775860 w 3093908"/>
              <a:gd name="connsiteY465" fmla="*/ 420047 h 2557868"/>
              <a:gd name="connsiteX466" fmla="*/ 775860 w 3093908"/>
              <a:gd name="connsiteY466" fmla="*/ 365847 h 2557868"/>
              <a:gd name="connsiteX467" fmla="*/ 782642 w 3093908"/>
              <a:gd name="connsiteY467" fmla="*/ 316729 h 2557868"/>
              <a:gd name="connsiteX468" fmla="*/ 794513 w 3093908"/>
              <a:gd name="connsiteY468" fmla="*/ 267611 h 2557868"/>
              <a:gd name="connsiteX469" fmla="*/ 809774 w 3093908"/>
              <a:gd name="connsiteY469" fmla="*/ 228655 h 2557868"/>
              <a:gd name="connsiteX470" fmla="*/ 831819 w 3093908"/>
              <a:gd name="connsiteY470" fmla="*/ 196474 h 2557868"/>
              <a:gd name="connsiteX471" fmla="*/ 819949 w 3093908"/>
              <a:gd name="connsiteY471" fmla="*/ 177843 h 2557868"/>
              <a:gd name="connsiteX472" fmla="*/ 826731 w 3093908"/>
              <a:gd name="connsiteY472" fmla="*/ 177842 h 2557868"/>
              <a:gd name="connsiteX473" fmla="*/ 841993 w 3093908"/>
              <a:gd name="connsiteY473" fmla="*/ 171067 h 2557868"/>
              <a:gd name="connsiteX474" fmla="*/ 852167 w 3093908"/>
              <a:gd name="connsiteY474" fmla="*/ 157517 h 2557868"/>
              <a:gd name="connsiteX475" fmla="*/ 862342 w 3093908"/>
              <a:gd name="connsiteY475" fmla="*/ 142274 h 2557868"/>
              <a:gd name="connsiteX476" fmla="*/ 870821 w 3093908"/>
              <a:gd name="connsiteY476" fmla="*/ 130418 h 2557868"/>
              <a:gd name="connsiteX477" fmla="*/ 880995 w 3093908"/>
              <a:gd name="connsiteY477" fmla="*/ 118562 h 2557868"/>
              <a:gd name="connsiteX478" fmla="*/ 916605 w 3093908"/>
              <a:gd name="connsiteY478" fmla="*/ 99931 h 2557868"/>
              <a:gd name="connsiteX479" fmla="*/ 952215 w 3093908"/>
              <a:gd name="connsiteY479" fmla="*/ 86381 h 2557868"/>
              <a:gd name="connsiteX480" fmla="*/ 989521 w 3093908"/>
              <a:gd name="connsiteY480" fmla="*/ 67749 h 2557868"/>
              <a:gd name="connsiteX481" fmla="*/ 992913 w 3093908"/>
              <a:gd name="connsiteY481" fmla="*/ 67749 h 2557868"/>
              <a:gd name="connsiteX482" fmla="*/ 999696 w 3093908"/>
              <a:gd name="connsiteY482" fmla="*/ 40650 h 2557868"/>
              <a:gd name="connsiteX483" fmla="*/ 1014957 w 3093908"/>
              <a:gd name="connsiteY483" fmla="*/ 42343 h 2557868"/>
              <a:gd name="connsiteX484" fmla="*/ 1026827 w 3093908"/>
              <a:gd name="connsiteY484" fmla="*/ 44037 h 2557868"/>
              <a:gd name="connsiteX485" fmla="*/ 1037002 w 3093908"/>
              <a:gd name="connsiteY485" fmla="*/ 45731 h 2557868"/>
              <a:gd name="connsiteX486" fmla="*/ 1050568 w 3093908"/>
              <a:gd name="connsiteY486" fmla="*/ 50812 h 2557868"/>
              <a:gd name="connsiteX487" fmla="*/ 1052263 w 3093908"/>
              <a:gd name="connsiteY487" fmla="*/ 42343 h 2557868"/>
              <a:gd name="connsiteX488" fmla="*/ 1055655 w 3093908"/>
              <a:gd name="connsiteY488" fmla="*/ 35568 h 2557868"/>
              <a:gd name="connsiteX489" fmla="*/ 1057351 w 3093908"/>
              <a:gd name="connsiteY489" fmla="*/ 30487 h 2557868"/>
              <a:gd name="connsiteX490" fmla="*/ 1060742 w 3093908"/>
              <a:gd name="connsiteY490" fmla="*/ 28793 h 2557868"/>
              <a:gd name="connsiteX491" fmla="*/ 1065829 w 3093908"/>
              <a:gd name="connsiteY491" fmla="*/ 27100 h 2557868"/>
              <a:gd name="connsiteX492" fmla="*/ 1072612 w 3093908"/>
              <a:gd name="connsiteY492" fmla="*/ 25406 h 2557868"/>
              <a:gd name="connsiteX493" fmla="*/ 1082786 w 3093908"/>
              <a:gd name="connsiteY493" fmla="*/ 22018 h 2557868"/>
              <a:gd name="connsiteX494" fmla="*/ 1104831 w 3093908"/>
              <a:gd name="connsiteY494" fmla="*/ 15243 h 2557868"/>
              <a:gd name="connsiteX495" fmla="*/ 1126875 w 3093908"/>
              <a:gd name="connsiteY495" fmla="*/ 8469 h 255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3093908" h="2557868">
                <a:moveTo>
                  <a:pt x="1380104" y="960640"/>
                </a:moveTo>
                <a:lnTo>
                  <a:pt x="1404926" y="974839"/>
                </a:lnTo>
                <a:lnTo>
                  <a:pt x="1419110" y="987262"/>
                </a:lnTo>
                <a:lnTo>
                  <a:pt x="1426202" y="994361"/>
                </a:lnTo>
                <a:lnTo>
                  <a:pt x="1426202" y="997911"/>
                </a:lnTo>
                <a:lnTo>
                  <a:pt x="1419110" y="1026307"/>
                </a:lnTo>
                <a:lnTo>
                  <a:pt x="1417337" y="1045830"/>
                </a:lnTo>
                <a:lnTo>
                  <a:pt x="1413791" y="1058253"/>
                </a:lnTo>
                <a:lnTo>
                  <a:pt x="1413791" y="1065352"/>
                </a:lnTo>
                <a:lnTo>
                  <a:pt x="1413791" y="1067128"/>
                </a:lnTo>
                <a:lnTo>
                  <a:pt x="1420883" y="1090200"/>
                </a:lnTo>
                <a:lnTo>
                  <a:pt x="1427975" y="1120371"/>
                </a:lnTo>
                <a:lnTo>
                  <a:pt x="1442159" y="1143443"/>
                </a:lnTo>
                <a:lnTo>
                  <a:pt x="1452797" y="1161191"/>
                </a:lnTo>
                <a:lnTo>
                  <a:pt x="1461662" y="1175389"/>
                </a:lnTo>
                <a:lnTo>
                  <a:pt x="1466982" y="1177164"/>
                </a:lnTo>
                <a:lnTo>
                  <a:pt x="1491804" y="1205561"/>
                </a:lnTo>
                <a:lnTo>
                  <a:pt x="1507761" y="1223308"/>
                </a:lnTo>
                <a:lnTo>
                  <a:pt x="1518399" y="1237507"/>
                </a:lnTo>
                <a:lnTo>
                  <a:pt x="1520172" y="1241056"/>
                </a:lnTo>
                <a:lnTo>
                  <a:pt x="1543221" y="1290751"/>
                </a:lnTo>
                <a:lnTo>
                  <a:pt x="1566271" y="1342219"/>
                </a:lnTo>
                <a:lnTo>
                  <a:pt x="1589320" y="1395463"/>
                </a:lnTo>
                <a:lnTo>
                  <a:pt x="1608823" y="1448707"/>
                </a:lnTo>
                <a:lnTo>
                  <a:pt x="1628326" y="1501950"/>
                </a:lnTo>
                <a:lnTo>
                  <a:pt x="1646057" y="1551644"/>
                </a:lnTo>
                <a:lnTo>
                  <a:pt x="1662014" y="1597789"/>
                </a:lnTo>
                <a:lnTo>
                  <a:pt x="1676198" y="1638609"/>
                </a:lnTo>
                <a:lnTo>
                  <a:pt x="1685063" y="1674105"/>
                </a:lnTo>
                <a:lnTo>
                  <a:pt x="1693928" y="1698952"/>
                </a:lnTo>
                <a:lnTo>
                  <a:pt x="1699247" y="1714925"/>
                </a:lnTo>
                <a:lnTo>
                  <a:pt x="1701020" y="1722024"/>
                </a:lnTo>
                <a:lnTo>
                  <a:pt x="1715204" y="1762844"/>
                </a:lnTo>
                <a:lnTo>
                  <a:pt x="1725842" y="1814313"/>
                </a:lnTo>
                <a:lnTo>
                  <a:pt x="1740026" y="1871106"/>
                </a:lnTo>
                <a:lnTo>
                  <a:pt x="1752438" y="1933224"/>
                </a:lnTo>
                <a:lnTo>
                  <a:pt x="1763076" y="2000666"/>
                </a:lnTo>
                <a:lnTo>
                  <a:pt x="1775487" y="2066333"/>
                </a:lnTo>
                <a:lnTo>
                  <a:pt x="1784352" y="2135550"/>
                </a:lnTo>
                <a:lnTo>
                  <a:pt x="1793217" y="2199442"/>
                </a:lnTo>
                <a:lnTo>
                  <a:pt x="1802082" y="2265109"/>
                </a:lnTo>
                <a:lnTo>
                  <a:pt x="1810947" y="2321902"/>
                </a:lnTo>
                <a:lnTo>
                  <a:pt x="1816266" y="2371596"/>
                </a:lnTo>
                <a:lnTo>
                  <a:pt x="1822384" y="2409869"/>
                </a:lnTo>
                <a:lnTo>
                  <a:pt x="1568614" y="2444853"/>
                </a:lnTo>
                <a:lnTo>
                  <a:pt x="1560952" y="2376921"/>
                </a:lnTo>
                <a:lnTo>
                  <a:pt x="1550313" y="2218965"/>
                </a:lnTo>
                <a:lnTo>
                  <a:pt x="1544994" y="2146198"/>
                </a:lnTo>
                <a:lnTo>
                  <a:pt x="1537902" y="2078757"/>
                </a:lnTo>
                <a:lnTo>
                  <a:pt x="1534356" y="2018414"/>
                </a:lnTo>
                <a:lnTo>
                  <a:pt x="1527264" y="1963395"/>
                </a:lnTo>
                <a:lnTo>
                  <a:pt x="1521945" y="1919025"/>
                </a:lnTo>
                <a:lnTo>
                  <a:pt x="1518399" y="1885305"/>
                </a:lnTo>
                <a:lnTo>
                  <a:pt x="1514853" y="1864007"/>
                </a:lnTo>
                <a:lnTo>
                  <a:pt x="1514853" y="1855133"/>
                </a:lnTo>
                <a:lnTo>
                  <a:pt x="1507761" y="1817863"/>
                </a:lnTo>
                <a:lnTo>
                  <a:pt x="1500669" y="1778817"/>
                </a:lnTo>
                <a:lnTo>
                  <a:pt x="1491804" y="1739772"/>
                </a:lnTo>
                <a:lnTo>
                  <a:pt x="1482939" y="1706051"/>
                </a:lnTo>
                <a:lnTo>
                  <a:pt x="1474074" y="1674105"/>
                </a:lnTo>
                <a:lnTo>
                  <a:pt x="1466982" y="1651033"/>
                </a:lnTo>
                <a:lnTo>
                  <a:pt x="1461662" y="1635059"/>
                </a:lnTo>
                <a:lnTo>
                  <a:pt x="1461662" y="1627960"/>
                </a:lnTo>
                <a:lnTo>
                  <a:pt x="1410245" y="1471779"/>
                </a:lnTo>
                <a:lnTo>
                  <a:pt x="1360601" y="1331571"/>
                </a:lnTo>
                <a:lnTo>
                  <a:pt x="1349962" y="1297850"/>
                </a:lnTo>
                <a:lnTo>
                  <a:pt x="1342870" y="1260579"/>
                </a:lnTo>
                <a:lnTo>
                  <a:pt x="1341097" y="1223309"/>
                </a:lnTo>
                <a:lnTo>
                  <a:pt x="1339324" y="1189588"/>
                </a:lnTo>
                <a:lnTo>
                  <a:pt x="1341097" y="1157641"/>
                </a:lnTo>
                <a:lnTo>
                  <a:pt x="1342870" y="1131020"/>
                </a:lnTo>
                <a:lnTo>
                  <a:pt x="1342870" y="1115047"/>
                </a:lnTo>
                <a:lnTo>
                  <a:pt x="1344643" y="1107948"/>
                </a:lnTo>
                <a:lnTo>
                  <a:pt x="1325140" y="1090200"/>
                </a:lnTo>
                <a:lnTo>
                  <a:pt x="1303864" y="1072451"/>
                </a:lnTo>
                <a:lnTo>
                  <a:pt x="1286134" y="1052929"/>
                </a:lnTo>
                <a:lnTo>
                  <a:pt x="1271949" y="1040506"/>
                </a:lnTo>
                <a:lnTo>
                  <a:pt x="1261312" y="1029857"/>
                </a:lnTo>
                <a:lnTo>
                  <a:pt x="1257765" y="1026307"/>
                </a:lnTo>
                <a:lnTo>
                  <a:pt x="1273723" y="1003235"/>
                </a:lnTo>
                <a:lnTo>
                  <a:pt x="1287907" y="983712"/>
                </a:lnTo>
                <a:lnTo>
                  <a:pt x="1294999" y="978388"/>
                </a:lnTo>
                <a:lnTo>
                  <a:pt x="1300318" y="973064"/>
                </a:lnTo>
                <a:lnTo>
                  <a:pt x="1328686" y="974838"/>
                </a:lnTo>
                <a:lnTo>
                  <a:pt x="1351735" y="973063"/>
                </a:lnTo>
                <a:lnTo>
                  <a:pt x="1365920" y="971289"/>
                </a:lnTo>
                <a:lnTo>
                  <a:pt x="1374785" y="965965"/>
                </a:lnTo>
                <a:lnTo>
                  <a:pt x="1380104" y="964190"/>
                </a:lnTo>
                <a:close/>
                <a:moveTo>
                  <a:pt x="992526" y="897010"/>
                </a:moveTo>
                <a:cubicBezTo>
                  <a:pt x="995929" y="908936"/>
                  <a:pt x="999023" y="921491"/>
                  <a:pt x="1002426" y="933418"/>
                </a:cubicBezTo>
                <a:cubicBezTo>
                  <a:pt x="1007995" y="944716"/>
                  <a:pt x="1013564" y="956643"/>
                  <a:pt x="1019133" y="967943"/>
                </a:cubicBezTo>
                <a:cubicBezTo>
                  <a:pt x="1026249" y="978614"/>
                  <a:pt x="1033675" y="988657"/>
                  <a:pt x="1040791" y="999329"/>
                </a:cubicBezTo>
                <a:lnTo>
                  <a:pt x="1062139" y="1031343"/>
                </a:lnTo>
                <a:lnTo>
                  <a:pt x="1080393" y="1060846"/>
                </a:lnTo>
                <a:lnTo>
                  <a:pt x="1116901" y="1130523"/>
                </a:lnTo>
                <a:cubicBezTo>
                  <a:pt x="1128039" y="1155632"/>
                  <a:pt x="1138867" y="1181369"/>
                  <a:pt x="1150006" y="1206478"/>
                </a:cubicBezTo>
                <a:cubicBezTo>
                  <a:pt x="1159906" y="1232215"/>
                  <a:pt x="1170116" y="1257324"/>
                  <a:pt x="1180017" y="1283061"/>
                </a:cubicBezTo>
                <a:lnTo>
                  <a:pt x="1218072" y="1407351"/>
                </a:lnTo>
                <a:cubicBezTo>
                  <a:pt x="1229519" y="1450664"/>
                  <a:pt x="1241276" y="1493349"/>
                  <a:pt x="1252723" y="1536662"/>
                </a:cubicBezTo>
                <a:cubicBezTo>
                  <a:pt x="1262005" y="1579347"/>
                  <a:pt x="1271596" y="1622660"/>
                  <a:pt x="1280878" y="1665346"/>
                </a:cubicBezTo>
                <a:cubicBezTo>
                  <a:pt x="1289231" y="1709914"/>
                  <a:pt x="1297585" y="1753855"/>
                  <a:pt x="1305939" y="1798424"/>
                </a:cubicBezTo>
                <a:cubicBezTo>
                  <a:pt x="1315220" y="1844247"/>
                  <a:pt x="1324811" y="1890071"/>
                  <a:pt x="1334093" y="1935896"/>
                </a:cubicBezTo>
                <a:cubicBezTo>
                  <a:pt x="1343994" y="1982347"/>
                  <a:pt x="1353894" y="2028171"/>
                  <a:pt x="1363795" y="2074623"/>
                </a:cubicBezTo>
                <a:cubicBezTo>
                  <a:pt x="1370292" y="2102243"/>
                  <a:pt x="1377099" y="2129863"/>
                  <a:pt x="1383596" y="2157482"/>
                </a:cubicBezTo>
                <a:cubicBezTo>
                  <a:pt x="1390402" y="2185730"/>
                  <a:pt x="1396900" y="2213978"/>
                  <a:pt x="1403706" y="2242225"/>
                </a:cubicBezTo>
                <a:cubicBezTo>
                  <a:pt x="1408656" y="2271101"/>
                  <a:pt x="1413607" y="2299348"/>
                  <a:pt x="1418557" y="2328224"/>
                </a:cubicBezTo>
                <a:cubicBezTo>
                  <a:pt x="1422888" y="2357727"/>
                  <a:pt x="1427529" y="2386602"/>
                  <a:pt x="1431861" y="2416106"/>
                </a:cubicBezTo>
                <a:lnTo>
                  <a:pt x="1436794" y="2463025"/>
                </a:lnTo>
                <a:lnTo>
                  <a:pt x="748798" y="2557868"/>
                </a:lnTo>
                <a:lnTo>
                  <a:pt x="745632" y="2527213"/>
                </a:lnTo>
                <a:cubicBezTo>
                  <a:pt x="746869" y="2505243"/>
                  <a:pt x="747798" y="2482645"/>
                  <a:pt x="749035" y="2460674"/>
                </a:cubicBezTo>
                <a:cubicBezTo>
                  <a:pt x="750273" y="2436193"/>
                  <a:pt x="751201" y="2412339"/>
                  <a:pt x="752438" y="2387858"/>
                </a:cubicBezTo>
                <a:cubicBezTo>
                  <a:pt x="753985" y="2362749"/>
                  <a:pt x="755842" y="2338268"/>
                  <a:pt x="757389" y="2313159"/>
                </a:cubicBezTo>
                <a:cubicBezTo>
                  <a:pt x="758008" y="2287422"/>
                  <a:pt x="758317" y="2261057"/>
                  <a:pt x="758936" y="2235321"/>
                </a:cubicBezTo>
                <a:cubicBezTo>
                  <a:pt x="758317" y="2210839"/>
                  <a:pt x="758007" y="2186985"/>
                  <a:pt x="757389" y="2162505"/>
                </a:cubicBezTo>
                <a:lnTo>
                  <a:pt x="749035" y="2096593"/>
                </a:lnTo>
                <a:cubicBezTo>
                  <a:pt x="742847" y="2030682"/>
                  <a:pt x="736969" y="1965399"/>
                  <a:pt x="730781" y="1899487"/>
                </a:cubicBezTo>
                <a:cubicBezTo>
                  <a:pt x="729543" y="1910159"/>
                  <a:pt x="728615" y="1920202"/>
                  <a:pt x="727378" y="1930873"/>
                </a:cubicBezTo>
                <a:lnTo>
                  <a:pt x="715930" y="1954099"/>
                </a:lnTo>
                <a:cubicBezTo>
                  <a:pt x="712527" y="1960376"/>
                  <a:pt x="709433" y="1967282"/>
                  <a:pt x="706030" y="1973559"/>
                </a:cubicBezTo>
                <a:lnTo>
                  <a:pt x="697676" y="1990507"/>
                </a:lnTo>
                <a:cubicBezTo>
                  <a:pt x="696129" y="1996785"/>
                  <a:pt x="694273" y="2002434"/>
                  <a:pt x="692726" y="2008711"/>
                </a:cubicBezTo>
                <a:cubicBezTo>
                  <a:pt x="692417" y="2014361"/>
                  <a:pt x="692107" y="2019383"/>
                  <a:pt x="691798" y="2025032"/>
                </a:cubicBezTo>
                <a:lnTo>
                  <a:pt x="685920" y="2036959"/>
                </a:lnTo>
                <a:cubicBezTo>
                  <a:pt x="682516" y="2043864"/>
                  <a:pt x="679422" y="2051397"/>
                  <a:pt x="676019" y="2058302"/>
                </a:cubicBezTo>
                <a:lnTo>
                  <a:pt x="664571" y="2083411"/>
                </a:lnTo>
                <a:cubicBezTo>
                  <a:pt x="662406" y="2092827"/>
                  <a:pt x="659931" y="2101615"/>
                  <a:pt x="657765" y="2111031"/>
                </a:cubicBezTo>
                <a:lnTo>
                  <a:pt x="651268" y="2141161"/>
                </a:lnTo>
                <a:cubicBezTo>
                  <a:pt x="650030" y="2148694"/>
                  <a:pt x="649102" y="2156855"/>
                  <a:pt x="647864" y="2164388"/>
                </a:cubicBezTo>
                <a:cubicBezTo>
                  <a:pt x="647246" y="2170665"/>
                  <a:pt x="646936" y="2176314"/>
                  <a:pt x="646317" y="2182592"/>
                </a:cubicBezTo>
                <a:cubicBezTo>
                  <a:pt x="645080" y="2184475"/>
                  <a:pt x="644151" y="2186985"/>
                  <a:pt x="642914" y="2188869"/>
                </a:cubicBezTo>
                <a:lnTo>
                  <a:pt x="609809" y="2220883"/>
                </a:lnTo>
                <a:lnTo>
                  <a:pt x="578251" y="2247247"/>
                </a:lnTo>
                <a:lnTo>
                  <a:pt x="548550" y="2271729"/>
                </a:lnTo>
                <a:cubicBezTo>
                  <a:pt x="538649" y="2279261"/>
                  <a:pt x="528440" y="2286166"/>
                  <a:pt x="518539" y="2293699"/>
                </a:cubicBezTo>
                <a:lnTo>
                  <a:pt x="482340" y="2313158"/>
                </a:lnTo>
                <a:lnTo>
                  <a:pt x="437479" y="2330107"/>
                </a:lnTo>
                <a:lnTo>
                  <a:pt x="400971" y="2336384"/>
                </a:lnTo>
                <a:lnTo>
                  <a:pt x="369413" y="2331362"/>
                </a:lnTo>
                <a:lnTo>
                  <a:pt x="338164" y="2321947"/>
                </a:lnTo>
                <a:lnTo>
                  <a:pt x="311557" y="2301859"/>
                </a:lnTo>
                <a:cubicBezTo>
                  <a:pt x="302584" y="2294954"/>
                  <a:pt x="293921" y="2287422"/>
                  <a:pt x="284949" y="2280517"/>
                </a:cubicBezTo>
                <a:cubicBezTo>
                  <a:pt x="277214" y="2272356"/>
                  <a:pt x="269479" y="2263568"/>
                  <a:pt x="261745" y="2255408"/>
                </a:cubicBezTo>
                <a:lnTo>
                  <a:pt x="240397" y="2227160"/>
                </a:lnTo>
                <a:cubicBezTo>
                  <a:pt x="234209" y="2218372"/>
                  <a:pt x="228330" y="2209584"/>
                  <a:pt x="222143" y="2200796"/>
                </a:cubicBezTo>
                <a:cubicBezTo>
                  <a:pt x="216574" y="2193263"/>
                  <a:pt x="211005" y="2185103"/>
                  <a:pt x="205435" y="2177570"/>
                </a:cubicBezTo>
                <a:cubicBezTo>
                  <a:pt x="201104" y="2170665"/>
                  <a:pt x="196463" y="2164387"/>
                  <a:pt x="192132" y="2157482"/>
                </a:cubicBezTo>
                <a:cubicBezTo>
                  <a:pt x="188419" y="2153716"/>
                  <a:pt x="184397" y="2149950"/>
                  <a:pt x="180684" y="2146183"/>
                </a:cubicBezTo>
                <a:cubicBezTo>
                  <a:pt x="169546" y="2133001"/>
                  <a:pt x="158717" y="2119191"/>
                  <a:pt x="147579" y="2106009"/>
                </a:cubicBezTo>
                <a:lnTo>
                  <a:pt x="119425" y="2060185"/>
                </a:lnTo>
                <a:lnTo>
                  <a:pt x="96220" y="2003690"/>
                </a:lnTo>
                <a:cubicBezTo>
                  <a:pt x="90652" y="1983602"/>
                  <a:pt x="85082" y="1964143"/>
                  <a:pt x="79513" y="1944056"/>
                </a:cubicBezTo>
                <a:cubicBezTo>
                  <a:pt x="75182" y="1922085"/>
                  <a:pt x="70541" y="1899487"/>
                  <a:pt x="66210" y="1877517"/>
                </a:cubicBezTo>
                <a:cubicBezTo>
                  <a:pt x="64663" y="1854291"/>
                  <a:pt x="62806" y="1831065"/>
                  <a:pt x="61259" y="1807839"/>
                </a:cubicBezTo>
                <a:lnTo>
                  <a:pt x="61259" y="1740045"/>
                </a:lnTo>
                <a:lnTo>
                  <a:pt x="69613" y="1672250"/>
                </a:lnTo>
                <a:cubicBezTo>
                  <a:pt x="71160" y="1661579"/>
                  <a:pt x="73016" y="1651536"/>
                  <a:pt x="74563" y="1640864"/>
                </a:cubicBezTo>
                <a:cubicBezTo>
                  <a:pt x="73944" y="1630821"/>
                  <a:pt x="73635" y="1620777"/>
                  <a:pt x="73016" y="1610733"/>
                </a:cubicBezTo>
                <a:lnTo>
                  <a:pt x="73016" y="1581230"/>
                </a:lnTo>
                <a:lnTo>
                  <a:pt x="73016" y="1552983"/>
                </a:lnTo>
                <a:cubicBezTo>
                  <a:pt x="73944" y="1545450"/>
                  <a:pt x="75182" y="1537289"/>
                  <a:pt x="76110" y="1529757"/>
                </a:cubicBezTo>
                <a:cubicBezTo>
                  <a:pt x="70541" y="1512808"/>
                  <a:pt x="65282" y="1495232"/>
                  <a:pt x="59713" y="1478283"/>
                </a:cubicBezTo>
                <a:cubicBezTo>
                  <a:pt x="53215" y="1459452"/>
                  <a:pt x="46409" y="1440620"/>
                  <a:pt x="39911" y="1421788"/>
                </a:cubicBezTo>
                <a:cubicBezTo>
                  <a:pt x="34342" y="1402329"/>
                  <a:pt x="28773" y="1383497"/>
                  <a:pt x="23204" y="1364038"/>
                </a:cubicBezTo>
                <a:lnTo>
                  <a:pt x="8354" y="1307542"/>
                </a:lnTo>
                <a:cubicBezTo>
                  <a:pt x="5569" y="1288710"/>
                  <a:pt x="2785" y="1270506"/>
                  <a:pt x="0" y="1251675"/>
                </a:cubicBezTo>
                <a:lnTo>
                  <a:pt x="33105" y="1218405"/>
                </a:lnTo>
                <a:lnTo>
                  <a:pt x="79513" y="1192040"/>
                </a:lnTo>
                <a:lnTo>
                  <a:pt x="127469" y="1170070"/>
                </a:lnTo>
                <a:lnTo>
                  <a:pt x="184088" y="1155632"/>
                </a:lnTo>
                <a:lnTo>
                  <a:pt x="240397" y="1148727"/>
                </a:lnTo>
                <a:cubicBezTo>
                  <a:pt x="245347" y="1151866"/>
                  <a:pt x="250297" y="1155633"/>
                  <a:pt x="255247" y="1158771"/>
                </a:cubicBezTo>
                <a:cubicBezTo>
                  <a:pt x="260816" y="1160654"/>
                  <a:pt x="266076" y="1163165"/>
                  <a:pt x="271645" y="1165048"/>
                </a:cubicBezTo>
                <a:cubicBezTo>
                  <a:pt x="277833" y="1166932"/>
                  <a:pt x="283711" y="1168187"/>
                  <a:pt x="289899" y="1170070"/>
                </a:cubicBezTo>
                <a:cubicBezTo>
                  <a:pt x="295468" y="1172581"/>
                  <a:pt x="301037" y="1175720"/>
                  <a:pt x="306606" y="1178231"/>
                </a:cubicBezTo>
                <a:cubicBezTo>
                  <a:pt x="311557" y="1182625"/>
                  <a:pt x="316507" y="1187646"/>
                  <a:pt x="321457" y="1192040"/>
                </a:cubicBezTo>
                <a:lnTo>
                  <a:pt x="338164" y="1216522"/>
                </a:lnTo>
                <a:cubicBezTo>
                  <a:pt x="341877" y="1225938"/>
                  <a:pt x="345899" y="1235354"/>
                  <a:pt x="349612" y="1244770"/>
                </a:cubicBezTo>
                <a:lnTo>
                  <a:pt x="336308" y="1266112"/>
                </a:lnTo>
                <a:cubicBezTo>
                  <a:pt x="334761" y="1273645"/>
                  <a:pt x="332905" y="1280550"/>
                  <a:pt x="331358" y="1288083"/>
                </a:cubicBezTo>
                <a:cubicBezTo>
                  <a:pt x="332905" y="1294988"/>
                  <a:pt x="334761" y="1302520"/>
                  <a:pt x="336308" y="1309425"/>
                </a:cubicBezTo>
                <a:cubicBezTo>
                  <a:pt x="337855" y="1316330"/>
                  <a:pt x="339711" y="1323863"/>
                  <a:pt x="341258" y="1330768"/>
                </a:cubicBezTo>
                <a:cubicBezTo>
                  <a:pt x="342496" y="1338301"/>
                  <a:pt x="343424" y="1346461"/>
                  <a:pt x="344661" y="1353994"/>
                </a:cubicBezTo>
                <a:cubicBezTo>
                  <a:pt x="344043" y="1361526"/>
                  <a:pt x="343733" y="1369687"/>
                  <a:pt x="343114" y="1377220"/>
                </a:cubicBezTo>
                <a:cubicBezTo>
                  <a:pt x="339092" y="1386008"/>
                  <a:pt x="335380" y="1394796"/>
                  <a:pt x="331358" y="1403584"/>
                </a:cubicBezTo>
                <a:lnTo>
                  <a:pt x="278452" y="1425555"/>
                </a:lnTo>
                <a:lnTo>
                  <a:pt x="278452" y="1448781"/>
                </a:lnTo>
                <a:cubicBezTo>
                  <a:pt x="279071" y="1456313"/>
                  <a:pt x="279380" y="1464473"/>
                  <a:pt x="279999" y="1472006"/>
                </a:cubicBezTo>
                <a:cubicBezTo>
                  <a:pt x="281236" y="1480794"/>
                  <a:pt x="282164" y="1489582"/>
                  <a:pt x="283402" y="1498371"/>
                </a:cubicBezTo>
                <a:lnTo>
                  <a:pt x="283402" y="1522852"/>
                </a:lnTo>
                <a:cubicBezTo>
                  <a:pt x="282164" y="1531013"/>
                  <a:pt x="281236" y="1539801"/>
                  <a:pt x="279999" y="1547961"/>
                </a:cubicBezTo>
                <a:cubicBezTo>
                  <a:pt x="278452" y="1554866"/>
                  <a:pt x="276595" y="1561143"/>
                  <a:pt x="275048" y="1568048"/>
                </a:cubicBezTo>
                <a:cubicBezTo>
                  <a:pt x="270717" y="1573698"/>
                  <a:pt x="266076" y="1578720"/>
                  <a:pt x="261745" y="1584369"/>
                </a:cubicBezTo>
                <a:lnTo>
                  <a:pt x="275048" y="1609478"/>
                </a:lnTo>
                <a:cubicBezTo>
                  <a:pt x="279999" y="1617011"/>
                  <a:pt x="284949" y="1625171"/>
                  <a:pt x="289899" y="1632704"/>
                </a:cubicBezTo>
                <a:cubicBezTo>
                  <a:pt x="295468" y="1639609"/>
                  <a:pt x="301037" y="1647142"/>
                  <a:pt x="306606" y="1654047"/>
                </a:cubicBezTo>
                <a:lnTo>
                  <a:pt x="323004" y="1669112"/>
                </a:lnTo>
                <a:cubicBezTo>
                  <a:pt x="327954" y="1670995"/>
                  <a:pt x="333214" y="1673506"/>
                  <a:pt x="338164" y="1675389"/>
                </a:cubicBezTo>
                <a:cubicBezTo>
                  <a:pt x="341877" y="1669740"/>
                  <a:pt x="345899" y="1664718"/>
                  <a:pt x="349612" y="1659068"/>
                </a:cubicBezTo>
                <a:lnTo>
                  <a:pt x="357965" y="1630821"/>
                </a:lnTo>
                <a:cubicBezTo>
                  <a:pt x="361678" y="1619522"/>
                  <a:pt x="365700" y="1607595"/>
                  <a:pt x="369413" y="1596296"/>
                </a:cubicBezTo>
                <a:cubicBezTo>
                  <a:pt x="372816" y="1583113"/>
                  <a:pt x="376219" y="1569304"/>
                  <a:pt x="379622" y="1556122"/>
                </a:cubicBezTo>
                <a:cubicBezTo>
                  <a:pt x="381788" y="1541684"/>
                  <a:pt x="383954" y="1527874"/>
                  <a:pt x="386120" y="1513436"/>
                </a:cubicBezTo>
                <a:lnTo>
                  <a:pt x="394473" y="1472006"/>
                </a:lnTo>
                <a:cubicBezTo>
                  <a:pt x="396020" y="1459452"/>
                  <a:pt x="397877" y="1446270"/>
                  <a:pt x="399423" y="1433715"/>
                </a:cubicBezTo>
                <a:cubicBezTo>
                  <a:pt x="400042" y="1423671"/>
                  <a:pt x="400352" y="1413628"/>
                  <a:pt x="400970" y="1403584"/>
                </a:cubicBezTo>
                <a:cubicBezTo>
                  <a:pt x="400352" y="1396679"/>
                  <a:pt x="400042" y="1389146"/>
                  <a:pt x="399424" y="1382241"/>
                </a:cubicBezTo>
                <a:lnTo>
                  <a:pt x="407777" y="1380358"/>
                </a:lnTo>
                <a:cubicBezTo>
                  <a:pt x="408705" y="1379103"/>
                  <a:pt x="409943" y="1378475"/>
                  <a:pt x="410871" y="1377220"/>
                </a:cubicBezTo>
                <a:cubicBezTo>
                  <a:pt x="412418" y="1375964"/>
                  <a:pt x="414274" y="1375336"/>
                  <a:pt x="415821" y="1374081"/>
                </a:cubicBezTo>
                <a:cubicBezTo>
                  <a:pt x="416440" y="1372825"/>
                  <a:pt x="417059" y="1372198"/>
                  <a:pt x="417678" y="1370942"/>
                </a:cubicBezTo>
                <a:cubicBezTo>
                  <a:pt x="418606" y="1369687"/>
                  <a:pt x="419843" y="1368431"/>
                  <a:pt x="420771" y="1367176"/>
                </a:cubicBezTo>
                <a:cubicBezTo>
                  <a:pt x="421390" y="1365293"/>
                  <a:pt x="422009" y="1364038"/>
                  <a:pt x="422628" y="1362154"/>
                </a:cubicBezTo>
                <a:cubicBezTo>
                  <a:pt x="423866" y="1359643"/>
                  <a:pt x="424794" y="1356505"/>
                  <a:pt x="426031" y="1353994"/>
                </a:cubicBezTo>
                <a:cubicBezTo>
                  <a:pt x="424793" y="1347089"/>
                  <a:pt x="423865" y="1339556"/>
                  <a:pt x="422628" y="1332651"/>
                </a:cubicBezTo>
                <a:cubicBezTo>
                  <a:pt x="423865" y="1322607"/>
                  <a:pt x="424794" y="1312564"/>
                  <a:pt x="426031" y="1302520"/>
                </a:cubicBezTo>
                <a:cubicBezTo>
                  <a:pt x="428197" y="1291849"/>
                  <a:pt x="430363" y="1281805"/>
                  <a:pt x="432528" y="1271134"/>
                </a:cubicBezTo>
                <a:cubicBezTo>
                  <a:pt x="435932" y="1260462"/>
                  <a:pt x="439026" y="1250419"/>
                  <a:pt x="442429" y="1239748"/>
                </a:cubicBezTo>
                <a:cubicBezTo>
                  <a:pt x="445832" y="1231587"/>
                  <a:pt x="448926" y="1223427"/>
                  <a:pt x="452329" y="1215266"/>
                </a:cubicBezTo>
                <a:cubicBezTo>
                  <a:pt x="456661" y="1208361"/>
                  <a:pt x="461302" y="1202084"/>
                  <a:pt x="465633" y="1195179"/>
                </a:cubicBezTo>
                <a:lnTo>
                  <a:pt x="487290" y="1178231"/>
                </a:lnTo>
                <a:lnTo>
                  <a:pt x="515445" y="1166932"/>
                </a:lnTo>
                <a:cubicBezTo>
                  <a:pt x="525346" y="1165048"/>
                  <a:pt x="535246" y="1163793"/>
                  <a:pt x="545147" y="1161910"/>
                </a:cubicBezTo>
                <a:lnTo>
                  <a:pt x="576704" y="1155632"/>
                </a:lnTo>
                <a:lnTo>
                  <a:pt x="609809" y="1148727"/>
                </a:lnTo>
                <a:lnTo>
                  <a:pt x="639511" y="1135545"/>
                </a:lnTo>
                <a:lnTo>
                  <a:pt x="701080" y="1105414"/>
                </a:lnTo>
                <a:lnTo>
                  <a:pt x="767289" y="1072773"/>
                </a:lnTo>
                <a:lnTo>
                  <a:pt x="835355" y="1039503"/>
                </a:lnTo>
                <a:lnTo>
                  <a:pt x="894758" y="1004351"/>
                </a:lnTo>
                <a:cubicBezTo>
                  <a:pt x="891046" y="1001212"/>
                  <a:pt x="887023" y="998073"/>
                  <a:pt x="883311" y="994935"/>
                </a:cubicBezTo>
                <a:cubicBezTo>
                  <a:pt x="891664" y="991796"/>
                  <a:pt x="899708" y="988030"/>
                  <a:pt x="908062" y="984891"/>
                </a:cubicBezTo>
                <a:lnTo>
                  <a:pt x="926316" y="969826"/>
                </a:lnTo>
                <a:lnTo>
                  <a:pt x="944570" y="951622"/>
                </a:lnTo>
                <a:cubicBezTo>
                  <a:pt x="949520" y="944717"/>
                  <a:pt x="954471" y="938439"/>
                  <a:pt x="959421" y="931534"/>
                </a:cubicBezTo>
                <a:cubicBezTo>
                  <a:pt x="964990" y="925257"/>
                  <a:pt x="970559" y="918352"/>
                  <a:pt x="976128" y="912075"/>
                </a:cubicBezTo>
                <a:close/>
                <a:moveTo>
                  <a:pt x="2691081" y="204628"/>
                </a:moveTo>
                <a:lnTo>
                  <a:pt x="2716142" y="202745"/>
                </a:lnTo>
                <a:lnTo>
                  <a:pt x="2745843" y="202745"/>
                </a:lnTo>
                <a:lnTo>
                  <a:pt x="2782351" y="204628"/>
                </a:lnTo>
                <a:lnTo>
                  <a:pt x="2818860" y="209650"/>
                </a:lnTo>
                <a:lnTo>
                  <a:pt x="2858462" y="217810"/>
                </a:lnTo>
                <a:lnTo>
                  <a:pt x="2891876" y="225971"/>
                </a:lnTo>
                <a:lnTo>
                  <a:pt x="2923124" y="239153"/>
                </a:lnTo>
                <a:lnTo>
                  <a:pt x="2943235" y="252336"/>
                </a:lnTo>
                <a:lnTo>
                  <a:pt x="2956229" y="269284"/>
                </a:lnTo>
                <a:cubicBezTo>
                  <a:pt x="2958085" y="272423"/>
                  <a:pt x="2959633" y="275561"/>
                  <a:pt x="2961489" y="278700"/>
                </a:cubicBezTo>
                <a:cubicBezTo>
                  <a:pt x="2962108" y="286232"/>
                  <a:pt x="2962417" y="293138"/>
                  <a:pt x="2963036" y="300670"/>
                </a:cubicBezTo>
                <a:cubicBezTo>
                  <a:pt x="2964583" y="310086"/>
                  <a:pt x="2966439" y="319502"/>
                  <a:pt x="2967986" y="328918"/>
                </a:cubicBezTo>
                <a:cubicBezTo>
                  <a:pt x="2969224" y="338961"/>
                  <a:pt x="2970152" y="348377"/>
                  <a:pt x="2971389" y="358421"/>
                </a:cubicBezTo>
                <a:cubicBezTo>
                  <a:pt x="2972936" y="370348"/>
                  <a:pt x="2974792" y="381647"/>
                  <a:pt x="2976340" y="393573"/>
                </a:cubicBezTo>
                <a:cubicBezTo>
                  <a:pt x="2976958" y="403617"/>
                  <a:pt x="2977268" y="413033"/>
                  <a:pt x="2977886" y="423077"/>
                </a:cubicBezTo>
                <a:cubicBezTo>
                  <a:pt x="2979124" y="432493"/>
                  <a:pt x="2980052" y="441909"/>
                  <a:pt x="2981290" y="451324"/>
                </a:cubicBezTo>
                <a:lnTo>
                  <a:pt x="2981290" y="471412"/>
                </a:lnTo>
                <a:cubicBezTo>
                  <a:pt x="2977268" y="486477"/>
                  <a:pt x="2973555" y="500915"/>
                  <a:pt x="2969533" y="515980"/>
                </a:cubicBezTo>
                <a:cubicBezTo>
                  <a:pt x="2971080" y="522885"/>
                  <a:pt x="2972936" y="530418"/>
                  <a:pt x="2974483" y="537323"/>
                </a:cubicBezTo>
                <a:cubicBezTo>
                  <a:pt x="2976649" y="547366"/>
                  <a:pt x="2979124" y="557410"/>
                  <a:pt x="2981290" y="567453"/>
                </a:cubicBezTo>
                <a:cubicBezTo>
                  <a:pt x="2984074" y="577497"/>
                  <a:pt x="2986859" y="586913"/>
                  <a:pt x="2989643" y="596956"/>
                </a:cubicBezTo>
                <a:lnTo>
                  <a:pt x="2996140" y="623321"/>
                </a:lnTo>
                <a:cubicBezTo>
                  <a:pt x="2997378" y="633365"/>
                  <a:pt x="2998306" y="643409"/>
                  <a:pt x="2999544" y="653452"/>
                </a:cubicBezTo>
                <a:lnTo>
                  <a:pt x="2999544" y="684838"/>
                </a:lnTo>
                <a:lnTo>
                  <a:pt x="2997687" y="714969"/>
                </a:lnTo>
                <a:cubicBezTo>
                  <a:pt x="2997069" y="724385"/>
                  <a:pt x="2996759" y="733173"/>
                  <a:pt x="2996140" y="742589"/>
                </a:cubicBezTo>
                <a:lnTo>
                  <a:pt x="2996141" y="769581"/>
                </a:lnTo>
                <a:cubicBezTo>
                  <a:pt x="2997688" y="775858"/>
                  <a:pt x="2999544" y="781508"/>
                  <a:pt x="3001091" y="787785"/>
                </a:cubicBezTo>
                <a:cubicBezTo>
                  <a:pt x="3005113" y="792807"/>
                  <a:pt x="3008826" y="797201"/>
                  <a:pt x="3012848" y="802223"/>
                </a:cubicBezTo>
                <a:lnTo>
                  <a:pt x="3027698" y="817288"/>
                </a:lnTo>
                <a:lnTo>
                  <a:pt x="3044096" y="830470"/>
                </a:lnTo>
                <a:cubicBezTo>
                  <a:pt x="3049046" y="834237"/>
                  <a:pt x="3054306" y="838631"/>
                  <a:pt x="3059256" y="842397"/>
                </a:cubicBezTo>
                <a:lnTo>
                  <a:pt x="3074107" y="853697"/>
                </a:lnTo>
                <a:cubicBezTo>
                  <a:pt x="3078438" y="859974"/>
                  <a:pt x="3083079" y="865623"/>
                  <a:pt x="3087411" y="871900"/>
                </a:cubicBezTo>
                <a:cubicBezTo>
                  <a:pt x="3089576" y="880061"/>
                  <a:pt x="3091742" y="888849"/>
                  <a:pt x="3093908" y="897009"/>
                </a:cubicBezTo>
                <a:lnTo>
                  <a:pt x="3062350" y="954760"/>
                </a:lnTo>
                <a:cubicBezTo>
                  <a:pt x="3053996" y="976103"/>
                  <a:pt x="3045952" y="998073"/>
                  <a:pt x="3037599" y="1019416"/>
                </a:cubicBezTo>
                <a:cubicBezTo>
                  <a:pt x="3031102" y="1041386"/>
                  <a:pt x="3024295" y="1063985"/>
                  <a:pt x="3017798" y="1085955"/>
                </a:cubicBezTo>
                <a:cubicBezTo>
                  <a:pt x="3010991" y="1109181"/>
                  <a:pt x="3004494" y="1132407"/>
                  <a:pt x="2997687" y="1155632"/>
                </a:cubicBezTo>
                <a:lnTo>
                  <a:pt x="2976340" y="1223427"/>
                </a:lnTo>
                <a:lnTo>
                  <a:pt x="2953135" y="1289338"/>
                </a:lnTo>
                <a:cubicBezTo>
                  <a:pt x="2949113" y="1301265"/>
                  <a:pt x="2945401" y="1312564"/>
                  <a:pt x="2941378" y="1324491"/>
                </a:cubicBezTo>
                <a:cubicBezTo>
                  <a:pt x="2937975" y="1337045"/>
                  <a:pt x="2934881" y="1349600"/>
                  <a:pt x="2931478" y="1362154"/>
                </a:cubicBezTo>
                <a:cubicBezTo>
                  <a:pt x="2929312" y="1374709"/>
                  <a:pt x="2927146" y="1387891"/>
                  <a:pt x="2924981" y="1400446"/>
                </a:cubicBezTo>
                <a:cubicBezTo>
                  <a:pt x="2920958" y="1414255"/>
                  <a:pt x="2917245" y="1428065"/>
                  <a:pt x="2913224" y="1441875"/>
                </a:cubicBezTo>
                <a:cubicBezTo>
                  <a:pt x="2909511" y="1454430"/>
                  <a:pt x="2905489" y="1467612"/>
                  <a:pt x="2901776" y="1480167"/>
                </a:cubicBezTo>
                <a:lnTo>
                  <a:pt x="2881666" y="1513436"/>
                </a:lnTo>
                <a:cubicBezTo>
                  <a:pt x="2873931" y="1520341"/>
                  <a:pt x="2866196" y="1527874"/>
                  <a:pt x="2858461" y="1534779"/>
                </a:cubicBezTo>
                <a:lnTo>
                  <a:pt x="2828760" y="1549844"/>
                </a:lnTo>
                <a:cubicBezTo>
                  <a:pt x="2817622" y="1552983"/>
                  <a:pt x="2806793" y="1556749"/>
                  <a:pt x="2795655" y="1559888"/>
                </a:cubicBezTo>
                <a:lnTo>
                  <a:pt x="2759147" y="1568048"/>
                </a:lnTo>
                <a:lnTo>
                  <a:pt x="2721092" y="1574325"/>
                </a:lnTo>
                <a:lnTo>
                  <a:pt x="2684584" y="1584369"/>
                </a:lnTo>
                <a:lnTo>
                  <a:pt x="2619921" y="1596296"/>
                </a:lnTo>
                <a:lnTo>
                  <a:pt x="2546905" y="1609478"/>
                </a:lnTo>
                <a:lnTo>
                  <a:pt x="2467392" y="1615756"/>
                </a:lnTo>
                <a:lnTo>
                  <a:pt x="2382928" y="1622660"/>
                </a:lnTo>
                <a:lnTo>
                  <a:pt x="2298464" y="1623916"/>
                </a:lnTo>
                <a:lnTo>
                  <a:pt x="2210597" y="1625799"/>
                </a:lnTo>
                <a:lnTo>
                  <a:pt x="2122730" y="1625799"/>
                </a:lnTo>
                <a:cubicBezTo>
                  <a:pt x="2123349" y="1664090"/>
                  <a:pt x="2123968" y="1701754"/>
                  <a:pt x="2124586" y="1740045"/>
                </a:cubicBezTo>
                <a:cubicBezTo>
                  <a:pt x="2127371" y="1779592"/>
                  <a:pt x="2129846" y="1818511"/>
                  <a:pt x="2132631" y="1858058"/>
                </a:cubicBezTo>
                <a:cubicBezTo>
                  <a:pt x="2136962" y="1896349"/>
                  <a:pt x="2141603" y="1935268"/>
                  <a:pt x="2145935" y="1973559"/>
                </a:cubicBezTo>
                <a:cubicBezTo>
                  <a:pt x="2151503" y="2009967"/>
                  <a:pt x="2157073" y="2047003"/>
                  <a:pt x="2162642" y="2083411"/>
                </a:cubicBezTo>
                <a:cubicBezTo>
                  <a:pt x="2169758" y="2117308"/>
                  <a:pt x="2176874" y="2151833"/>
                  <a:pt x="2183990" y="2185730"/>
                </a:cubicBezTo>
                <a:cubicBezTo>
                  <a:pt x="2191106" y="2215861"/>
                  <a:pt x="2198531" y="2246619"/>
                  <a:pt x="2205647" y="2276750"/>
                </a:cubicBezTo>
                <a:cubicBezTo>
                  <a:pt x="2210597" y="2301860"/>
                  <a:pt x="2215547" y="2326341"/>
                  <a:pt x="2220498" y="2351450"/>
                </a:cubicBezTo>
                <a:lnTo>
                  <a:pt x="2221212" y="2354889"/>
                </a:lnTo>
                <a:lnTo>
                  <a:pt x="2010605" y="2383922"/>
                </a:lnTo>
                <a:lnTo>
                  <a:pt x="2010112" y="2381580"/>
                </a:lnTo>
                <a:cubicBezTo>
                  <a:pt x="2003924" y="2362121"/>
                  <a:pt x="1998046" y="2342661"/>
                  <a:pt x="1991858" y="2323202"/>
                </a:cubicBezTo>
                <a:cubicBezTo>
                  <a:pt x="1983504" y="2304370"/>
                  <a:pt x="1975460" y="2285539"/>
                  <a:pt x="1967107" y="2266707"/>
                </a:cubicBezTo>
                <a:lnTo>
                  <a:pt x="1942046" y="2213978"/>
                </a:lnTo>
                <a:cubicBezTo>
                  <a:pt x="1933383" y="2196402"/>
                  <a:pt x="1924411" y="2178825"/>
                  <a:pt x="1915748" y="2161249"/>
                </a:cubicBezTo>
                <a:cubicBezTo>
                  <a:pt x="1908632" y="2144928"/>
                  <a:pt x="1901207" y="2129235"/>
                  <a:pt x="1894091" y="2112914"/>
                </a:cubicBezTo>
                <a:lnTo>
                  <a:pt x="1827881" y="1950333"/>
                </a:lnTo>
                <a:lnTo>
                  <a:pt x="1766622" y="1791519"/>
                </a:lnTo>
                <a:lnTo>
                  <a:pt x="1708456" y="1625799"/>
                </a:lnTo>
                <a:lnTo>
                  <a:pt x="1609142" y="1273017"/>
                </a:lnTo>
                <a:lnTo>
                  <a:pt x="1579131" y="1208361"/>
                </a:lnTo>
                <a:lnTo>
                  <a:pt x="1544479" y="1141823"/>
                </a:lnTo>
                <a:lnTo>
                  <a:pt x="1509518" y="1077794"/>
                </a:lnTo>
                <a:lnTo>
                  <a:pt x="1478269" y="1017533"/>
                </a:lnTo>
                <a:cubicBezTo>
                  <a:pt x="1469297" y="986146"/>
                  <a:pt x="1460634" y="954760"/>
                  <a:pt x="1451662" y="923374"/>
                </a:cubicBezTo>
                <a:lnTo>
                  <a:pt x="1468369" y="912075"/>
                </a:lnTo>
                <a:cubicBezTo>
                  <a:pt x="1472081" y="917097"/>
                  <a:pt x="1476104" y="921491"/>
                  <a:pt x="1479816" y="926513"/>
                </a:cubicBezTo>
                <a:lnTo>
                  <a:pt x="1499617" y="939695"/>
                </a:lnTo>
                <a:cubicBezTo>
                  <a:pt x="1505186" y="943461"/>
                  <a:pt x="1510755" y="947855"/>
                  <a:pt x="1516324" y="951622"/>
                </a:cubicBezTo>
                <a:cubicBezTo>
                  <a:pt x="1522512" y="954760"/>
                  <a:pt x="1528390" y="958527"/>
                  <a:pt x="1534578" y="961665"/>
                </a:cubicBezTo>
                <a:cubicBezTo>
                  <a:pt x="1532413" y="967315"/>
                  <a:pt x="1529938" y="972337"/>
                  <a:pt x="1527772" y="977986"/>
                </a:cubicBezTo>
                <a:lnTo>
                  <a:pt x="1577584" y="1011256"/>
                </a:lnTo>
                <a:lnTo>
                  <a:pt x="1610689" y="1011256"/>
                </a:lnTo>
                <a:lnTo>
                  <a:pt x="1653694" y="1009372"/>
                </a:lnTo>
                <a:lnTo>
                  <a:pt x="1703506" y="1006234"/>
                </a:lnTo>
                <a:lnTo>
                  <a:pt x="1754865" y="1006234"/>
                </a:lnTo>
                <a:lnTo>
                  <a:pt x="1806224" y="1006234"/>
                </a:lnTo>
                <a:lnTo>
                  <a:pt x="1854488" y="1006234"/>
                </a:lnTo>
                <a:lnTo>
                  <a:pt x="1897494" y="1011256"/>
                </a:lnTo>
                <a:lnTo>
                  <a:pt x="1930599" y="1014394"/>
                </a:lnTo>
                <a:cubicBezTo>
                  <a:pt x="1938333" y="1016905"/>
                  <a:pt x="1946068" y="1018788"/>
                  <a:pt x="1953803" y="1021299"/>
                </a:cubicBezTo>
                <a:lnTo>
                  <a:pt x="1978554" y="1036365"/>
                </a:lnTo>
                <a:cubicBezTo>
                  <a:pt x="1983505" y="1042642"/>
                  <a:pt x="1988454" y="1048291"/>
                  <a:pt x="1993405" y="1054569"/>
                </a:cubicBezTo>
                <a:cubicBezTo>
                  <a:pt x="1996189" y="1059590"/>
                  <a:pt x="1998974" y="1063985"/>
                  <a:pt x="2001758" y="1069007"/>
                </a:cubicBezTo>
                <a:cubicBezTo>
                  <a:pt x="2003924" y="1075284"/>
                  <a:pt x="2006399" y="1080933"/>
                  <a:pt x="2008565" y="1087211"/>
                </a:cubicBezTo>
                <a:lnTo>
                  <a:pt x="2016609" y="1107298"/>
                </a:lnTo>
                <a:lnTo>
                  <a:pt x="2029913" y="1130523"/>
                </a:lnTo>
                <a:cubicBezTo>
                  <a:pt x="2033316" y="1133662"/>
                  <a:pt x="2036410" y="1137428"/>
                  <a:pt x="2039814" y="1140567"/>
                </a:cubicBezTo>
                <a:cubicBezTo>
                  <a:pt x="2044145" y="1141822"/>
                  <a:pt x="2048786" y="1142450"/>
                  <a:pt x="2053117" y="1143706"/>
                </a:cubicBezTo>
                <a:lnTo>
                  <a:pt x="2068277" y="1145589"/>
                </a:lnTo>
                <a:cubicBezTo>
                  <a:pt x="2073847" y="1146844"/>
                  <a:pt x="2079106" y="1147472"/>
                  <a:pt x="2084675" y="1148728"/>
                </a:cubicBezTo>
                <a:cubicBezTo>
                  <a:pt x="2090244" y="1149983"/>
                  <a:pt x="2095813" y="1150611"/>
                  <a:pt x="2101382" y="1151866"/>
                </a:cubicBezTo>
                <a:lnTo>
                  <a:pt x="2117780" y="1185136"/>
                </a:lnTo>
                <a:cubicBezTo>
                  <a:pt x="2121183" y="1186391"/>
                  <a:pt x="2124277" y="1187019"/>
                  <a:pt x="2127681" y="1188274"/>
                </a:cubicBezTo>
                <a:lnTo>
                  <a:pt x="2149338" y="1188274"/>
                </a:lnTo>
                <a:lnTo>
                  <a:pt x="2177492" y="1192040"/>
                </a:lnTo>
                <a:lnTo>
                  <a:pt x="2207194" y="1192041"/>
                </a:lnTo>
                <a:cubicBezTo>
                  <a:pt x="2216476" y="1192668"/>
                  <a:pt x="2226067" y="1192668"/>
                  <a:pt x="2235349" y="1193296"/>
                </a:cubicBezTo>
                <a:lnTo>
                  <a:pt x="2258553" y="1195179"/>
                </a:lnTo>
                <a:cubicBezTo>
                  <a:pt x="2268144" y="1197690"/>
                  <a:pt x="2277426" y="1200829"/>
                  <a:pt x="2287017" y="1203340"/>
                </a:cubicBezTo>
                <a:lnTo>
                  <a:pt x="2321669" y="1213383"/>
                </a:lnTo>
                <a:lnTo>
                  <a:pt x="2356320" y="1221544"/>
                </a:lnTo>
                <a:lnTo>
                  <a:pt x="2389735" y="1229704"/>
                </a:lnTo>
                <a:cubicBezTo>
                  <a:pt x="2399016" y="1231587"/>
                  <a:pt x="2408608" y="1232843"/>
                  <a:pt x="2417889" y="1234726"/>
                </a:cubicBezTo>
                <a:lnTo>
                  <a:pt x="2450994" y="1236609"/>
                </a:lnTo>
                <a:lnTo>
                  <a:pt x="2487502" y="1236609"/>
                </a:lnTo>
                <a:lnTo>
                  <a:pt x="2525557" y="1234726"/>
                </a:lnTo>
                <a:lnTo>
                  <a:pt x="2560209" y="1234726"/>
                </a:lnTo>
                <a:lnTo>
                  <a:pt x="2591767" y="1239748"/>
                </a:lnTo>
                <a:cubicBezTo>
                  <a:pt x="2594551" y="1233470"/>
                  <a:pt x="2597336" y="1227821"/>
                  <a:pt x="2600120" y="1221543"/>
                </a:cubicBezTo>
                <a:cubicBezTo>
                  <a:pt x="2604452" y="1217150"/>
                  <a:pt x="2609093" y="1212755"/>
                  <a:pt x="2613424" y="1208362"/>
                </a:cubicBezTo>
                <a:cubicBezTo>
                  <a:pt x="2617755" y="1203340"/>
                  <a:pt x="2622397" y="1198318"/>
                  <a:pt x="2626728" y="1193296"/>
                </a:cubicBezTo>
                <a:cubicBezTo>
                  <a:pt x="2629512" y="1188902"/>
                  <a:pt x="2631988" y="1184508"/>
                  <a:pt x="2634772" y="1180114"/>
                </a:cubicBezTo>
                <a:cubicBezTo>
                  <a:pt x="2637556" y="1173837"/>
                  <a:pt x="2640341" y="1168187"/>
                  <a:pt x="2643125" y="1161910"/>
                </a:cubicBezTo>
                <a:cubicBezTo>
                  <a:pt x="2643744" y="1155633"/>
                  <a:pt x="2644054" y="1149983"/>
                  <a:pt x="2644672" y="1143706"/>
                </a:cubicBezTo>
                <a:cubicBezTo>
                  <a:pt x="2644054" y="1139312"/>
                  <a:pt x="2643744" y="1134917"/>
                  <a:pt x="2643126" y="1130523"/>
                </a:cubicBezTo>
                <a:lnTo>
                  <a:pt x="2643126" y="1115458"/>
                </a:lnTo>
                <a:cubicBezTo>
                  <a:pt x="2643744" y="1109181"/>
                  <a:pt x="2644054" y="1103531"/>
                  <a:pt x="2644673" y="1097254"/>
                </a:cubicBezTo>
                <a:cubicBezTo>
                  <a:pt x="2646838" y="1088466"/>
                  <a:pt x="2649313" y="1079678"/>
                  <a:pt x="2651479" y="1070889"/>
                </a:cubicBezTo>
                <a:cubicBezTo>
                  <a:pt x="2657667" y="1057707"/>
                  <a:pt x="2663546" y="1044525"/>
                  <a:pt x="2669734" y="1031343"/>
                </a:cubicBezTo>
                <a:cubicBezTo>
                  <a:pt x="2676849" y="1018161"/>
                  <a:pt x="2683965" y="1004351"/>
                  <a:pt x="2691081" y="991168"/>
                </a:cubicBezTo>
                <a:cubicBezTo>
                  <a:pt x="2696031" y="977986"/>
                  <a:pt x="2701291" y="964804"/>
                  <a:pt x="2706241" y="951621"/>
                </a:cubicBezTo>
                <a:lnTo>
                  <a:pt x="2712738" y="923374"/>
                </a:lnTo>
                <a:cubicBezTo>
                  <a:pt x="2714904" y="912075"/>
                  <a:pt x="2717380" y="900148"/>
                  <a:pt x="2719545" y="888849"/>
                </a:cubicBezTo>
                <a:cubicBezTo>
                  <a:pt x="2720473" y="876923"/>
                  <a:pt x="2721711" y="865623"/>
                  <a:pt x="2722639" y="853697"/>
                </a:cubicBezTo>
                <a:cubicBezTo>
                  <a:pt x="2724805" y="842398"/>
                  <a:pt x="2727280" y="831726"/>
                  <a:pt x="2729446" y="820427"/>
                </a:cubicBezTo>
                <a:cubicBezTo>
                  <a:pt x="2731611" y="810384"/>
                  <a:pt x="2733777" y="800968"/>
                  <a:pt x="2735943" y="790924"/>
                </a:cubicBezTo>
                <a:cubicBezTo>
                  <a:pt x="2738727" y="782764"/>
                  <a:pt x="2741512" y="773975"/>
                  <a:pt x="2744297" y="765815"/>
                </a:cubicBezTo>
                <a:cubicBezTo>
                  <a:pt x="2748628" y="759537"/>
                  <a:pt x="2753269" y="753888"/>
                  <a:pt x="2757600" y="747611"/>
                </a:cubicBezTo>
                <a:cubicBezTo>
                  <a:pt x="2762550" y="741334"/>
                  <a:pt x="2767501" y="734428"/>
                  <a:pt x="2772451" y="728152"/>
                </a:cubicBezTo>
                <a:lnTo>
                  <a:pt x="2782351" y="706181"/>
                </a:lnTo>
                <a:lnTo>
                  <a:pt x="2788849" y="677933"/>
                </a:lnTo>
                <a:lnTo>
                  <a:pt x="2788849" y="656591"/>
                </a:lnTo>
                <a:lnTo>
                  <a:pt x="2788849" y="638387"/>
                </a:lnTo>
                <a:cubicBezTo>
                  <a:pt x="2788230" y="631482"/>
                  <a:pt x="2787921" y="625204"/>
                  <a:pt x="2787302" y="618299"/>
                </a:cubicBezTo>
                <a:cubicBezTo>
                  <a:pt x="2786683" y="612022"/>
                  <a:pt x="2786374" y="605117"/>
                  <a:pt x="2785754" y="598840"/>
                </a:cubicBezTo>
                <a:cubicBezTo>
                  <a:pt x="2786683" y="591307"/>
                  <a:pt x="2787921" y="583147"/>
                  <a:pt x="2788849" y="575614"/>
                </a:cubicBezTo>
                <a:lnTo>
                  <a:pt x="2749247" y="540461"/>
                </a:lnTo>
                <a:lnTo>
                  <a:pt x="2709335" y="502798"/>
                </a:lnTo>
                <a:lnTo>
                  <a:pt x="2676230" y="461368"/>
                </a:lnTo>
                <a:cubicBezTo>
                  <a:pt x="2666949" y="445675"/>
                  <a:pt x="2657358" y="430609"/>
                  <a:pt x="2648076" y="414916"/>
                </a:cubicBezTo>
                <a:cubicBezTo>
                  <a:pt x="2640341" y="397340"/>
                  <a:pt x="2632606" y="379136"/>
                  <a:pt x="2624872" y="361559"/>
                </a:cubicBezTo>
                <a:cubicBezTo>
                  <a:pt x="2616209" y="332684"/>
                  <a:pt x="2607236" y="304437"/>
                  <a:pt x="2598573" y="275561"/>
                </a:cubicBezTo>
                <a:lnTo>
                  <a:pt x="2619921" y="260496"/>
                </a:lnTo>
                <a:cubicBezTo>
                  <a:pt x="2628275" y="258613"/>
                  <a:pt x="2636319" y="256102"/>
                  <a:pt x="2644673" y="254219"/>
                </a:cubicBezTo>
                <a:lnTo>
                  <a:pt x="2673137" y="241036"/>
                </a:lnTo>
                <a:close/>
                <a:moveTo>
                  <a:pt x="1148920" y="0"/>
                </a:moveTo>
                <a:lnTo>
                  <a:pt x="1238794" y="28794"/>
                </a:lnTo>
                <a:lnTo>
                  <a:pt x="1257447" y="42343"/>
                </a:lnTo>
                <a:lnTo>
                  <a:pt x="1267621" y="62668"/>
                </a:lnTo>
                <a:lnTo>
                  <a:pt x="1276100" y="81299"/>
                </a:lnTo>
                <a:lnTo>
                  <a:pt x="1286274" y="103318"/>
                </a:lnTo>
                <a:lnTo>
                  <a:pt x="1294753" y="123643"/>
                </a:lnTo>
                <a:lnTo>
                  <a:pt x="1350712" y="155824"/>
                </a:lnTo>
                <a:lnTo>
                  <a:pt x="1371061" y="176149"/>
                </a:lnTo>
                <a:lnTo>
                  <a:pt x="1393105" y="204942"/>
                </a:lnTo>
                <a:lnTo>
                  <a:pt x="1413454" y="237123"/>
                </a:lnTo>
                <a:lnTo>
                  <a:pt x="1428715" y="270998"/>
                </a:lnTo>
                <a:lnTo>
                  <a:pt x="1442281" y="296404"/>
                </a:lnTo>
                <a:lnTo>
                  <a:pt x="1442281" y="379397"/>
                </a:lnTo>
                <a:lnTo>
                  <a:pt x="1447368" y="406497"/>
                </a:lnTo>
                <a:lnTo>
                  <a:pt x="1457543" y="425129"/>
                </a:lnTo>
                <a:lnTo>
                  <a:pt x="1466021" y="443760"/>
                </a:lnTo>
                <a:lnTo>
                  <a:pt x="1472804" y="460697"/>
                </a:lnTo>
                <a:lnTo>
                  <a:pt x="1479587" y="475941"/>
                </a:lnTo>
                <a:lnTo>
                  <a:pt x="1482979" y="494572"/>
                </a:lnTo>
                <a:lnTo>
                  <a:pt x="1482979" y="516590"/>
                </a:lnTo>
                <a:lnTo>
                  <a:pt x="1481283" y="543690"/>
                </a:lnTo>
                <a:lnTo>
                  <a:pt x="1474500" y="580952"/>
                </a:lnTo>
                <a:lnTo>
                  <a:pt x="1467717" y="618215"/>
                </a:lnTo>
                <a:lnTo>
                  <a:pt x="1467717" y="652089"/>
                </a:lnTo>
                <a:lnTo>
                  <a:pt x="1467717" y="677495"/>
                </a:lnTo>
                <a:lnTo>
                  <a:pt x="1469413" y="699514"/>
                </a:lnTo>
                <a:lnTo>
                  <a:pt x="1469413" y="721533"/>
                </a:lnTo>
                <a:lnTo>
                  <a:pt x="1466021" y="740164"/>
                </a:lnTo>
                <a:lnTo>
                  <a:pt x="1457543" y="758795"/>
                </a:lnTo>
                <a:lnTo>
                  <a:pt x="1437194" y="779120"/>
                </a:lnTo>
                <a:lnTo>
                  <a:pt x="1406671" y="802832"/>
                </a:lnTo>
                <a:lnTo>
                  <a:pt x="1406671" y="860419"/>
                </a:lnTo>
                <a:lnTo>
                  <a:pt x="1420237" y="863807"/>
                </a:lnTo>
                <a:lnTo>
                  <a:pt x="1423628" y="870582"/>
                </a:lnTo>
                <a:lnTo>
                  <a:pt x="1423628" y="882438"/>
                </a:lnTo>
                <a:lnTo>
                  <a:pt x="1423628" y="897682"/>
                </a:lnTo>
                <a:lnTo>
                  <a:pt x="1410062" y="912925"/>
                </a:lnTo>
                <a:lnTo>
                  <a:pt x="1401584" y="926475"/>
                </a:lnTo>
                <a:lnTo>
                  <a:pt x="1388018" y="938332"/>
                </a:lnTo>
                <a:lnTo>
                  <a:pt x="1372756" y="948494"/>
                </a:lnTo>
                <a:lnTo>
                  <a:pt x="1345625" y="934944"/>
                </a:lnTo>
                <a:lnTo>
                  <a:pt x="1308319" y="923088"/>
                </a:lnTo>
                <a:lnTo>
                  <a:pt x="1264230" y="912925"/>
                </a:lnTo>
                <a:lnTo>
                  <a:pt x="1216749" y="901069"/>
                </a:lnTo>
                <a:lnTo>
                  <a:pt x="1169269" y="890907"/>
                </a:lnTo>
                <a:lnTo>
                  <a:pt x="1123484" y="879050"/>
                </a:lnTo>
                <a:lnTo>
                  <a:pt x="1079395" y="867194"/>
                </a:lnTo>
                <a:lnTo>
                  <a:pt x="1043785" y="851951"/>
                </a:lnTo>
                <a:lnTo>
                  <a:pt x="1014957" y="836707"/>
                </a:lnTo>
                <a:lnTo>
                  <a:pt x="999696" y="814688"/>
                </a:lnTo>
                <a:lnTo>
                  <a:pt x="996304" y="802832"/>
                </a:lnTo>
                <a:lnTo>
                  <a:pt x="996304" y="787588"/>
                </a:lnTo>
                <a:lnTo>
                  <a:pt x="996304" y="774039"/>
                </a:lnTo>
                <a:lnTo>
                  <a:pt x="992913" y="763876"/>
                </a:lnTo>
                <a:lnTo>
                  <a:pt x="970868" y="730002"/>
                </a:lnTo>
                <a:lnTo>
                  <a:pt x="938650" y="696127"/>
                </a:lnTo>
                <a:lnTo>
                  <a:pt x="903039" y="660558"/>
                </a:lnTo>
                <a:lnTo>
                  <a:pt x="865733" y="628377"/>
                </a:lnTo>
                <a:lnTo>
                  <a:pt x="836906" y="596196"/>
                </a:lnTo>
                <a:lnTo>
                  <a:pt x="813166" y="562321"/>
                </a:lnTo>
                <a:lnTo>
                  <a:pt x="796208" y="519978"/>
                </a:lnTo>
                <a:lnTo>
                  <a:pt x="782642" y="472553"/>
                </a:lnTo>
                <a:lnTo>
                  <a:pt x="775860" y="420047"/>
                </a:lnTo>
                <a:lnTo>
                  <a:pt x="775860" y="365847"/>
                </a:lnTo>
                <a:lnTo>
                  <a:pt x="782642" y="316729"/>
                </a:lnTo>
                <a:lnTo>
                  <a:pt x="794513" y="267611"/>
                </a:lnTo>
                <a:lnTo>
                  <a:pt x="809774" y="228655"/>
                </a:lnTo>
                <a:lnTo>
                  <a:pt x="831819" y="196474"/>
                </a:lnTo>
                <a:lnTo>
                  <a:pt x="819949" y="177843"/>
                </a:lnTo>
                <a:lnTo>
                  <a:pt x="826731" y="177842"/>
                </a:lnTo>
                <a:lnTo>
                  <a:pt x="841993" y="171067"/>
                </a:lnTo>
                <a:lnTo>
                  <a:pt x="852167" y="157517"/>
                </a:lnTo>
                <a:lnTo>
                  <a:pt x="862342" y="142274"/>
                </a:lnTo>
                <a:lnTo>
                  <a:pt x="870821" y="130418"/>
                </a:lnTo>
                <a:lnTo>
                  <a:pt x="880995" y="118562"/>
                </a:lnTo>
                <a:lnTo>
                  <a:pt x="916605" y="99931"/>
                </a:lnTo>
                <a:lnTo>
                  <a:pt x="952215" y="86381"/>
                </a:lnTo>
                <a:lnTo>
                  <a:pt x="989521" y="67749"/>
                </a:lnTo>
                <a:lnTo>
                  <a:pt x="992913" y="67749"/>
                </a:lnTo>
                <a:lnTo>
                  <a:pt x="999696" y="40650"/>
                </a:lnTo>
                <a:lnTo>
                  <a:pt x="1014957" y="42343"/>
                </a:lnTo>
                <a:lnTo>
                  <a:pt x="1026827" y="44037"/>
                </a:lnTo>
                <a:lnTo>
                  <a:pt x="1037002" y="45731"/>
                </a:lnTo>
                <a:lnTo>
                  <a:pt x="1050568" y="50812"/>
                </a:lnTo>
                <a:lnTo>
                  <a:pt x="1052263" y="42343"/>
                </a:lnTo>
                <a:lnTo>
                  <a:pt x="1055655" y="35568"/>
                </a:lnTo>
                <a:lnTo>
                  <a:pt x="1057351" y="30487"/>
                </a:lnTo>
                <a:lnTo>
                  <a:pt x="1060742" y="28793"/>
                </a:lnTo>
                <a:lnTo>
                  <a:pt x="1065829" y="27100"/>
                </a:lnTo>
                <a:lnTo>
                  <a:pt x="1072612" y="25406"/>
                </a:lnTo>
                <a:lnTo>
                  <a:pt x="1082786" y="22018"/>
                </a:lnTo>
                <a:lnTo>
                  <a:pt x="1104831" y="15243"/>
                </a:lnTo>
                <a:lnTo>
                  <a:pt x="1126875" y="846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ko-KR" altLang="en-US" dirty="0">
              <a:solidFill>
                <a:schemeClr val="bg1"/>
              </a:solidFill>
            </a:endParaRPr>
          </a:p>
        </p:txBody>
      </p:sp>
      <p:sp>
        <p:nvSpPr>
          <p:cNvPr id="125" name="Isosceles Triangle 20">
            <a:extLst>
              <a:ext uri="{FF2B5EF4-FFF2-40B4-BE49-F238E27FC236}">
                <a16:creationId xmlns:a16="http://schemas.microsoft.com/office/drawing/2014/main" id="{ACA86F30-9B33-40FF-8B65-CB98AA63350A}"/>
              </a:ext>
            </a:extLst>
          </p:cNvPr>
          <p:cNvSpPr>
            <a:spLocks noChangeAspect="1"/>
          </p:cNvSpPr>
          <p:nvPr/>
        </p:nvSpPr>
        <p:spPr>
          <a:xfrm rot="8201235">
            <a:off x="7549172" y="5504734"/>
            <a:ext cx="322962" cy="356093"/>
          </a:xfrm>
          <a:custGeom>
            <a:avLst/>
            <a:gdLst/>
            <a:ahLst/>
            <a:cxnLst/>
            <a:rect l="l" t="t" r="r" b="b"/>
            <a:pathLst>
              <a:path w="4285801" h="4725490">
                <a:moveTo>
                  <a:pt x="1428251" y="4622752"/>
                </a:moveTo>
                <a:cubicBezTo>
                  <a:pt x="1313180" y="4505074"/>
                  <a:pt x="1240588" y="4345285"/>
                  <a:pt x="1235771" y="4167715"/>
                </a:cubicBezTo>
                <a:cubicBezTo>
                  <a:pt x="1227835" y="3875156"/>
                  <a:pt x="1406218" y="3620819"/>
                  <a:pt x="1664050" y="3520754"/>
                </a:cubicBezTo>
                <a:lnTo>
                  <a:pt x="1635892" y="2482688"/>
                </a:lnTo>
                <a:lnTo>
                  <a:pt x="1044642" y="2469039"/>
                </a:lnTo>
                <a:lnTo>
                  <a:pt x="1044642" y="2667331"/>
                </a:lnTo>
                <a:cubicBezTo>
                  <a:pt x="1044642" y="2727000"/>
                  <a:pt x="996271" y="2775371"/>
                  <a:pt x="936601" y="2775372"/>
                </a:cubicBezTo>
                <a:lnTo>
                  <a:pt x="657382" y="2775371"/>
                </a:lnTo>
                <a:cubicBezTo>
                  <a:pt x="637755" y="2823613"/>
                  <a:pt x="630101" y="2874237"/>
                  <a:pt x="622448" y="2945800"/>
                </a:cubicBezTo>
                <a:lnTo>
                  <a:pt x="252030" y="2945800"/>
                </a:lnTo>
                <a:cubicBezTo>
                  <a:pt x="256275" y="2883407"/>
                  <a:pt x="252593" y="2828938"/>
                  <a:pt x="235967" y="2775370"/>
                </a:cubicBezTo>
                <a:lnTo>
                  <a:pt x="7267" y="2775370"/>
                </a:lnTo>
                <a:cubicBezTo>
                  <a:pt x="1003" y="2679903"/>
                  <a:pt x="-1109" y="2594661"/>
                  <a:pt x="535" y="2514852"/>
                </a:cubicBezTo>
                <a:cubicBezTo>
                  <a:pt x="5466" y="2275424"/>
                  <a:pt x="44187" y="2084887"/>
                  <a:pt x="105917" y="1813823"/>
                </a:cubicBezTo>
                <a:cubicBezTo>
                  <a:pt x="258635" y="1288584"/>
                  <a:pt x="488046" y="911620"/>
                  <a:pt x="870837" y="570445"/>
                </a:cubicBezTo>
                <a:cubicBezTo>
                  <a:pt x="674179" y="1284154"/>
                  <a:pt x="622718" y="1497188"/>
                  <a:pt x="741752" y="1669956"/>
                </a:cubicBezTo>
                <a:cubicBezTo>
                  <a:pt x="882751" y="1699943"/>
                  <a:pt x="788174" y="1674807"/>
                  <a:pt x="936601" y="1710419"/>
                </a:cubicBezTo>
                <a:cubicBezTo>
                  <a:pt x="1001384" y="1730870"/>
                  <a:pt x="1044642" y="1758791"/>
                  <a:pt x="1044642" y="1818460"/>
                </a:cubicBezTo>
                <a:lnTo>
                  <a:pt x="1044642" y="1970448"/>
                </a:lnTo>
                <a:lnTo>
                  <a:pt x="1621635" y="1957128"/>
                </a:lnTo>
                <a:lnTo>
                  <a:pt x="1601569" y="1217379"/>
                </a:lnTo>
                <a:cubicBezTo>
                  <a:pt x="1338692" y="1131438"/>
                  <a:pt x="1146783" y="887145"/>
                  <a:pt x="1138847" y="594588"/>
                </a:cubicBezTo>
                <a:cubicBezTo>
                  <a:pt x="1132425" y="357828"/>
                  <a:pt x="1248029" y="146099"/>
                  <a:pt x="1428910" y="20243"/>
                </a:cubicBezTo>
                <a:lnTo>
                  <a:pt x="1447318" y="698863"/>
                </a:lnTo>
                <a:lnTo>
                  <a:pt x="2193594" y="678620"/>
                </a:lnTo>
                <a:lnTo>
                  <a:pt x="2175185" y="0"/>
                </a:lnTo>
                <a:cubicBezTo>
                  <a:pt x="2362624" y="115865"/>
                  <a:pt x="2489536" y="321015"/>
                  <a:pt x="2495958" y="557775"/>
                </a:cubicBezTo>
                <a:cubicBezTo>
                  <a:pt x="2503894" y="850332"/>
                  <a:pt x="2325511" y="1104670"/>
                  <a:pt x="2067679" y="1204735"/>
                </a:cubicBezTo>
                <a:lnTo>
                  <a:pt x="2087796" y="1946367"/>
                </a:lnTo>
                <a:lnTo>
                  <a:pt x="4285801" y="1895627"/>
                </a:lnTo>
                <a:lnTo>
                  <a:pt x="4285801" y="2543859"/>
                </a:lnTo>
                <a:lnTo>
                  <a:pt x="2102637" y="2493462"/>
                </a:lnTo>
                <a:lnTo>
                  <a:pt x="2130160" y="3508110"/>
                </a:lnTo>
                <a:cubicBezTo>
                  <a:pt x="2393037" y="3594051"/>
                  <a:pt x="2584946" y="3838344"/>
                  <a:pt x="2592882" y="4130902"/>
                </a:cubicBezTo>
                <a:cubicBezTo>
                  <a:pt x="2599304" y="4367662"/>
                  <a:pt x="2483700" y="4579391"/>
                  <a:pt x="2302820" y="4705247"/>
                </a:cubicBezTo>
                <a:lnTo>
                  <a:pt x="2284411" y="4026626"/>
                </a:lnTo>
                <a:lnTo>
                  <a:pt x="1538135" y="4046869"/>
                </a:lnTo>
                <a:lnTo>
                  <a:pt x="1556544" y="4725490"/>
                </a:lnTo>
                <a:cubicBezTo>
                  <a:pt x="1509684" y="4696524"/>
                  <a:pt x="1466607" y="4661977"/>
                  <a:pt x="1428251" y="4622752"/>
                </a:cubicBezTo>
                <a:close/>
                <a:moveTo>
                  <a:pt x="44807" y="3562389"/>
                </a:moveTo>
                <a:cubicBezTo>
                  <a:pt x="25255" y="3542837"/>
                  <a:pt x="13162" y="3515827"/>
                  <a:pt x="13162" y="3485992"/>
                </a:cubicBezTo>
                <a:lnTo>
                  <a:pt x="13162" y="3053842"/>
                </a:lnTo>
                <a:cubicBezTo>
                  <a:pt x="13162" y="2994173"/>
                  <a:pt x="61534" y="2945801"/>
                  <a:pt x="121203" y="2945801"/>
                </a:cubicBezTo>
                <a:lnTo>
                  <a:pt x="757287" y="2945801"/>
                </a:lnTo>
                <a:cubicBezTo>
                  <a:pt x="816956" y="2945801"/>
                  <a:pt x="865328" y="2994173"/>
                  <a:pt x="865328" y="3053842"/>
                </a:cubicBezTo>
                <a:lnTo>
                  <a:pt x="865328" y="3485992"/>
                </a:lnTo>
                <a:cubicBezTo>
                  <a:pt x="865328" y="3545662"/>
                  <a:pt x="816956" y="3594033"/>
                  <a:pt x="757287" y="3594033"/>
                </a:cubicBezTo>
                <a:lnTo>
                  <a:pt x="121203" y="3594033"/>
                </a:lnTo>
                <a:cubicBezTo>
                  <a:pt x="91368" y="3594033"/>
                  <a:pt x="64358" y="3581940"/>
                  <a:pt x="44807" y="35623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26" name="Rounded Rectangle 1">
            <a:extLst>
              <a:ext uri="{FF2B5EF4-FFF2-40B4-BE49-F238E27FC236}">
                <a16:creationId xmlns:a16="http://schemas.microsoft.com/office/drawing/2014/main" id="{1F56A1DC-EF65-4E4D-873C-2A701FE79C0E}"/>
              </a:ext>
            </a:extLst>
          </p:cNvPr>
          <p:cNvSpPr>
            <a:spLocks noChangeAspect="1"/>
          </p:cNvSpPr>
          <p:nvPr/>
        </p:nvSpPr>
        <p:spPr>
          <a:xfrm>
            <a:off x="7610339" y="3187162"/>
            <a:ext cx="200630" cy="338573"/>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127" name="Elipse 126"/>
          <p:cNvSpPr/>
          <p:nvPr/>
        </p:nvSpPr>
        <p:spPr>
          <a:xfrm>
            <a:off x="7950287" y="1298219"/>
            <a:ext cx="3583858" cy="6564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accent6">
                    <a:lumMod val="50000"/>
                  </a:schemeClr>
                </a:solidFill>
              </a:rPr>
              <a:t>$ 988,794,980.00 </a:t>
            </a:r>
          </a:p>
        </p:txBody>
      </p:sp>
      <p:sp>
        <p:nvSpPr>
          <p:cNvPr id="129" name="Freeform 39">
            <a:extLst>
              <a:ext uri="{FF2B5EF4-FFF2-40B4-BE49-F238E27FC236}">
                <a16:creationId xmlns:a16="http://schemas.microsoft.com/office/drawing/2014/main" id="{945DA869-3993-4172-8787-E0C42ED750F7}"/>
              </a:ext>
            </a:extLst>
          </p:cNvPr>
          <p:cNvSpPr>
            <a:spLocks noChangeAspect="1"/>
          </p:cNvSpPr>
          <p:nvPr/>
        </p:nvSpPr>
        <p:spPr>
          <a:xfrm>
            <a:off x="6629350" y="1364062"/>
            <a:ext cx="1181619" cy="636638"/>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223511" y="1089813"/>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4">
              <a:lumMod val="60000"/>
              <a:lumOff val="40000"/>
            </a:schemeClr>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altLang="ko-KR" sz="1000" dirty="0">
                <a:solidFill>
                  <a:schemeClr val="tx1"/>
                </a:solidFill>
              </a:rPr>
              <a:t>Servicios </a:t>
            </a:r>
          </a:p>
          <a:p>
            <a:pPr algn="ctr"/>
            <a:r>
              <a:rPr lang="es-MX" altLang="ko-KR" sz="1000" dirty="0">
                <a:solidFill>
                  <a:schemeClr val="tx1"/>
                </a:solidFill>
              </a:rPr>
              <a:t>personales</a:t>
            </a:r>
            <a:endParaRPr lang="ko-KR" altLang="en-US" sz="1000" dirty="0">
              <a:solidFill>
                <a:schemeClr val="tx1"/>
              </a:solidFill>
            </a:endParaRPr>
          </a:p>
        </p:txBody>
      </p:sp>
      <p:sp>
        <p:nvSpPr>
          <p:cNvPr id="130" name="Freeform 39">
            <a:extLst>
              <a:ext uri="{FF2B5EF4-FFF2-40B4-BE49-F238E27FC236}">
                <a16:creationId xmlns:a16="http://schemas.microsoft.com/office/drawing/2014/main" id="{945DA869-3993-4172-8787-E0C42ED750F7}"/>
              </a:ext>
            </a:extLst>
          </p:cNvPr>
          <p:cNvSpPr>
            <a:spLocks noChangeAspect="1"/>
          </p:cNvSpPr>
          <p:nvPr/>
        </p:nvSpPr>
        <p:spPr>
          <a:xfrm>
            <a:off x="6674171" y="1990923"/>
            <a:ext cx="1180800" cy="636195"/>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223511" y="1089813"/>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4">
              <a:lumMod val="60000"/>
              <a:lumOff val="40000"/>
            </a:schemeClr>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altLang="ko-KR" sz="1000" dirty="0">
                <a:solidFill>
                  <a:schemeClr val="tx1"/>
                </a:solidFill>
              </a:rPr>
              <a:t>Materiales y Suministros</a:t>
            </a:r>
            <a:endParaRPr lang="ko-KR" altLang="en-US" sz="1000" dirty="0">
              <a:solidFill>
                <a:schemeClr val="tx1"/>
              </a:solidFill>
            </a:endParaRPr>
          </a:p>
        </p:txBody>
      </p:sp>
      <p:sp>
        <p:nvSpPr>
          <p:cNvPr id="131" name="Freeform 39">
            <a:extLst>
              <a:ext uri="{FF2B5EF4-FFF2-40B4-BE49-F238E27FC236}">
                <a16:creationId xmlns:a16="http://schemas.microsoft.com/office/drawing/2014/main" id="{945DA869-3993-4172-8787-E0C42ED750F7}"/>
              </a:ext>
            </a:extLst>
          </p:cNvPr>
          <p:cNvSpPr>
            <a:spLocks noChangeAspect="1"/>
          </p:cNvSpPr>
          <p:nvPr/>
        </p:nvSpPr>
        <p:spPr>
          <a:xfrm>
            <a:off x="6679056" y="2622728"/>
            <a:ext cx="1182663" cy="637200"/>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223511" y="1089813"/>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4">
              <a:lumMod val="60000"/>
              <a:lumOff val="40000"/>
            </a:schemeClr>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altLang="ko-KR" sz="1000" dirty="0">
                <a:solidFill>
                  <a:schemeClr val="tx1"/>
                </a:solidFill>
              </a:rPr>
              <a:t>Servicios </a:t>
            </a:r>
          </a:p>
          <a:p>
            <a:pPr algn="ctr"/>
            <a:r>
              <a:rPr lang="es-MX" altLang="ko-KR" sz="1000" dirty="0">
                <a:solidFill>
                  <a:schemeClr val="tx1"/>
                </a:solidFill>
              </a:rPr>
              <a:t>Generales</a:t>
            </a:r>
            <a:endParaRPr lang="ko-KR" altLang="en-US" sz="1000" dirty="0">
              <a:solidFill>
                <a:schemeClr val="tx1"/>
              </a:solidFill>
            </a:endParaRPr>
          </a:p>
        </p:txBody>
      </p:sp>
      <p:sp>
        <p:nvSpPr>
          <p:cNvPr id="132" name="Freeform 39">
            <a:extLst>
              <a:ext uri="{FF2B5EF4-FFF2-40B4-BE49-F238E27FC236}">
                <a16:creationId xmlns:a16="http://schemas.microsoft.com/office/drawing/2014/main" id="{945DA869-3993-4172-8787-E0C42ED750F7}"/>
              </a:ext>
            </a:extLst>
          </p:cNvPr>
          <p:cNvSpPr>
            <a:spLocks noChangeAspect="1"/>
          </p:cNvSpPr>
          <p:nvPr/>
        </p:nvSpPr>
        <p:spPr>
          <a:xfrm>
            <a:off x="6605315" y="3352522"/>
            <a:ext cx="1297122" cy="588257"/>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223511" y="1089813"/>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4">
              <a:lumMod val="60000"/>
              <a:lumOff val="40000"/>
            </a:schemeClr>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sz="1000" dirty="0">
                <a:solidFill>
                  <a:schemeClr val="tx1"/>
                </a:solidFill>
              </a:rPr>
              <a:t>Transferencias, </a:t>
            </a:r>
          </a:p>
          <a:p>
            <a:pPr algn="ctr"/>
            <a:r>
              <a:rPr lang="es-MX" sz="1000" dirty="0">
                <a:solidFill>
                  <a:schemeClr val="tx1"/>
                </a:solidFill>
              </a:rPr>
              <a:t>Asignaciones, </a:t>
            </a:r>
          </a:p>
          <a:p>
            <a:pPr algn="ctr"/>
            <a:r>
              <a:rPr lang="es-MX" sz="1000" dirty="0">
                <a:solidFill>
                  <a:schemeClr val="tx1"/>
                </a:solidFill>
              </a:rPr>
              <a:t>Subsidios y </a:t>
            </a:r>
          </a:p>
          <a:p>
            <a:pPr algn="ctr"/>
            <a:r>
              <a:rPr lang="es-MX" sz="1000" dirty="0">
                <a:solidFill>
                  <a:schemeClr val="tx1"/>
                </a:solidFill>
              </a:rPr>
              <a:t>Otras Ayudas</a:t>
            </a:r>
            <a:endParaRPr lang="en-US" sz="1000" dirty="0">
              <a:solidFill>
                <a:schemeClr val="tx1"/>
              </a:solidFill>
            </a:endParaRPr>
          </a:p>
        </p:txBody>
      </p:sp>
      <p:sp>
        <p:nvSpPr>
          <p:cNvPr id="133" name="Freeform 39">
            <a:extLst>
              <a:ext uri="{FF2B5EF4-FFF2-40B4-BE49-F238E27FC236}">
                <a16:creationId xmlns:a16="http://schemas.microsoft.com/office/drawing/2014/main" id="{945DA869-3993-4172-8787-E0C42ED750F7}"/>
              </a:ext>
            </a:extLst>
          </p:cNvPr>
          <p:cNvSpPr>
            <a:spLocks noChangeAspect="1"/>
          </p:cNvSpPr>
          <p:nvPr/>
        </p:nvSpPr>
        <p:spPr>
          <a:xfrm>
            <a:off x="6680643" y="4731232"/>
            <a:ext cx="1182663" cy="637200"/>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223511" y="1089813"/>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4">
              <a:lumMod val="60000"/>
              <a:lumOff val="40000"/>
            </a:schemeClr>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1000" dirty="0" err="1">
                <a:solidFill>
                  <a:schemeClr val="tx1"/>
                </a:solidFill>
              </a:rPr>
              <a:t>Inversión</a:t>
            </a:r>
            <a:endParaRPr lang="en-US" sz="1000" dirty="0">
              <a:solidFill>
                <a:schemeClr val="tx1"/>
              </a:solidFill>
            </a:endParaRPr>
          </a:p>
          <a:p>
            <a:pPr algn="ctr" eaLnBrk="0" hangingPunct="0"/>
            <a:r>
              <a:rPr lang="en-US" sz="1000" dirty="0">
                <a:solidFill>
                  <a:schemeClr val="tx1"/>
                </a:solidFill>
              </a:rPr>
              <a:t> </a:t>
            </a:r>
            <a:r>
              <a:rPr lang="en-US" sz="1000" dirty="0" err="1">
                <a:solidFill>
                  <a:schemeClr val="tx1"/>
                </a:solidFill>
              </a:rPr>
              <a:t>Pública</a:t>
            </a:r>
            <a:endParaRPr lang="en-US" sz="1000" dirty="0">
              <a:solidFill>
                <a:schemeClr val="tx1"/>
              </a:solidFill>
            </a:endParaRPr>
          </a:p>
        </p:txBody>
      </p:sp>
      <p:sp>
        <p:nvSpPr>
          <p:cNvPr id="134" name="Freeform 39">
            <a:extLst>
              <a:ext uri="{FF2B5EF4-FFF2-40B4-BE49-F238E27FC236}">
                <a16:creationId xmlns:a16="http://schemas.microsoft.com/office/drawing/2014/main" id="{945DA869-3993-4172-8787-E0C42ED750F7}"/>
              </a:ext>
            </a:extLst>
          </p:cNvPr>
          <p:cNvSpPr>
            <a:spLocks noChangeAspect="1"/>
          </p:cNvSpPr>
          <p:nvPr/>
        </p:nvSpPr>
        <p:spPr>
          <a:xfrm>
            <a:off x="6672308" y="4016530"/>
            <a:ext cx="1182663" cy="637200"/>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223511" y="1089813"/>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4">
              <a:lumMod val="60000"/>
              <a:lumOff val="40000"/>
            </a:schemeClr>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sz="1000" dirty="0">
                <a:solidFill>
                  <a:schemeClr val="tx1"/>
                </a:solidFill>
              </a:rPr>
              <a:t>Bienes </a:t>
            </a:r>
          </a:p>
          <a:p>
            <a:pPr algn="ctr"/>
            <a:r>
              <a:rPr lang="es-MX" sz="1000" dirty="0">
                <a:solidFill>
                  <a:schemeClr val="tx1"/>
                </a:solidFill>
              </a:rPr>
              <a:t>Muebles, </a:t>
            </a:r>
          </a:p>
          <a:p>
            <a:pPr algn="ctr"/>
            <a:r>
              <a:rPr lang="es-MX" sz="1000" dirty="0">
                <a:solidFill>
                  <a:schemeClr val="tx1"/>
                </a:solidFill>
              </a:rPr>
              <a:t>Inmuebles e</a:t>
            </a:r>
          </a:p>
          <a:p>
            <a:pPr algn="ctr"/>
            <a:r>
              <a:rPr lang="es-MX" sz="1000" dirty="0">
                <a:solidFill>
                  <a:schemeClr val="tx1"/>
                </a:solidFill>
              </a:rPr>
              <a:t>Intangibles</a:t>
            </a:r>
            <a:endParaRPr lang="en-US" sz="1000" dirty="0">
              <a:solidFill>
                <a:schemeClr val="tx1"/>
              </a:solidFill>
            </a:endParaRPr>
          </a:p>
        </p:txBody>
      </p:sp>
      <p:sp>
        <p:nvSpPr>
          <p:cNvPr id="135" name="Freeform 39">
            <a:extLst>
              <a:ext uri="{FF2B5EF4-FFF2-40B4-BE49-F238E27FC236}">
                <a16:creationId xmlns:a16="http://schemas.microsoft.com/office/drawing/2014/main" id="{945DA869-3993-4172-8787-E0C42ED750F7}"/>
              </a:ext>
            </a:extLst>
          </p:cNvPr>
          <p:cNvSpPr>
            <a:spLocks noChangeAspect="1"/>
          </p:cNvSpPr>
          <p:nvPr/>
        </p:nvSpPr>
        <p:spPr>
          <a:xfrm>
            <a:off x="6662544" y="6007465"/>
            <a:ext cx="1404824" cy="637200"/>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223511" y="1089813"/>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4">
              <a:lumMod val="60000"/>
              <a:lumOff val="40000"/>
            </a:schemeClr>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1000" dirty="0" err="1">
                <a:solidFill>
                  <a:schemeClr val="tx1"/>
                </a:solidFill>
              </a:rPr>
              <a:t>Participaciones</a:t>
            </a:r>
            <a:r>
              <a:rPr lang="en-US" sz="1000" dirty="0">
                <a:solidFill>
                  <a:schemeClr val="tx1"/>
                </a:solidFill>
              </a:rPr>
              <a:t> y </a:t>
            </a:r>
          </a:p>
          <a:p>
            <a:pPr algn="ctr" eaLnBrk="0" hangingPunct="0"/>
            <a:r>
              <a:rPr lang="en-US" sz="1000" dirty="0" err="1">
                <a:solidFill>
                  <a:schemeClr val="tx1"/>
                </a:solidFill>
              </a:rPr>
              <a:t>Aportaciones</a:t>
            </a:r>
            <a:endParaRPr lang="en-US" sz="1000" dirty="0">
              <a:solidFill>
                <a:schemeClr val="tx1"/>
              </a:solidFill>
            </a:endParaRPr>
          </a:p>
        </p:txBody>
      </p:sp>
      <p:sp>
        <p:nvSpPr>
          <p:cNvPr id="136" name="Freeform 39">
            <a:extLst>
              <a:ext uri="{FF2B5EF4-FFF2-40B4-BE49-F238E27FC236}">
                <a16:creationId xmlns:a16="http://schemas.microsoft.com/office/drawing/2014/main" id="{945DA869-3993-4172-8787-E0C42ED750F7}"/>
              </a:ext>
            </a:extLst>
          </p:cNvPr>
          <p:cNvSpPr>
            <a:spLocks noChangeAspect="1"/>
          </p:cNvSpPr>
          <p:nvPr/>
        </p:nvSpPr>
        <p:spPr>
          <a:xfrm>
            <a:off x="6679056" y="5346805"/>
            <a:ext cx="1182663" cy="637200"/>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223511" y="1089813"/>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4">
              <a:lumMod val="60000"/>
              <a:lumOff val="40000"/>
            </a:schemeClr>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s-MX" sz="1000" dirty="0">
                <a:solidFill>
                  <a:schemeClr val="tx1"/>
                </a:solidFill>
              </a:rPr>
              <a:t>Deuda </a:t>
            </a:r>
          </a:p>
          <a:p>
            <a:pPr algn="ctr" eaLnBrk="0" hangingPunct="0"/>
            <a:r>
              <a:rPr lang="es-MX" sz="1000" dirty="0">
                <a:solidFill>
                  <a:schemeClr val="tx1"/>
                </a:solidFill>
              </a:rPr>
              <a:t>Pública</a:t>
            </a:r>
            <a:endParaRPr lang="en-US" sz="1000" dirty="0">
              <a:solidFill>
                <a:schemeClr val="tx1"/>
              </a:solidFill>
            </a:endParaRPr>
          </a:p>
        </p:txBody>
      </p:sp>
      <p:sp>
        <p:nvSpPr>
          <p:cNvPr id="137" name="Elipse 136"/>
          <p:cNvSpPr/>
          <p:nvPr/>
        </p:nvSpPr>
        <p:spPr>
          <a:xfrm>
            <a:off x="8093795" y="6159551"/>
            <a:ext cx="3583858" cy="6564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accent6">
                    <a:lumMod val="50000"/>
                  </a:schemeClr>
                </a:solidFill>
              </a:rPr>
              <a:t>$129,894,270.00</a:t>
            </a:r>
          </a:p>
        </p:txBody>
      </p:sp>
      <p:sp>
        <p:nvSpPr>
          <p:cNvPr id="138" name="Elipse 137"/>
          <p:cNvSpPr/>
          <p:nvPr/>
        </p:nvSpPr>
        <p:spPr>
          <a:xfrm>
            <a:off x="7981207" y="2680616"/>
            <a:ext cx="3583858" cy="6564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accent6">
                    <a:lumMod val="50000"/>
                  </a:schemeClr>
                </a:solidFill>
              </a:rPr>
              <a:t>$501,867,900.00</a:t>
            </a:r>
          </a:p>
        </p:txBody>
      </p:sp>
      <p:sp>
        <p:nvSpPr>
          <p:cNvPr id="139" name="Elipse 138"/>
          <p:cNvSpPr/>
          <p:nvPr/>
        </p:nvSpPr>
        <p:spPr>
          <a:xfrm>
            <a:off x="7981207" y="3360887"/>
            <a:ext cx="3583858" cy="6564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accent6">
                    <a:lumMod val="50000"/>
                  </a:schemeClr>
                </a:solidFill>
              </a:rPr>
              <a:t>$300,457,000.00</a:t>
            </a:r>
          </a:p>
        </p:txBody>
      </p:sp>
      <p:sp>
        <p:nvSpPr>
          <p:cNvPr id="140" name="Elipse 139"/>
          <p:cNvSpPr/>
          <p:nvPr/>
        </p:nvSpPr>
        <p:spPr>
          <a:xfrm>
            <a:off x="7983537" y="4070498"/>
            <a:ext cx="3583858" cy="6564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accent6">
                    <a:lumMod val="50000"/>
                  </a:schemeClr>
                </a:solidFill>
              </a:rPr>
              <a:t>$89,925,000.00</a:t>
            </a:r>
          </a:p>
        </p:txBody>
      </p:sp>
      <p:sp>
        <p:nvSpPr>
          <p:cNvPr id="141" name="Elipse 140"/>
          <p:cNvSpPr/>
          <p:nvPr/>
        </p:nvSpPr>
        <p:spPr>
          <a:xfrm>
            <a:off x="8067368" y="4780109"/>
            <a:ext cx="3583858" cy="6564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accent6">
                    <a:lumMod val="50000"/>
                  </a:schemeClr>
                </a:solidFill>
              </a:rPr>
              <a:t>$125,000,000.00</a:t>
            </a:r>
          </a:p>
        </p:txBody>
      </p:sp>
      <p:sp>
        <p:nvSpPr>
          <p:cNvPr id="142" name="Elipse 141"/>
          <p:cNvSpPr/>
          <p:nvPr/>
        </p:nvSpPr>
        <p:spPr>
          <a:xfrm>
            <a:off x="8067368" y="5469830"/>
            <a:ext cx="3583858" cy="6564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accent6">
                    <a:lumMod val="50000"/>
                  </a:schemeClr>
                </a:solidFill>
              </a:rPr>
              <a:t>$665,396,625.00</a:t>
            </a:r>
          </a:p>
        </p:txBody>
      </p:sp>
      <p:sp>
        <p:nvSpPr>
          <p:cNvPr id="143" name="Elipse 142"/>
          <p:cNvSpPr/>
          <p:nvPr/>
        </p:nvSpPr>
        <p:spPr>
          <a:xfrm>
            <a:off x="8021477" y="1991060"/>
            <a:ext cx="3543588" cy="6562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accent6">
                    <a:lumMod val="50000"/>
                  </a:schemeClr>
                </a:solidFill>
              </a:rPr>
              <a:t>$129,676,200.00</a:t>
            </a:r>
          </a:p>
        </p:txBody>
      </p:sp>
    </p:spTree>
    <p:extLst>
      <p:ext uri="{BB962C8B-B14F-4D97-AF65-F5344CB8AC3E}">
        <p14:creationId xmlns:p14="http://schemas.microsoft.com/office/powerpoint/2010/main" val="574878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solidFill>
            <a:schemeClr val="accent1"/>
          </a:solidFill>
        </p:spPr>
        <p:txBody>
          <a:bodyPr>
            <a:normAutofit fontScale="90000"/>
          </a:bodyPr>
          <a:lstStyle/>
          <a:p>
            <a:r>
              <a:rPr lang="en-US" dirty="0" err="1">
                <a:solidFill>
                  <a:schemeClr val="bg1"/>
                </a:solidFill>
              </a:rPr>
              <a:t>Transparencia</a:t>
            </a:r>
            <a:endParaRPr lang="en-US" dirty="0">
              <a:solidFill>
                <a:schemeClr val="bg1"/>
              </a:solidFill>
            </a:endParaRPr>
          </a:p>
        </p:txBody>
      </p:sp>
      <p:sp>
        <p:nvSpPr>
          <p:cNvPr id="3" name="Rectángulo 2"/>
          <p:cNvSpPr/>
          <p:nvPr/>
        </p:nvSpPr>
        <p:spPr>
          <a:xfrm>
            <a:off x="1342602" y="1971073"/>
            <a:ext cx="9740656" cy="4524315"/>
          </a:xfrm>
          <a:prstGeom prst="rect">
            <a:avLst/>
          </a:prstGeom>
        </p:spPr>
        <p:txBody>
          <a:bodyPr wrap="square">
            <a:spAutoFit/>
          </a:bodyPr>
          <a:lstStyle/>
          <a:p>
            <a:pPr algn="just"/>
            <a:r>
              <a:rPr lang="es-MX" sz="1600" dirty="0"/>
              <a:t>La transparencia es un instrumento de la rendición de cuentas que los gobiernos deben a sus  ciudadanos, este proceso de evaluación y dirección del actuar gubernamental y en específico de la cuenta pública, requiere de la participación ciudadana, es por ello se pone a disposición este presupuesto ciudadano, con el propósito de brindar información sencilla, hacia dónde dirige el gobierno municipal el recurso público. Una cooperación mutua entre gobierno  y sociedad, que incluye mecanismos de comunicación.</a:t>
            </a:r>
          </a:p>
          <a:p>
            <a:pPr algn="just"/>
            <a:endParaRPr lang="es-MX" sz="1600" dirty="0"/>
          </a:p>
          <a:p>
            <a:r>
              <a:rPr lang="es-MX" sz="1600" dirty="0"/>
              <a:t>Ahora como ciudadano podrás tener información pública relevante mediante los siguientes redes sociales:</a:t>
            </a:r>
          </a:p>
          <a:p>
            <a:r>
              <a:rPr lang="es-MX" sz="1600" dirty="0"/>
              <a:t> </a:t>
            </a:r>
          </a:p>
          <a:p>
            <a:r>
              <a:rPr lang="es-MX" sz="1600" dirty="0"/>
              <a:t> </a:t>
            </a:r>
          </a:p>
          <a:p>
            <a:endParaRPr lang="es-MX" sz="1600" dirty="0"/>
          </a:p>
          <a:p>
            <a:endParaRPr lang="es-MX" sz="1600" dirty="0"/>
          </a:p>
          <a:p>
            <a:endParaRPr lang="es-MX" sz="1600" dirty="0"/>
          </a:p>
          <a:p>
            <a:endParaRPr lang="es-MX" sz="1600" dirty="0"/>
          </a:p>
          <a:p>
            <a:endParaRPr lang="es-MX" sz="1600" dirty="0"/>
          </a:p>
          <a:p>
            <a:endParaRPr lang="es-MX" sz="1600" dirty="0"/>
          </a:p>
          <a:p>
            <a:pPr algn="just"/>
            <a:endParaRPr lang="es-MX" sz="1600" dirty="0"/>
          </a:p>
        </p:txBody>
      </p:sp>
      <p:sp>
        <p:nvSpPr>
          <p:cNvPr id="4" name="Proceso alternativo 3"/>
          <p:cNvSpPr/>
          <p:nvPr/>
        </p:nvSpPr>
        <p:spPr>
          <a:xfrm>
            <a:off x="1416278" y="899664"/>
            <a:ext cx="9740657" cy="450376"/>
          </a:xfrm>
          <a:prstGeom prst="flowChartAlternateProcess">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23323D"/>
                </a:solidFill>
              </a:rPr>
              <a:t>https://innovacion.tuxtla.gob.mx/informacionfinanciera/portalciudadano/</a:t>
            </a:r>
            <a:endParaRPr lang="ko-KR" altLang="en-US" b="1" dirty="0">
              <a:solidFill>
                <a:srgbClr val="23323D"/>
              </a:solidFill>
              <a:cs typeface="Arial" pitchFamily="34" charset="0"/>
            </a:endParaRPr>
          </a:p>
        </p:txBody>
      </p:sp>
      <p:pic>
        <p:nvPicPr>
          <p:cNvPr id="8" name="Imagen 7"/>
          <p:cNvPicPr>
            <a:picLocks noChangeAspect="1"/>
          </p:cNvPicPr>
          <p:nvPr/>
        </p:nvPicPr>
        <p:blipFill rotWithShape="1">
          <a:blip r:embed="rId2">
            <a:extLst>
              <a:ext uri="{28A0092B-C50C-407E-A947-70E740481C1C}">
                <a14:useLocalDpi xmlns:a14="http://schemas.microsoft.com/office/drawing/2010/main" val="0"/>
              </a:ext>
            </a:extLst>
          </a:blip>
          <a:srcRect l="10349" t="9289" r="67559" b="67615"/>
          <a:stretch/>
        </p:blipFill>
        <p:spPr>
          <a:xfrm>
            <a:off x="2296901" y="4356341"/>
            <a:ext cx="479644" cy="501446"/>
          </a:xfrm>
          <a:prstGeom prst="rect">
            <a:avLst/>
          </a:prstGeom>
        </p:spPr>
      </p:pic>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l="39104" t="8495" r="38530" b="67849"/>
          <a:stretch/>
        </p:blipFill>
        <p:spPr>
          <a:xfrm>
            <a:off x="2296901" y="4950781"/>
            <a:ext cx="479644" cy="507315"/>
          </a:xfrm>
          <a:prstGeom prst="rect">
            <a:avLst/>
          </a:prstGeom>
        </p:spPr>
      </p:pic>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l="10287" t="39032" r="66917" b="38172"/>
          <a:stretch/>
        </p:blipFill>
        <p:spPr>
          <a:xfrm>
            <a:off x="2251316" y="5512587"/>
            <a:ext cx="539977" cy="539977"/>
          </a:xfrm>
          <a:prstGeom prst="rect">
            <a:avLst/>
          </a:prstGeom>
        </p:spPr>
      </p:pic>
      <p:sp>
        <p:nvSpPr>
          <p:cNvPr id="11" name="Flecha abajo 10"/>
          <p:cNvSpPr/>
          <p:nvPr/>
        </p:nvSpPr>
        <p:spPr>
          <a:xfrm rot="16200000">
            <a:off x="2968753" y="4738256"/>
            <a:ext cx="1230210" cy="967826"/>
          </a:xfrm>
          <a:prstGeom prst="downArrow">
            <a:avLst/>
          </a:prstGeom>
          <a:solidFill>
            <a:srgbClr val="4E70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redondeado 11"/>
          <p:cNvSpPr/>
          <p:nvPr/>
        </p:nvSpPr>
        <p:spPr>
          <a:xfrm>
            <a:off x="4696120" y="4742044"/>
            <a:ext cx="4955458" cy="9247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Municipio de Tuxtla Gutiérrez </a:t>
            </a:r>
          </a:p>
        </p:txBody>
      </p:sp>
    </p:spTree>
    <p:extLst>
      <p:ext uri="{BB962C8B-B14F-4D97-AF65-F5344CB8AC3E}">
        <p14:creationId xmlns:p14="http://schemas.microsoft.com/office/powerpoint/2010/main" val="3905122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06400" y="97809"/>
            <a:ext cx="11277600" cy="563563"/>
          </a:xfrm>
          <a:solidFill>
            <a:schemeClr val="accent1">
              <a:lumMod val="75000"/>
            </a:schemeClr>
          </a:solidFill>
          <a:ln>
            <a:solidFill>
              <a:schemeClr val="bg1"/>
            </a:solidFill>
          </a:ln>
        </p:spPr>
        <p:txBody>
          <a:bodyPr>
            <a:normAutofit fontScale="90000"/>
          </a:bodyPr>
          <a:lstStyle/>
          <a:p>
            <a:r>
              <a:rPr lang="en-US" dirty="0">
                <a:solidFill>
                  <a:schemeClr val="bg1"/>
                </a:solidFill>
              </a:rPr>
              <a:t>Que </a:t>
            </a:r>
            <a:r>
              <a:rPr lang="en-US" dirty="0" err="1">
                <a:solidFill>
                  <a:schemeClr val="bg1"/>
                </a:solidFill>
              </a:rPr>
              <a:t>es</a:t>
            </a:r>
            <a:r>
              <a:rPr lang="en-US" dirty="0">
                <a:solidFill>
                  <a:schemeClr val="bg1"/>
                </a:solidFill>
              </a:rPr>
              <a:t> el </a:t>
            </a:r>
            <a:r>
              <a:rPr lang="en-US" dirty="0" err="1">
                <a:solidFill>
                  <a:schemeClr val="bg1"/>
                </a:solidFill>
              </a:rPr>
              <a:t>Presupuesto</a:t>
            </a:r>
            <a:r>
              <a:rPr lang="en-US" dirty="0">
                <a:solidFill>
                  <a:schemeClr val="bg1"/>
                </a:solidFill>
              </a:rPr>
              <a:t> </a:t>
            </a:r>
            <a:r>
              <a:rPr lang="en-US" dirty="0" err="1">
                <a:solidFill>
                  <a:schemeClr val="bg1"/>
                </a:solidFill>
              </a:rPr>
              <a:t>Ciudadano</a:t>
            </a:r>
            <a:endParaRPr lang="en-US" dirty="0">
              <a:solidFill>
                <a:schemeClr val="bg1"/>
              </a:solidFill>
            </a:endParaRPr>
          </a:p>
        </p:txBody>
      </p:sp>
      <p:sp>
        <p:nvSpPr>
          <p:cNvPr id="70659" name="Rectangle 3"/>
          <p:cNvSpPr>
            <a:spLocks noGrp="1" noChangeArrowheads="1"/>
          </p:cNvSpPr>
          <p:nvPr>
            <p:ph idx="1"/>
          </p:nvPr>
        </p:nvSpPr>
        <p:spPr>
          <a:xfrm>
            <a:off x="2842444" y="2023193"/>
            <a:ext cx="7693365" cy="3118075"/>
          </a:xfrm>
        </p:spPr>
        <p:txBody>
          <a:bodyPr/>
          <a:lstStyle/>
          <a:p>
            <a:pPr marL="0" indent="0">
              <a:lnSpc>
                <a:spcPct val="80000"/>
              </a:lnSpc>
              <a:buNone/>
            </a:pPr>
            <a:endParaRPr lang="en-US" b="1" dirty="0"/>
          </a:p>
          <a:p>
            <a:pPr lvl="1">
              <a:lnSpc>
                <a:spcPct val="80000"/>
              </a:lnSpc>
            </a:pPr>
            <a:r>
              <a:rPr lang="es-ES" sz="2900" dirty="0"/>
              <a:t>El presupuesto, ciudadano es un documento mediante el cual se da a conocer de forma clara y sencilla lo que en el año se va a recibir y donde se ejercerá el gasto público. </a:t>
            </a:r>
            <a:br>
              <a:rPr lang="en-US" sz="2900" dirty="0"/>
            </a:br>
            <a:endParaRPr lang="en-US" sz="2900" dirty="0"/>
          </a:p>
          <a:p>
            <a:pPr lvl="1">
              <a:lnSpc>
                <a:spcPct val="80000"/>
              </a:lnSpc>
            </a:pPr>
            <a:endParaRPr lang="en-US" sz="2900"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5809" y="5141268"/>
            <a:ext cx="1512609" cy="1575635"/>
          </a:xfrm>
          <a:prstGeom prst="rect">
            <a:avLst/>
          </a:prstGeom>
        </p:spPr>
      </p:pic>
      <p:pic>
        <p:nvPicPr>
          <p:cNvPr id="2050" name="Picture 2" descr="1.501+ Fotos y Imágenes de Presupuesto Gratis · Banco d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289" y="4681087"/>
            <a:ext cx="3288388" cy="2176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253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78971" y="122038"/>
            <a:ext cx="11277600" cy="563563"/>
          </a:xfrm>
          <a:solidFill>
            <a:schemeClr val="accent1"/>
          </a:solidFill>
        </p:spPr>
        <p:txBody>
          <a:bodyPr>
            <a:normAutofit fontScale="90000"/>
          </a:bodyPr>
          <a:lstStyle/>
          <a:p>
            <a:r>
              <a:rPr lang="en-US" dirty="0" err="1">
                <a:solidFill>
                  <a:schemeClr val="bg1"/>
                </a:solidFill>
              </a:rPr>
              <a:t>Importancia</a:t>
            </a:r>
            <a:r>
              <a:rPr lang="en-US" dirty="0">
                <a:solidFill>
                  <a:schemeClr val="bg1"/>
                </a:solidFill>
              </a:rPr>
              <a:t> de la Ley de </a:t>
            </a:r>
            <a:r>
              <a:rPr lang="en-US" dirty="0" err="1">
                <a:solidFill>
                  <a:schemeClr val="bg1"/>
                </a:solidFill>
              </a:rPr>
              <a:t>Ingresos</a:t>
            </a:r>
            <a:endParaRPr lang="en-US" dirty="0">
              <a:solidFill>
                <a:schemeClr val="bg1"/>
              </a:solidFill>
            </a:endParaRPr>
          </a:p>
        </p:txBody>
      </p:sp>
      <p:sp>
        <p:nvSpPr>
          <p:cNvPr id="89091" name="Text Box 3"/>
          <p:cNvSpPr txBox="1">
            <a:spLocks noChangeArrowheads="1"/>
          </p:cNvSpPr>
          <p:nvPr/>
        </p:nvSpPr>
        <p:spPr bwMode="auto">
          <a:xfrm>
            <a:off x="3184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s-MX">
              <a:solidFill>
                <a:srgbClr val="163794"/>
              </a:solidFill>
            </a:endParaRPr>
          </a:p>
        </p:txBody>
      </p:sp>
      <p:sp>
        <p:nvSpPr>
          <p:cNvPr id="89134" name="AutoShape 46"/>
          <p:cNvSpPr>
            <a:spLocks noChangeArrowheads="1"/>
          </p:cNvSpPr>
          <p:nvPr/>
        </p:nvSpPr>
        <p:spPr bwMode="ltGray">
          <a:xfrm rot="5400000">
            <a:off x="-898526" y="14747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es-MX">
              <a:solidFill>
                <a:srgbClr val="163794"/>
              </a:solidFill>
            </a:endParaRPr>
          </a:p>
        </p:txBody>
      </p:sp>
      <p:sp>
        <p:nvSpPr>
          <p:cNvPr id="48" name="Rectangle 3"/>
          <p:cNvSpPr txBox="1">
            <a:spLocks noChangeArrowheads="1"/>
          </p:cNvSpPr>
          <p:nvPr/>
        </p:nvSpPr>
        <p:spPr bwMode="auto">
          <a:xfrm>
            <a:off x="3917953" y="1858963"/>
            <a:ext cx="7644290" cy="732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80000"/>
              </a:lnSpc>
            </a:pPr>
            <a:r>
              <a:rPr lang="es-ES" sz="2000" dirty="0">
                <a:latin typeface="Calibri" panose="020F0502020204030204" pitchFamily="34" charset="0"/>
                <a:cs typeface="Calibri" panose="020F0502020204030204" pitchFamily="34" charset="0"/>
              </a:rPr>
              <a:t>La Ley de Ingresos es una estimación normativa de los ingresos que obtendrá el Municipio de Tuxtla Gutiérrez.</a:t>
            </a:r>
          </a:p>
          <a:p>
            <a:pPr marL="0" indent="0" algn="just">
              <a:lnSpc>
                <a:spcPct val="80000"/>
              </a:lnSpc>
              <a:buNone/>
            </a:pPr>
            <a:endParaRPr lang="es-ES" sz="2000" dirty="0">
              <a:latin typeface="Calibri" panose="020F0502020204030204" pitchFamily="34" charset="0"/>
              <a:cs typeface="Calibri" panose="020F0502020204030204" pitchFamily="34" charset="0"/>
            </a:endParaRPr>
          </a:p>
          <a:p>
            <a:pPr algn="just">
              <a:lnSpc>
                <a:spcPct val="80000"/>
              </a:lnSpc>
            </a:pPr>
            <a:r>
              <a:rPr lang="es-ES" sz="2000" dirty="0">
                <a:latin typeface="Calibri" panose="020F0502020204030204" pitchFamily="34" charset="0"/>
                <a:cs typeface="Calibri" panose="020F0502020204030204" pitchFamily="34" charset="0"/>
              </a:rPr>
              <a:t>Se elabora y presenta al Congreso del Estado con fecha límite al 31 de Agosto de cada ejercicio.</a:t>
            </a:r>
          </a:p>
          <a:p>
            <a:pPr marL="0" indent="0" algn="just">
              <a:lnSpc>
                <a:spcPct val="80000"/>
              </a:lnSpc>
              <a:buNone/>
            </a:pPr>
            <a:endParaRPr lang="es-ES" sz="2000" dirty="0">
              <a:latin typeface="Calibri" panose="020F0502020204030204" pitchFamily="34" charset="0"/>
              <a:cs typeface="Calibri" panose="020F0502020204030204" pitchFamily="34" charset="0"/>
            </a:endParaRPr>
          </a:p>
          <a:p>
            <a:pPr algn="just">
              <a:lnSpc>
                <a:spcPct val="80000"/>
              </a:lnSpc>
            </a:pPr>
            <a:r>
              <a:rPr lang="es-ES" sz="2000" dirty="0">
                <a:latin typeface="Calibri" panose="020F0502020204030204" pitchFamily="34" charset="0"/>
                <a:cs typeface="Calibri" panose="020F0502020204030204" pitchFamily="34" charset="0"/>
              </a:rPr>
              <a:t>La vigencia de este documento es de un año, y se diseña de acuerdo a las normativas y necesidades del Ayuntamiento.</a:t>
            </a:r>
          </a:p>
          <a:p>
            <a:pPr marL="0" indent="0" algn="just">
              <a:lnSpc>
                <a:spcPct val="80000"/>
              </a:lnSpc>
              <a:buNone/>
            </a:pPr>
            <a:endParaRPr lang="es-ES" sz="2000" dirty="0">
              <a:latin typeface="Calibri" panose="020F0502020204030204" pitchFamily="34" charset="0"/>
              <a:cs typeface="Calibri" panose="020F0502020204030204" pitchFamily="34" charset="0"/>
            </a:endParaRPr>
          </a:p>
          <a:p>
            <a:pPr algn="just">
              <a:lnSpc>
                <a:spcPct val="80000"/>
              </a:lnSpc>
            </a:pPr>
            <a:r>
              <a:rPr lang="es-ES" sz="2000" dirty="0">
                <a:latin typeface="Calibri" panose="020F0502020204030204" pitchFamily="34" charset="0"/>
                <a:cs typeface="Calibri" panose="020F0502020204030204" pitchFamily="34" charset="0"/>
              </a:rPr>
              <a:t>La importancia de la Ley de Ingresos radica en que es el documento que respalda los conceptos bajo los cuales se prevé obtener recursos financieros para llevar a cabo los gastos operativos y funcionales del Municipio y dar cumplimiento a las metas y objetivos establecidos.</a:t>
            </a:r>
          </a:p>
          <a:p>
            <a:pPr marL="0" indent="0" algn="just">
              <a:lnSpc>
                <a:spcPct val="80000"/>
              </a:lnSpc>
              <a:buNone/>
            </a:pPr>
            <a:endParaRPr lang="es-ES" sz="2000" dirty="0">
              <a:latin typeface="Calibri" panose="020F0502020204030204" pitchFamily="34" charset="0"/>
              <a:cs typeface="Calibri" panose="020F0502020204030204" pitchFamily="34" charset="0"/>
            </a:endParaRPr>
          </a:p>
          <a:p>
            <a:pPr algn="just">
              <a:lnSpc>
                <a:spcPct val="80000"/>
              </a:lnSpc>
            </a:pPr>
            <a:r>
              <a:rPr lang="es-ES" sz="2000" dirty="0">
                <a:latin typeface="Calibri" panose="020F0502020204030204" pitchFamily="34" charset="0"/>
                <a:cs typeface="Calibri" panose="020F0502020204030204" pitchFamily="34" charset="0"/>
              </a:rPr>
              <a:t>El Plan Municipal de Desarrollo esta elaborado por la Secretaria de Planeación Sustentable y está basado en un diagnóstico de las condiciones sociales, económicas y demográficas del municipio.</a:t>
            </a:r>
            <a:endParaRPr lang="en-US" sz="2000" dirty="0">
              <a:latin typeface="Calibri" panose="020F0502020204030204" pitchFamily="34" charset="0"/>
              <a:cs typeface="Calibri" panose="020F0502020204030204" pitchFamily="34" charset="0"/>
            </a:endParaRPr>
          </a:p>
        </p:txBody>
      </p:sp>
      <p:pic>
        <p:nvPicPr>
          <p:cNvPr id="50" name="Imagen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4839" y="5521645"/>
            <a:ext cx="1282900" cy="1336355"/>
          </a:xfrm>
          <a:prstGeom prst="rect">
            <a:avLst/>
          </a:prstGeom>
        </p:spPr>
      </p:pic>
      <p:pic>
        <p:nvPicPr>
          <p:cNvPr id="6146" name="Picture 2" descr="https://petroquimex.com/wp-content/uploads/2021/07/repuntan-princip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873" y="1851224"/>
            <a:ext cx="3214252" cy="289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291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592925" y="624110"/>
            <a:ext cx="8911687" cy="574199"/>
          </a:xfrm>
          <a:solidFill>
            <a:schemeClr val="accent1"/>
          </a:solidFill>
        </p:spPr>
        <p:txBody>
          <a:bodyPr>
            <a:normAutofit fontScale="90000"/>
          </a:bodyPr>
          <a:lstStyle/>
          <a:p>
            <a:r>
              <a:rPr lang="en-US" sz="3600" dirty="0">
                <a:solidFill>
                  <a:schemeClr val="bg1"/>
                </a:solidFill>
              </a:rPr>
              <a:t>De </a:t>
            </a:r>
            <a:r>
              <a:rPr lang="en-US" sz="3600" dirty="0" err="1">
                <a:solidFill>
                  <a:schemeClr val="bg1"/>
                </a:solidFill>
              </a:rPr>
              <a:t>donde</a:t>
            </a:r>
            <a:r>
              <a:rPr lang="en-US" sz="3600" dirty="0">
                <a:solidFill>
                  <a:schemeClr val="bg1"/>
                </a:solidFill>
              </a:rPr>
              <a:t> se </a:t>
            </a:r>
            <a:r>
              <a:rPr lang="en-US" sz="3600" dirty="0" err="1">
                <a:solidFill>
                  <a:schemeClr val="bg1"/>
                </a:solidFill>
              </a:rPr>
              <a:t>obtienen</a:t>
            </a:r>
            <a:r>
              <a:rPr lang="en-US" sz="3600" dirty="0">
                <a:solidFill>
                  <a:schemeClr val="bg1"/>
                </a:solidFill>
              </a:rPr>
              <a:t> los </a:t>
            </a:r>
            <a:r>
              <a:rPr lang="en-US" sz="3600" dirty="0" err="1">
                <a:solidFill>
                  <a:schemeClr val="bg1"/>
                </a:solidFill>
              </a:rPr>
              <a:t>Ingresos</a:t>
            </a:r>
            <a:endParaRPr lang="en-US" sz="2000" dirty="0">
              <a:solidFill>
                <a:schemeClr val="bg1"/>
              </a:solidFill>
            </a:endParaRPr>
          </a:p>
        </p:txBody>
      </p:sp>
      <p:sp>
        <p:nvSpPr>
          <p:cNvPr id="71683" name="AutoShape 3"/>
          <p:cNvSpPr>
            <a:spLocks noChangeArrowheads="1"/>
          </p:cNvSpPr>
          <p:nvPr/>
        </p:nvSpPr>
        <p:spPr bwMode="auto">
          <a:xfrm>
            <a:off x="7086600" y="3352800"/>
            <a:ext cx="2286000" cy="266700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s-MX">
              <a:latin typeface="Verdana" panose="020B0604030504040204" pitchFamily="34" charset="0"/>
            </a:endParaRPr>
          </a:p>
        </p:txBody>
      </p:sp>
      <p:sp>
        <p:nvSpPr>
          <p:cNvPr id="71685" name="AutoShape 5"/>
          <p:cNvSpPr>
            <a:spLocks noChangeArrowheads="1"/>
          </p:cNvSpPr>
          <p:nvPr/>
        </p:nvSpPr>
        <p:spPr bwMode="auto">
          <a:xfrm>
            <a:off x="2667000" y="3352800"/>
            <a:ext cx="2286000" cy="266700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s-MX">
              <a:latin typeface="Verdana" panose="020B0604030504040204" pitchFamily="34" charset="0"/>
            </a:endParaRPr>
          </a:p>
        </p:txBody>
      </p:sp>
      <p:sp>
        <p:nvSpPr>
          <p:cNvPr id="71686" name="Text Box 6"/>
          <p:cNvSpPr txBox="1">
            <a:spLocks noChangeArrowheads="1"/>
          </p:cNvSpPr>
          <p:nvPr/>
        </p:nvSpPr>
        <p:spPr bwMode="auto">
          <a:xfrm>
            <a:off x="2762249" y="3552825"/>
            <a:ext cx="214471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s-MX" sz="2000" b="1" dirty="0">
                <a:solidFill>
                  <a:srgbClr val="000000"/>
                </a:solidFill>
                <a:latin typeface="Calibri" panose="020F0502020204030204" pitchFamily="34" charset="0"/>
                <a:cs typeface="Calibri" panose="020F0502020204030204" pitchFamily="34" charset="0"/>
              </a:rPr>
              <a:t>Ingresos</a:t>
            </a:r>
            <a:r>
              <a:rPr lang="en-US" sz="2000" b="1" dirty="0">
                <a:solidFill>
                  <a:srgbClr val="000000"/>
                </a:solidFill>
                <a:latin typeface="Calibri" panose="020F0502020204030204" pitchFamily="34" charset="0"/>
                <a:cs typeface="Calibri" panose="020F0502020204030204" pitchFamily="34" charset="0"/>
              </a:rPr>
              <a:t> de Libre </a:t>
            </a:r>
            <a:r>
              <a:rPr lang="es-MX" sz="2000" b="1" dirty="0">
                <a:solidFill>
                  <a:srgbClr val="000000"/>
                </a:solidFill>
                <a:latin typeface="Calibri" panose="020F0502020204030204" pitchFamily="34" charset="0"/>
                <a:cs typeface="Calibri" panose="020F0502020204030204" pitchFamily="34" charset="0"/>
              </a:rPr>
              <a:t>Disposición</a:t>
            </a:r>
          </a:p>
          <a:p>
            <a:pPr algn="ctr" eaLnBrk="0" hangingPunct="0"/>
            <a:endParaRPr lang="en-US" sz="2000" b="1" dirty="0">
              <a:solidFill>
                <a:srgbClr val="000000"/>
              </a:solidFill>
              <a:latin typeface="Calibri" panose="020F0502020204030204" pitchFamily="34" charset="0"/>
              <a:cs typeface="Calibri" panose="020F0502020204030204" pitchFamily="34" charset="0"/>
            </a:endParaRPr>
          </a:p>
          <a:p>
            <a:pPr algn="ctr" eaLnBrk="0" hangingPunct="0"/>
            <a:r>
              <a:rPr lang="es-MX" sz="2000" dirty="0">
                <a:latin typeface="Calibri" panose="020F0502020204030204" pitchFamily="34" charset="0"/>
                <a:cs typeface="Calibri" panose="020F0502020204030204" pitchFamily="34" charset="0"/>
              </a:rPr>
              <a:t> $2,265,615,350.00 </a:t>
            </a:r>
            <a:endParaRPr lang="en-US" sz="2000" dirty="0">
              <a:solidFill>
                <a:srgbClr val="000000"/>
              </a:solidFill>
              <a:latin typeface="Calibri" panose="020F0502020204030204" pitchFamily="34" charset="0"/>
              <a:cs typeface="Calibri" panose="020F0502020204030204" pitchFamily="34" charset="0"/>
            </a:endParaRPr>
          </a:p>
        </p:txBody>
      </p:sp>
      <p:sp>
        <p:nvSpPr>
          <p:cNvPr id="71687" name="Freeform 7"/>
          <p:cNvSpPr>
            <a:spLocks/>
          </p:cNvSpPr>
          <p:nvPr/>
        </p:nvSpPr>
        <p:spPr bwMode="gray">
          <a:xfrm>
            <a:off x="4746625" y="3255964"/>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s-MX"/>
          </a:p>
        </p:txBody>
      </p:sp>
      <p:sp>
        <p:nvSpPr>
          <p:cNvPr id="71688" name="AutoShape 8"/>
          <p:cNvSpPr>
            <a:spLocks noChangeAspect="1" noChangeArrowheads="1" noTextEdit="1"/>
          </p:cNvSpPr>
          <p:nvPr/>
        </p:nvSpPr>
        <p:spPr bwMode="gray">
          <a:xfrm flipH="1">
            <a:off x="6392864" y="3252788"/>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71689" name="Freeform 9"/>
          <p:cNvSpPr>
            <a:spLocks/>
          </p:cNvSpPr>
          <p:nvPr/>
        </p:nvSpPr>
        <p:spPr bwMode="gray">
          <a:xfrm flipH="1">
            <a:off x="6399214" y="3255964"/>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s-MX"/>
          </a:p>
        </p:txBody>
      </p:sp>
      <p:grpSp>
        <p:nvGrpSpPr>
          <p:cNvPr id="71690" name="Group 10"/>
          <p:cNvGrpSpPr>
            <a:grpSpLocks/>
          </p:cNvGrpSpPr>
          <p:nvPr/>
        </p:nvGrpSpPr>
        <p:grpSpPr bwMode="auto">
          <a:xfrm>
            <a:off x="4572000" y="1628775"/>
            <a:ext cx="2998788" cy="1601788"/>
            <a:chOff x="1997" y="1314"/>
            <a:chExt cx="1889" cy="1009"/>
          </a:xfrm>
        </p:grpSpPr>
        <p:grpSp>
          <p:nvGrpSpPr>
            <p:cNvPr id="71691" name="Group 11"/>
            <p:cNvGrpSpPr>
              <a:grpSpLocks/>
            </p:cNvGrpSpPr>
            <p:nvPr/>
          </p:nvGrpSpPr>
          <p:grpSpPr bwMode="auto">
            <a:xfrm>
              <a:off x="1997" y="1404"/>
              <a:ext cx="1889" cy="919"/>
              <a:chOff x="1973" y="1027"/>
              <a:chExt cx="1926" cy="937"/>
            </a:xfrm>
          </p:grpSpPr>
          <p:sp>
            <p:nvSpPr>
              <p:cNvPr id="71692"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71693"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grpSp>
        <p:sp>
          <p:nvSpPr>
            <p:cNvPr id="71694"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71695"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71696" name="Oval 16"/>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71697" name="Oval 17"/>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grpSp>
      <p:sp>
        <p:nvSpPr>
          <p:cNvPr id="71698" name="Text Box 18"/>
          <p:cNvSpPr txBox="1">
            <a:spLocks noChangeArrowheads="1"/>
          </p:cNvSpPr>
          <p:nvPr/>
        </p:nvSpPr>
        <p:spPr bwMode="auto">
          <a:xfrm>
            <a:off x="4624204" y="1223710"/>
            <a:ext cx="286168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s-MX" sz="2000" b="1" dirty="0">
                <a:solidFill>
                  <a:schemeClr val="tx1">
                    <a:lumMod val="50000"/>
                  </a:schemeClr>
                </a:solidFill>
              </a:rPr>
              <a:t>Ingresos</a:t>
            </a:r>
            <a:r>
              <a:rPr lang="en-US" sz="2000" b="1" dirty="0">
                <a:solidFill>
                  <a:schemeClr val="tx1">
                    <a:lumMod val="50000"/>
                  </a:schemeClr>
                </a:solidFill>
              </a:rPr>
              <a:t> </a:t>
            </a:r>
            <a:r>
              <a:rPr lang="es-MX" sz="2000" b="1" dirty="0">
                <a:solidFill>
                  <a:schemeClr val="tx1">
                    <a:lumMod val="50000"/>
                  </a:schemeClr>
                </a:solidFill>
              </a:rPr>
              <a:t>Municipales</a:t>
            </a:r>
            <a:r>
              <a:rPr lang="en-US" sz="2000" b="1" dirty="0">
                <a:solidFill>
                  <a:schemeClr val="tx1">
                    <a:lumMod val="50000"/>
                  </a:schemeClr>
                </a:solidFill>
              </a:rPr>
              <a:t> </a:t>
            </a:r>
          </a:p>
          <a:p>
            <a:pPr algn="ctr" eaLnBrk="0" hangingPunct="0"/>
            <a:endParaRPr lang="en-US" sz="2000" dirty="0">
              <a:solidFill>
                <a:schemeClr val="tx1">
                  <a:lumMod val="50000"/>
                </a:schemeClr>
              </a:solidFill>
            </a:endParaRPr>
          </a:p>
          <a:p>
            <a:pPr algn="ctr" eaLnBrk="0" hangingPunct="0"/>
            <a:r>
              <a:rPr lang="en-US" sz="2000" b="1" dirty="0"/>
              <a:t>$2,931,011,975.00</a:t>
            </a:r>
          </a:p>
        </p:txBody>
      </p:sp>
      <p:sp>
        <p:nvSpPr>
          <p:cNvPr id="71699" name="Text Box 19"/>
          <p:cNvSpPr txBox="1">
            <a:spLocks noChangeArrowheads="1"/>
          </p:cNvSpPr>
          <p:nvPr/>
        </p:nvSpPr>
        <p:spPr bwMode="auto">
          <a:xfrm>
            <a:off x="7315200" y="3581400"/>
            <a:ext cx="203835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sz="2000" b="1" dirty="0">
                <a:solidFill>
                  <a:srgbClr val="000000"/>
                </a:solidFill>
                <a:latin typeface="Calibri" panose="020F0502020204030204" pitchFamily="34" charset="0"/>
                <a:cs typeface="Calibri" panose="020F0502020204030204" pitchFamily="34" charset="0"/>
              </a:rPr>
              <a:t>Ingresos</a:t>
            </a:r>
            <a:r>
              <a:rPr lang="en-US" sz="2000" b="1" dirty="0">
                <a:solidFill>
                  <a:srgbClr val="000000"/>
                </a:solidFill>
                <a:latin typeface="Calibri" panose="020F0502020204030204" pitchFamily="34" charset="0"/>
                <a:cs typeface="Calibri" panose="020F0502020204030204" pitchFamily="34" charset="0"/>
              </a:rPr>
              <a:t> </a:t>
            </a:r>
            <a:r>
              <a:rPr lang="en-US" sz="2000" b="1" dirty="0" err="1">
                <a:solidFill>
                  <a:srgbClr val="000000"/>
                </a:solidFill>
                <a:latin typeface="Calibri" panose="020F0502020204030204" pitchFamily="34" charset="0"/>
                <a:cs typeface="Calibri" panose="020F0502020204030204" pitchFamily="34" charset="0"/>
              </a:rPr>
              <a:t>Etiquetados</a:t>
            </a:r>
            <a:endParaRPr lang="en-US" sz="2000" b="1" dirty="0">
              <a:solidFill>
                <a:srgbClr val="000000"/>
              </a:solidFill>
              <a:latin typeface="Calibri" panose="020F0502020204030204" pitchFamily="34" charset="0"/>
              <a:cs typeface="Calibri" panose="020F0502020204030204" pitchFamily="34" charset="0"/>
            </a:endParaRPr>
          </a:p>
          <a:p>
            <a:pPr algn="ctr"/>
            <a:endParaRPr lang="en-US" sz="2000" b="1" dirty="0">
              <a:solidFill>
                <a:srgbClr val="000000"/>
              </a:solidFill>
              <a:latin typeface="Calibri" panose="020F0502020204030204" pitchFamily="34" charset="0"/>
              <a:cs typeface="Calibri" panose="020F0502020204030204" pitchFamily="34" charset="0"/>
            </a:endParaRPr>
          </a:p>
          <a:p>
            <a:pPr algn="ctr"/>
            <a:endParaRPr lang="en-US" sz="2000" b="1" dirty="0">
              <a:solidFill>
                <a:srgbClr val="000000"/>
              </a:solidFill>
              <a:latin typeface="Calibri" panose="020F0502020204030204" pitchFamily="34" charset="0"/>
              <a:cs typeface="Calibri" panose="020F0502020204030204" pitchFamily="34" charset="0"/>
            </a:endParaRPr>
          </a:p>
          <a:p>
            <a:pPr algn="ctr"/>
            <a:r>
              <a:rPr lang="es-MX" sz="2000" dirty="0">
                <a:latin typeface="Calibri" panose="020F0502020204030204" pitchFamily="34" charset="0"/>
                <a:cs typeface="Calibri" panose="020F0502020204030204" pitchFamily="34" charset="0"/>
              </a:rPr>
              <a:t> $665,396,625.00</a:t>
            </a:r>
          </a:p>
        </p:txBody>
      </p:sp>
      <p:pic>
        <p:nvPicPr>
          <p:cNvPr id="21" name="Imagen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3499" y="5520392"/>
            <a:ext cx="1282900" cy="1336355"/>
          </a:xfrm>
          <a:prstGeom prst="rect">
            <a:avLst/>
          </a:prstGeom>
        </p:spPr>
      </p:pic>
    </p:spTree>
    <p:extLst>
      <p:ext uri="{BB962C8B-B14F-4D97-AF65-F5344CB8AC3E}">
        <p14:creationId xmlns:p14="http://schemas.microsoft.com/office/powerpoint/2010/main" val="1156794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783784" y="609362"/>
            <a:ext cx="8911687" cy="673748"/>
          </a:xfrm>
          <a:solidFill>
            <a:schemeClr val="accent1"/>
          </a:solidFill>
        </p:spPr>
        <p:txBody>
          <a:bodyPr/>
          <a:lstStyle/>
          <a:p>
            <a:r>
              <a:rPr lang="en-US" sz="3600" dirty="0" err="1">
                <a:solidFill>
                  <a:schemeClr val="bg1"/>
                </a:solidFill>
              </a:rPr>
              <a:t>Ingresos</a:t>
            </a:r>
            <a:endParaRPr lang="en-US" sz="2000" dirty="0">
              <a:solidFill>
                <a:schemeClr val="bg1"/>
              </a:solidFill>
            </a:endParaRPr>
          </a:p>
        </p:txBody>
      </p:sp>
      <p:sp>
        <p:nvSpPr>
          <p:cNvPr id="76803" name="AutoShape 3"/>
          <p:cNvSpPr>
            <a:spLocks noChangeArrowheads="1"/>
          </p:cNvSpPr>
          <p:nvPr/>
        </p:nvSpPr>
        <p:spPr bwMode="ltGray">
          <a:xfrm>
            <a:off x="1905000" y="1600200"/>
            <a:ext cx="5880100" cy="4495800"/>
          </a:xfrm>
          <a:prstGeom prst="rightArrow">
            <a:avLst>
              <a:gd name="adj1" fmla="val 79306"/>
              <a:gd name="adj2" fmla="val 32395"/>
            </a:avLst>
          </a:prstGeom>
          <a:gradFill rotWithShape="1">
            <a:gsLst>
              <a:gs pos="0">
                <a:schemeClr val="accent1">
                  <a:gamma/>
                  <a:tint val="0"/>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76804" name="AutoShape 4"/>
          <p:cNvSpPr>
            <a:spLocks noChangeArrowheads="1"/>
          </p:cNvSpPr>
          <p:nvPr/>
        </p:nvSpPr>
        <p:spPr bwMode="blackWhite">
          <a:xfrm>
            <a:off x="914400" y="2122716"/>
            <a:ext cx="5410200" cy="1752600"/>
          </a:xfrm>
          <a:prstGeom prst="roundRect">
            <a:avLst>
              <a:gd name="adj" fmla="val 9106"/>
            </a:avLst>
          </a:prstGeom>
          <a:gradFill rotWithShape="1">
            <a:gsLst>
              <a:gs pos="0">
                <a:schemeClr val="accent2"/>
              </a:gs>
              <a:gs pos="100000">
                <a:schemeClr val="accent2">
                  <a:gamma/>
                  <a:tint val="69804"/>
                  <a:invGamma/>
                </a:schemeClr>
              </a:gs>
            </a:gsLst>
            <a:lin ang="5400000" scaled="1"/>
          </a:gra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600" dirty="0" err="1">
                <a:solidFill>
                  <a:schemeClr val="bg1"/>
                </a:solidFill>
              </a:rPr>
              <a:t>Ingresos</a:t>
            </a:r>
            <a:r>
              <a:rPr lang="en-US" sz="1600" dirty="0">
                <a:solidFill>
                  <a:schemeClr val="bg1"/>
                </a:solidFill>
              </a:rPr>
              <a:t> </a:t>
            </a:r>
            <a:r>
              <a:rPr lang="en-US" sz="1600" dirty="0" err="1">
                <a:solidFill>
                  <a:schemeClr val="bg1"/>
                </a:solidFill>
              </a:rPr>
              <a:t>Propios</a:t>
            </a:r>
            <a:r>
              <a:rPr lang="en-US" sz="1600" dirty="0">
                <a:solidFill>
                  <a:schemeClr val="bg1"/>
                </a:solidFill>
              </a:rPr>
              <a:t> </a:t>
            </a:r>
          </a:p>
          <a:p>
            <a:pPr algn="ctr" eaLnBrk="0" hangingPunct="0"/>
            <a:endParaRPr lang="en-US" sz="1600" dirty="0">
              <a:solidFill>
                <a:schemeClr val="bg1"/>
              </a:solidFill>
            </a:endParaRPr>
          </a:p>
          <a:p>
            <a:pPr algn="just" eaLnBrk="0" hangingPunct="0"/>
            <a:r>
              <a:rPr lang="es-MX" sz="1600" dirty="0">
                <a:solidFill>
                  <a:schemeClr val="bg1"/>
                </a:solidFill>
              </a:rPr>
              <a:t>Son todos  aquellos ingresos que percibe el</a:t>
            </a:r>
          </a:p>
          <a:p>
            <a:pPr algn="just" eaLnBrk="0" hangingPunct="0"/>
            <a:r>
              <a:rPr lang="es-MX" sz="1600" dirty="0">
                <a:solidFill>
                  <a:schemeClr val="bg1"/>
                </a:solidFill>
              </a:rPr>
              <a:t> municipio  por las contribuciones  de los </a:t>
            </a:r>
          </a:p>
          <a:p>
            <a:pPr algn="just" eaLnBrk="0" hangingPunct="0"/>
            <a:r>
              <a:rPr lang="es-MX" sz="1600" dirty="0">
                <a:solidFill>
                  <a:schemeClr val="bg1"/>
                </a:solidFill>
              </a:rPr>
              <a:t>ciudadanos en materia de impuestos, </a:t>
            </a:r>
          </a:p>
          <a:p>
            <a:pPr algn="just" eaLnBrk="0" hangingPunct="0"/>
            <a:r>
              <a:rPr lang="es-MX" sz="1600" dirty="0">
                <a:solidFill>
                  <a:schemeClr val="bg1"/>
                </a:solidFill>
              </a:rPr>
              <a:t>derechos, aprovechamientos.</a:t>
            </a:r>
          </a:p>
          <a:p>
            <a:pPr eaLnBrk="0" hangingPunct="0"/>
            <a:endParaRPr lang="en-US" sz="1600" b="1" dirty="0">
              <a:solidFill>
                <a:schemeClr val="bg1"/>
              </a:solidFill>
            </a:endParaRPr>
          </a:p>
        </p:txBody>
      </p:sp>
      <p:sp>
        <p:nvSpPr>
          <p:cNvPr id="76806" name="AutoShape 6"/>
          <p:cNvSpPr>
            <a:spLocks noChangeArrowheads="1"/>
          </p:cNvSpPr>
          <p:nvPr/>
        </p:nvSpPr>
        <p:spPr bwMode="blackWhite">
          <a:xfrm>
            <a:off x="914400" y="3962400"/>
            <a:ext cx="5410200" cy="1600200"/>
          </a:xfrm>
          <a:prstGeom prst="roundRect">
            <a:avLst>
              <a:gd name="adj" fmla="val 9106"/>
            </a:avLst>
          </a:prstGeom>
          <a:gradFill rotWithShape="1">
            <a:gsLst>
              <a:gs pos="0">
                <a:schemeClr val="hlink"/>
              </a:gs>
              <a:gs pos="100000">
                <a:schemeClr val="hlink">
                  <a:gamma/>
                  <a:tint val="69804"/>
                  <a:invGamma/>
                </a:schemeClr>
              </a:gs>
            </a:gsLst>
            <a:lin ang="5400000" scaled="1"/>
          </a:gra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600" dirty="0">
                <a:solidFill>
                  <a:schemeClr val="bg1"/>
                </a:solidFill>
              </a:rPr>
              <a:t>Participaciones Federales (Ramo 28)</a:t>
            </a:r>
          </a:p>
          <a:p>
            <a:pPr algn="ctr"/>
            <a:endParaRPr lang="es-MX" sz="1600" dirty="0">
              <a:solidFill>
                <a:schemeClr val="bg1"/>
              </a:solidFill>
            </a:endParaRPr>
          </a:p>
          <a:p>
            <a:r>
              <a:rPr lang="es-MX" sz="1600" dirty="0">
                <a:solidFill>
                  <a:schemeClr val="bg1"/>
                </a:solidFill>
              </a:rPr>
              <a:t>Son todos aquellos que recibe el municipio de la</a:t>
            </a:r>
          </a:p>
          <a:p>
            <a:r>
              <a:rPr lang="es-MX" sz="1600" dirty="0">
                <a:solidFill>
                  <a:schemeClr val="bg1"/>
                </a:solidFill>
              </a:rPr>
              <a:t>Federación, por las contribuciones de los ciudadanos</a:t>
            </a:r>
          </a:p>
          <a:p>
            <a:r>
              <a:rPr lang="es-MX" sz="1600" dirty="0">
                <a:solidFill>
                  <a:schemeClr val="bg1"/>
                </a:solidFill>
              </a:rPr>
              <a:t>en materia de IVA, ISR, IEPS y otros impuestos.</a:t>
            </a:r>
          </a:p>
        </p:txBody>
      </p:sp>
      <p:sp>
        <p:nvSpPr>
          <p:cNvPr id="76807" name="AutoShape 7"/>
          <p:cNvSpPr>
            <a:spLocks noChangeArrowheads="1"/>
          </p:cNvSpPr>
          <p:nvPr/>
        </p:nvSpPr>
        <p:spPr bwMode="auto">
          <a:xfrm>
            <a:off x="7823200" y="3283177"/>
            <a:ext cx="3628571" cy="961571"/>
          </a:xfrm>
          <a:prstGeom prst="roundRect">
            <a:avLst>
              <a:gd name="adj" fmla="val 9106"/>
            </a:avLst>
          </a:prstGeom>
          <a:noFill/>
          <a:ln>
            <a:noFill/>
          </a:ln>
          <a:effectLst/>
          <a:extLst>
            <a:ext uri="{909E8E84-426E-40DD-AFC4-6F175D3DCCD1}">
              <a14:hiddenFill xmlns:a14="http://schemas.microsoft.com/office/drawing/2010/main">
                <a:solidFill>
                  <a:srgbClr val="9ACDD4"/>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b="1" dirty="0" err="1">
                <a:effectLst>
                  <a:outerShdw blurRad="38100" dist="38100" dir="2700000" algn="tl">
                    <a:srgbClr val="C0C0C0"/>
                  </a:outerShdw>
                </a:effectLst>
              </a:rPr>
              <a:t>Ingresos</a:t>
            </a:r>
            <a:r>
              <a:rPr lang="en-US" b="1" dirty="0">
                <a:effectLst>
                  <a:outerShdw blurRad="38100" dist="38100" dir="2700000" algn="tl">
                    <a:srgbClr val="C0C0C0"/>
                  </a:outerShdw>
                </a:effectLst>
              </a:rPr>
              <a:t> de Libre </a:t>
            </a:r>
            <a:r>
              <a:rPr lang="en-US" b="1" dirty="0" err="1">
                <a:effectLst>
                  <a:outerShdw blurRad="38100" dist="38100" dir="2700000" algn="tl">
                    <a:srgbClr val="C0C0C0"/>
                  </a:outerShdw>
                </a:effectLst>
              </a:rPr>
              <a:t>Disposición</a:t>
            </a:r>
            <a:endParaRPr lang="en-US" b="1" dirty="0">
              <a:effectLst>
                <a:outerShdw blurRad="38100" dist="38100" dir="2700000" algn="tl">
                  <a:srgbClr val="C0C0C0"/>
                </a:outerShdw>
              </a:effectLst>
            </a:endParaRPr>
          </a:p>
          <a:p>
            <a:pPr algn="ctr"/>
            <a:endParaRPr lang="en-US" b="1" dirty="0">
              <a:effectLst>
                <a:outerShdw blurRad="38100" dist="38100" dir="2700000" algn="tl">
                  <a:srgbClr val="C0C0C0"/>
                </a:outerShdw>
              </a:effectLst>
            </a:endParaRPr>
          </a:p>
          <a:p>
            <a:pPr algn="ctr"/>
            <a:endParaRPr lang="en-US" b="1" dirty="0">
              <a:effectLst>
                <a:outerShdw blurRad="38100" dist="38100" dir="2700000" algn="tl">
                  <a:srgbClr val="C0C0C0"/>
                </a:outerShdw>
              </a:effectLst>
            </a:endParaRPr>
          </a:p>
          <a:p>
            <a:pPr lvl="0" algn="just" defTabSz="914377"/>
            <a:r>
              <a:rPr lang="es-MX" dirty="0">
                <a:solidFill>
                  <a:srgbClr val="00B050"/>
                </a:solidFill>
              </a:rPr>
              <a:t>Los Ingresos de Libre Disposición, son aquellos  ingresos que percibe el municipio por el cobro de impuestos, derechos, productos y aprovechamientos, así como por los que recibe de la Federación Ramo 28</a:t>
            </a: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2095" y="5666983"/>
            <a:ext cx="1143376" cy="1191017"/>
          </a:xfrm>
          <a:prstGeom prst="rect">
            <a:avLst/>
          </a:prstGeom>
        </p:spPr>
      </p:pic>
    </p:spTree>
    <p:extLst>
      <p:ext uri="{BB962C8B-B14F-4D97-AF65-F5344CB8AC3E}">
        <p14:creationId xmlns:p14="http://schemas.microsoft.com/office/powerpoint/2010/main" val="66164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592925" y="624110"/>
            <a:ext cx="8911687" cy="645132"/>
          </a:xfrm>
          <a:solidFill>
            <a:schemeClr val="accent1"/>
          </a:solidFill>
        </p:spPr>
        <p:txBody>
          <a:bodyPr/>
          <a:lstStyle/>
          <a:p>
            <a:r>
              <a:rPr lang="en-US" sz="3600" dirty="0" err="1">
                <a:solidFill>
                  <a:schemeClr val="bg1"/>
                </a:solidFill>
              </a:rPr>
              <a:t>Ingresos</a:t>
            </a:r>
            <a:endParaRPr lang="en-US" sz="2000" dirty="0">
              <a:solidFill>
                <a:schemeClr val="bg1"/>
              </a:solidFill>
            </a:endParaRPr>
          </a:p>
        </p:txBody>
      </p:sp>
      <p:sp>
        <p:nvSpPr>
          <p:cNvPr id="9" name="Marcador de fecha 5"/>
          <p:cNvSpPr>
            <a:spLocks noGrp="1"/>
          </p:cNvSpPr>
          <p:nvPr>
            <p:ph type="dt" sz="half" idx="10"/>
          </p:nvPr>
        </p:nvSpPr>
        <p:spPr/>
        <p:txBody>
          <a:bodyPr/>
          <a:lstStyle/>
          <a:p>
            <a:r>
              <a:rPr lang="en-US"/>
              <a:t>www.themegallery.com</a:t>
            </a:r>
          </a:p>
        </p:txBody>
      </p:sp>
      <p:sp>
        <p:nvSpPr>
          <p:cNvPr id="76803" name="AutoShape 3"/>
          <p:cNvSpPr>
            <a:spLocks noChangeArrowheads="1"/>
          </p:cNvSpPr>
          <p:nvPr/>
        </p:nvSpPr>
        <p:spPr bwMode="ltGray">
          <a:xfrm>
            <a:off x="1905000" y="1600200"/>
            <a:ext cx="5880100" cy="4495800"/>
          </a:xfrm>
          <a:prstGeom prst="rightArrow">
            <a:avLst>
              <a:gd name="adj1" fmla="val 79306"/>
              <a:gd name="adj2" fmla="val 32395"/>
            </a:avLst>
          </a:prstGeom>
          <a:gradFill rotWithShape="1">
            <a:gsLst>
              <a:gs pos="0">
                <a:schemeClr val="accent1">
                  <a:gamma/>
                  <a:tint val="0"/>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76804" name="AutoShape 4"/>
          <p:cNvSpPr>
            <a:spLocks noChangeArrowheads="1"/>
          </p:cNvSpPr>
          <p:nvPr/>
        </p:nvSpPr>
        <p:spPr bwMode="blackWhite">
          <a:xfrm>
            <a:off x="914400" y="2122716"/>
            <a:ext cx="5410200" cy="1752600"/>
          </a:xfrm>
          <a:prstGeom prst="roundRect">
            <a:avLst>
              <a:gd name="adj" fmla="val 9106"/>
            </a:avLst>
          </a:prstGeom>
          <a:gradFill rotWithShape="1">
            <a:gsLst>
              <a:gs pos="0">
                <a:schemeClr val="accent4">
                  <a:lumMod val="40000"/>
                  <a:lumOff val="60000"/>
                </a:schemeClr>
              </a:gs>
              <a:gs pos="100000">
                <a:srgbClr val="00B0F0"/>
              </a:gs>
            </a:gsLst>
            <a:lin ang="5400000" scaled="1"/>
          </a:gradFill>
          <a:ln w="25400">
            <a:solidFill>
              <a:schemeClr val="bg1"/>
            </a:solidFill>
            <a:round/>
            <a:headEnd/>
            <a:tailEnd/>
          </a:ln>
          <a:effectLst/>
        </p:spPr>
        <p:txBody>
          <a:bodyPr wrap="none" anchor="ctr"/>
          <a:lstStyle/>
          <a:p>
            <a:pPr algn="ctr" eaLnBrk="0" hangingPunct="0"/>
            <a:r>
              <a:rPr lang="en-US" sz="1600" dirty="0" err="1">
                <a:solidFill>
                  <a:schemeClr val="bg1"/>
                </a:solidFill>
              </a:rPr>
              <a:t>Ramo</a:t>
            </a:r>
            <a:r>
              <a:rPr lang="en-US" sz="1600" dirty="0">
                <a:solidFill>
                  <a:schemeClr val="bg1"/>
                </a:solidFill>
              </a:rPr>
              <a:t> 33</a:t>
            </a:r>
          </a:p>
          <a:p>
            <a:pPr algn="ctr" eaLnBrk="0" hangingPunct="0"/>
            <a:endParaRPr lang="en-US" sz="1600" dirty="0">
              <a:solidFill>
                <a:schemeClr val="bg1"/>
              </a:solidFill>
            </a:endParaRPr>
          </a:p>
          <a:p>
            <a:pPr lvl="0"/>
            <a:r>
              <a:rPr lang="es-MX" sz="1600" dirty="0">
                <a:solidFill>
                  <a:schemeClr val="bg1"/>
                </a:solidFill>
              </a:rPr>
              <a:t>Recursos destinados a las necesidades específicas de:</a:t>
            </a:r>
          </a:p>
          <a:p>
            <a:pPr lvl="0"/>
            <a:r>
              <a:rPr lang="es-MX" sz="1600" dirty="0">
                <a:solidFill>
                  <a:schemeClr val="bg1"/>
                </a:solidFill>
              </a:rPr>
              <a:t>Educación, Infraestructura básica y educativa, programas</a:t>
            </a:r>
          </a:p>
          <a:p>
            <a:pPr lvl="0"/>
            <a:r>
              <a:rPr lang="es-MX" sz="1600" dirty="0">
                <a:solidFill>
                  <a:schemeClr val="bg1"/>
                </a:solidFill>
              </a:rPr>
              <a:t>alimenticios y de Seguridad Social. </a:t>
            </a:r>
          </a:p>
          <a:p>
            <a:pPr eaLnBrk="0" hangingPunct="0"/>
            <a:endParaRPr lang="en-US" sz="1600" b="1" dirty="0">
              <a:solidFill>
                <a:schemeClr val="bg1"/>
              </a:solidFill>
            </a:endParaRPr>
          </a:p>
        </p:txBody>
      </p:sp>
      <p:sp>
        <p:nvSpPr>
          <p:cNvPr id="76806" name="AutoShape 6"/>
          <p:cNvSpPr>
            <a:spLocks noChangeArrowheads="1"/>
          </p:cNvSpPr>
          <p:nvPr/>
        </p:nvSpPr>
        <p:spPr bwMode="blackWhite">
          <a:xfrm>
            <a:off x="914400" y="3962400"/>
            <a:ext cx="5410200" cy="1600200"/>
          </a:xfrm>
          <a:prstGeom prst="roundRect">
            <a:avLst>
              <a:gd name="adj" fmla="val 9106"/>
            </a:avLst>
          </a:prstGeom>
          <a:gradFill rotWithShape="1">
            <a:gsLst>
              <a:gs pos="11500">
                <a:srgbClr val="11B164"/>
              </a:gs>
              <a:gs pos="0">
                <a:srgbClr val="00B050"/>
              </a:gs>
              <a:gs pos="100000">
                <a:srgbClr val="92D050"/>
              </a:gs>
            </a:gsLst>
            <a:lin ang="5400000" scaled="1"/>
          </a:gradFill>
          <a:ln w="25400">
            <a:solidFill>
              <a:schemeClr val="bg1"/>
            </a:solidFill>
            <a:round/>
            <a:headEnd/>
            <a:tailEnd/>
          </a:ln>
          <a:effectLst/>
        </p:spPr>
        <p:txBody>
          <a:bodyPr wrap="none" anchor="ctr"/>
          <a:lstStyle/>
          <a:p>
            <a:pPr algn="ctr"/>
            <a:r>
              <a:rPr lang="es-ES" sz="1600" dirty="0">
                <a:solidFill>
                  <a:schemeClr val="bg1"/>
                </a:solidFill>
              </a:rPr>
              <a:t>Convenidos</a:t>
            </a:r>
          </a:p>
          <a:p>
            <a:pPr algn="ctr"/>
            <a:endParaRPr lang="es-ES" sz="1600" dirty="0">
              <a:solidFill>
                <a:schemeClr val="bg1"/>
              </a:solidFill>
            </a:endParaRPr>
          </a:p>
          <a:p>
            <a:pPr lvl="0" algn="just"/>
            <a:r>
              <a:rPr lang="es-MX" sz="1600" dirty="0">
                <a:solidFill>
                  <a:schemeClr val="bg1"/>
                </a:solidFill>
              </a:rPr>
              <a:t>Son aquellos que provienen del ramo 33 y los que</a:t>
            </a:r>
          </a:p>
          <a:p>
            <a:pPr lvl="0" algn="just"/>
            <a:r>
              <a:rPr lang="es-MX" sz="1600" dirty="0">
                <a:solidFill>
                  <a:schemeClr val="bg1"/>
                </a:solidFill>
              </a:rPr>
              <a:t>corresponden a los convenios celebrados entre la </a:t>
            </a:r>
          </a:p>
          <a:p>
            <a:pPr lvl="0" algn="just"/>
            <a:r>
              <a:rPr lang="es-MX" sz="1600" dirty="0">
                <a:solidFill>
                  <a:schemeClr val="bg1"/>
                </a:solidFill>
              </a:rPr>
              <a:t>Federación y/o el Estado con los Ayuntamientos.</a:t>
            </a:r>
          </a:p>
        </p:txBody>
      </p:sp>
      <p:sp>
        <p:nvSpPr>
          <p:cNvPr id="76807" name="AutoShape 7"/>
          <p:cNvSpPr>
            <a:spLocks noChangeArrowheads="1"/>
          </p:cNvSpPr>
          <p:nvPr/>
        </p:nvSpPr>
        <p:spPr bwMode="auto">
          <a:xfrm>
            <a:off x="7823200" y="3283177"/>
            <a:ext cx="3628571" cy="961571"/>
          </a:xfrm>
          <a:prstGeom prst="roundRect">
            <a:avLst>
              <a:gd name="adj" fmla="val 9106"/>
            </a:avLst>
          </a:prstGeom>
          <a:noFill/>
          <a:ln>
            <a:noFill/>
          </a:ln>
          <a:effectLst/>
          <a:extLst>
            <a:ext uri="{909E8E84-426E-40DD-AFC4-6F175D3DCCD1}">
              <a14:hiddenFill xmlns:a14="http://schemas.microsoft.com/office/drawing/2010/main">
                <a:solidFill>
                  <a:srgbClr val="9ACDD4"/>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b="1" dirty="0" err="1">
                <a:effectLst>
                  <a:outerShdw blurRad="38100" dist="38100" dir="2700000" algn="tl">
                    <a:srgbClr val="C0C0C0"/>
                  </a:outerShdw>
                </a:effectLst>
              </a:rPr>
              <a:t>Ingresos</a:t>
            </a:r>
            <a:r>
              <a:rPr lang="en-US" b="1" dirty="0">
                <a:effectLst>
                  <a:outerShdw blurRad="38100" dist="38100" dir="2700000" algn="tl">
                    <a:srgbClr val="C0C0C0"/>
                  </a:outerShdw>
                </a:effectLst>
              </a:rPr>
              <a:t> </a:t>
            </a:r>
            <a:r>
              <a:rPr lang="en-US" b="1" dirty="0" err="1">
                <a:effectLst>
                  <a:outerShdw blurRad="38100" dist="38100" dir="2700000" algn="tl">
                    <a:srgbClr val="C0C0C0"/>
                  </a:outerShdw>
                </a:effectLst>
              </a:rPr>
              <a:t>Etiquetados</a:t>
            </a:r>
            <a:endParaRPr lang="en-US" b="1" dirty="0">
              <a:effectLst>
                <a:outerShdw blurRad="38100" dist="38100" dir="2700000" algn="tl">
                  <a:srgbClr val="C0C0C0"/>
                </a:outerShdw>
              </a:effectLst>
            </a:endParaRPr>
          </a:p>
          <a:p>
            <a:pPr algn="ctr"/>
            <a:endParaRPr lang="en-US" b="1" dirty="0">
              <a:effectLst>
                <a:outerShdw blurRad="38100" dist="38100" dir="2700000" algn="tl">
                  <a:srgbClr val="C0C0C0"/>
                </a:outerShdw>
              </a:effectLst>
            </a:endParaRPr>
          </a:p>
          <a:p>
            <a:pPr algn="just"/>
            <a:r>
              <a:rPr lang="es-MX" dirty="0">
                <a:solidFill>
                  <a:srgbClr val="00B050"/>
                </a:solidFill>
              </a:rPr>
              <a:t>Los Ingresos Etiquetados son todos aquellos recursos que provienen del Ramo 33 y los que corresponden a los convenios que celebra el H. Ayuntamiento con la Federación y/o el Estado.</a:t>
            </a: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5201" y="5351622"/>
            <a:ext cx="1282900" cy="1336355"/>
          </a:xfrm>
          <a:prstGeom prst="rect">
            <a:avLst/>
          </a:prstGeom>
        </p:spPr>
      </p:pic>
    </p:spTree>
    <p:extLst>
      <p:ext uri="{BB962C8B-B14F-4D97-AF65-F5344CB8AC3E}">
        <p14:creationId xmlns:p14="http://schemas.microsoft.com/office/powerpoint/2010/main" val="3457469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592925" y="624110"/>
            <a:ext cx="8911687" cy="644449"/>
          </a:xfrm>
          <a:solidFill>
            <a:schemeClr val="accent1"/>
          </a:solidFill>
        </p:spPr>
        <p:txBody>
          <a:bodyPr/>
          <a:lstStyle/>
          <a:p>
            <a:r>
              <a:rPr lang="en-US" dirty="0" err="1">
                <a:solidFill>
                  <a:schemeClr val="bg1"/>
                </a:solidFill>
              </a:rPr>
              <a:t>Ingresos</a:t>
            </a:r>
            <a:r>
              <a:rPr lang="en-US" dirty="0">
                <a:solidFill>
                  <a:schemeClr val="bg1"/>
                </a:solidFill>
              </a:rPr>
              <a:t> 2023</a:t>
            </a:r>
          </a:p>
        </p:txBody>
      </p:sp>
      <p:sp>
        <p:nvSpPr>
          <p:cNvPr id="89091" name="Text Box 3"/>
          <p:cNvSpPr txBox="1">
            <a:spLocks noChangeArrowheads="1"/>
          </p:cNvSpPr>
          <p:nvPr/>
        </p:nvSpPr>
        <p:spPr bwMode="auto">
          <a:xfrm>
            <a:off x="3184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MX"/>
          </a:p>
        </p:txBody>
      </p:sp>
      <p:sp>
        <p:nvSpPr>
          <p:cNvPr id="89134" name="AutoShape 46"/>
          <p:cNvSpPr>
            <a:spLocks noChangeArrowheads="1"/>
          </p:cNvSpPr>
          <p:nvPr/>
        </p:nvSpPr>
        <p:spPr bwMode="ltGray">
          <a:xfrm rot="5400000">
            <a:off x="727072" y="14747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pic>
        <p:nvPicPr>
          <p:cNvPr id="48" name="Imagen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8381" y="5781378"/>
            <a:ext cx="1043627" cy="1087112"/>
          </a:xfrm>
          <a:prstGeom prst="rect">
            <a:avLst/>
          </a:prstGeom>
        </p:spPr>
      </p:pic>
      <p:graphicFrame>
        <p:nvGraphicFramePr>
          <p:cNvPr id="100" name="Gráfico 99"/>
          <p:cNvGraphicFramePr>
            <a:graphicFrameLocks/>
          </p:cNvGraphicFramePr>
          <p:nvPr>
            <p:extLst>
              <p:ext uri="{D42A27DB-BD31-4B8C-83A1-F6EECF244321}">
                <p14:modId xmlns:p14="http://schemas.microsoft.com/office/powerpoint/2010/main" val="3463750477"/>
              </p:ext>
            </p:extLst>
          </p:nvPr>
        </p:nvGraphicFramePr>
        <p:xfrm>
          <a:off x="754059" y="1366762"/>
          <a:ext cx="9140568" cy="5279698"/>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ángulo redondeado 3"/>
          <p:cNvSpPr/>
          <p:nvPr/>
        </p:nvSpPr>
        <p:spPr>
          <a:xfrm>
            <a:off x="9048465" y="1324968"/>
            <a:ext cx="2593075" cy="3673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1600" b="1" dirty="0">
                <a:solidFill>
                  <a:schemeClr val="accent1">
                    <a:lumMod val="50000"/>
                  </a:schemeClr>
                </a:solidFill>
              </a:rPr>
              <a:t> $ 346,242,722.00 </a:t>
            </a:r>
          </a:p>
        </p:txBody>
      </p:sp>
      <p:sp>
        <p:nvSpPr>
          <p:cNvPr id="101" name="Rectángulo redondeado 100"/>
          <p:cNvSpPr/>
          <p:nvPr/>
        </p:nvSpPr>
        <p:spPr>
          <a:xfrm>
            <a:off x="9062113" y="1706023"/>
            <a:ext cx="2593075" cy="3673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1600" b="1" dirty="0">
                <a:solidFill>
                  <a:schemeClr val="accent1">
                    <a:lumMod val="50000"/>
                  </a:schemeClr>
                </a:solidFill>
              </a:rPr>
              <a:t>$  1,000.00  </a:t>
            </a:r>
          </a:p>
        </p:txBody>
      </p:sp>
      <p:sp>
        <p:nvSpPr>
          <p:cNvPr id="102" name="Rectángulo redondeado 101"/>
          <p:cNvSpPr/>
          <p:nvPr/>
        </p:nvSpPr>
        <p:spPr>
          <a:xfrm>
            <a:off x="9062112" y="2073375"/>
            <a:ext cx="2593075" cy="3673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1600" b="1" dirty="0">
                <a:solidFill>
                  <a:schemeClr val="accent1">
                    <a:lumMod val="50000"/>
                  </a:schemeClr>
                </a:solidFill>
              </a:rPr>
              <a:t>  $ 54,361,572.00 </a:t>
            </a:r>
          </a:p>
        </p:txBody>
      </p:sp>
      <p:sp>
        <p:nvSpPr>
          <p:cNvPr id="103" name="Rectángulo redondeado 102"/>
          <p:cNvSpPr/>
          <p:nvPr/>
        </p:nvSpPr>
        <p:spPr>
          <a:xfrm>
            <a:off x="9075758" y="2454375"/>
            <a:ext cx="2593075" cy="3673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1600" b="1" dirty="0">
                <a:solidFill>
                  <a:schemeClr val="accent1">
                    <a:lumMod val="50000"/>
                  </a:schemeClr>
                </a:solidFill>
              </a:rPr>
              <a:t> $  53,792,015.00 </a:t>
            </a:r>
          </a:p>
        </p:txBody>
      </p:sp>
      <p:sp>
        <p:nvSpPr>
          <p:cNvPr id="104" name="Rectángulo redondeado 103"/>
          <p:cNvSpPr/>
          <p:nvPr/>
        </p:nvSpPr>
        <p:spPr>
          <a:xfrm>
            <a:off x="9075758" y="2837250"/>
            <a:ext cx="2593075" cy="3673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1600" b="1" dirty="0">
                <a:solidFill>
                  <a:schemeClr val="accent1">
                    <a:lumMod val="50000"/>
                  </a:schemeClr>
                </a:solidFill>
              </a:rPr>
              <a:t> $  137,270,304.00 </a:t>
            </a:r>
          </a:p>
        </p:txBody>
      </p:sp>
      <p:sp>
        <p:nvSpPr>
          <p:cNvPr id="105" name="Rectángulo redondeado 104"/>
          <p:cNvSpPr/>
          <p:nvPr/>
        </p:nvSpPr>
        <p:spPr>
          <a:xfrm>
            <a:off x="9062110" y="5147438"/>
            <a:ext cx="2593075" cy="3673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1600" b="1" dirty="0">
                <a:solidFill>
                  <a:schemeClr val="accent1">
                    <a:lumMod val="50000"/>
                  </a:schemeClr>
                </a:solidFill>
              </a:rPr>
              <a:t>  $ 13,268,007.00 </a:t>
            </a:r>
          </a:p>
        </p:txBody>
      </p:sp>
      <p:sp>
        <p:nvSpPr>
          <p:cNvPr id="106" name="Rectángulo redondeado 105"/>
          <p:cNvSpPr/>
          <p:nvPr/>
        </p:nvSpPr>
        <p:spPr>
          <a:xfrm>
            <a:off x="9075758" y="3985138"/>
            <a:ext cx="2593075" cy="3673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1600" b="1" dirty="0">
                <a:solidFill>
                  <a:schemeClr val="accent1">
                    <a:lumMod val="50000"/>
                  </a:schemeClr>
                </a:solidFill>
              </a:rPr>
              <a:t> $  4,868,878.00 </a:t>
            </a:r>
          </a:p>
        </p:txBody>
      </p:sp>
      <p:sp>
        <p:nvSpPr>
          <p:cNvPr id="107" name="Rectángulo redondeado 106"/>
          <p:cNvSpPr/>
          <p:nvPr/>
        </p:nvSpPr>
        <p:spPr>
          <a:xfrm>
            <a:off x="9075758" y="5905011"/>
            <a:ext cx="2593075" cy="3673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1600" b="1" dirty="0">
                <a:solidFill>
                  <a:schemeClr val="accent1">
                    <a:lumMod val="50000"/>
                  </a:schemeClr>
                </a:solidFill>
              </a:rPr>
              <a:t>  $ 9,070,846.00 </a:t>
            </a:r>
          </a:p>
        </p:txBody>
      </p:sp>
      <p:sp>
        <p:nvSpPr>
          <p:cNvPr id="108" name="Rectángulo redondeado 107"/>
          <p:cNvSpPr/>
          <p:nvPr/>
        </p:nvSpPr>
        <p:spPr>
          <a:xfrm>
            <a:off x="9062111" y="5533474"/>
            <a:ext cx="2593075" cy="3673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1600" b="1" dirty="0">
                <a:solidFill>
                  <a:schemeClr val="accent1">
                    <a:lumMod val="50000"/>
                  </a:schemeClr>
                </a:solidFill>
              </a:rPr>
              <a:t>  $ 2,332,806.00 </a:t>
            </a:r>
          </a:p>
        </p:txBody>
      </p:sp>
      <p:sp>
        <p:nvSpPr>
          <p:cNvPr id="109" name="Rectángulo redondeado 108"/>
          <p:cNvSpPr/>
          <p:nvPr/>
        </p:nvSpPr>
        <p:spPr>
          <a:xfrm>
            <a:off x="9075758" y="4386812"/>
            <a:ext cx="2593075" cy="3673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1600" b="1" dirty="0">
                <a:solidFill>
                  <a:schemeClr val="accent1">
                    <a:lumMod val="50000"/>
                  </a:schemeClr>
                </a:solidFill>
              </a:rPr>
              <a:t>  $ 19,211,287.00 </a:t>
            </a:r>
          </a:p>
        </p:txBody>
      </p:sp>
      <p:sp>
        <p:nvSpPr>
          <p:cNvPr id="110" name="Rectángulo redondeado 109"/>
          <p:cNvSpPr/>
          <p:nvPr/>
        </p:nvSpPr>
        <p:spPr>
          <a:xfrm>
            <a:off x="9062110" y="4762321"/>
            <a:ext cx="2593075" cy="3673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1600" b="1" dirty="0">
                <a:solidFill>
                  <a:schemeClr val="accent1">
                    <a:lumMod val="50000"/>
                  </a:schemeClr>
                </a:solidFill>
              </a:rPr>
              <a:t>  $ 13,626,368.00 </a:t>
            </a:r>
          </a:p>
        </p:txBody>
      </p:sp>
      <p:sp>
        <p:nvSpPr>
          <p:cNvPr id="111" name="Rectángulo redondeado 110"/>
          <p:cNvSpPr/>
          <p:nvPr/>
        </p:nvSpPr>
        <p:spPr>
          <a:xfrm>
            <a:off x="9075758" y="3206047"/>
            <a:ext cx="2593075" cy="3673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1600" b="1" dirty="0">
                <a:solidFill>
                  <a:schemeClr val="accent1">
                    <a:lumMod val="50000"/>
                  </a:schemeClr>
                </a:solidFill>
              </a:rPr>
              <a:t>  $ 1,446,221,906.00 </a:t>
            </a:r>
          </a:p>
        </p:txBody>
      </p:sp>
      <p:sp>
        <p:nvSpPr>
          <p:cNvPr id="112" name="Rectángulo redondeado 111"/>
          <p:cNvSpPr/>
          <p:nvPr/>
        </p:nvSpPr>
        <p:spPr>
          <a:xfrm>
            <a:off x="9075758" y="3588621"/>
            <a:ext cx="2593075" cy="3673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1600" b="1" dirty="0">
                <a:solidFill>
                  <a:schemeClr val="accent1">
                    <a:lumMod val="50000"/>
                  </a:schemeClr>
                </a:solidFill>
              </a:rPr>
              <a:t> $  165,347,639.00 </a:t>
            </a:r>
          </a:p>
        </p:txBody>
      </p:sp>
      <p:sp>
        <p:nvSpPr>
          <p:cNvPr id="113" name="Rectángulo redondeado 112"/>
          <p:cNvSpPr/>
          <p:nvPr/>
        </p:nvSpPr>
        <p:spPr>
          <a:xfrm>
            <a:off x="9075758" y="6290879"/>
            <a:ext cx="2593075" cy="3673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1600" b="1" dirty="0">
                <a:solidFill>
                  <a:schemeClr val="accent1">
                    <a:lumMod val="50000"/>
                  </a:schemeClr>
                </a:solidFill>
              </a:rPr>
              <a:t>  $ 665,396,625.00 </a:t>
            </a:r>
          </a:p>
        </p:txBody>
      </p:sp>
    </p:spTree>
    <p:extLst>
      <p:ext uri="{BB962C8B-B14F-4D97-AF65-F5344CB8AC3E}">
        <p14:creationId xmlns:p14="http://schemas.microsoft.com/office/powerpoint/2010/main" val="2121173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78971" y="122038"/>
            <a:ext cx="11277600" cy="563563"/>
          </a:xfrm>
          <a:solidFill>
            <a:schemeClr val="accent1"/>
          </a:solidFill>
        </p:spPr>
        <p:txBody>
          <a:bodyPr>
            <a:normAutofit fontScale="90000"/>
          </a:bodyPr>
          <a:lstStyle/>
          <a:p>
            <a:r>
              <a:rPr lang="en-US" dirty="0" err="1">
                <a:solidFill>
                  <a:schemeClr val="bg1"/>
                </a:solidFill>
              </a:rPr>
              <a:t>Presupuesto</a:t>
            </a:r>
            <a:r>
              <a:rPr lang="en-US" dirty="0">
                <a:solidFill>
                  <a:schemeClr val="bg1"/>
                </a:solidFill>
              </a:rPr>
              <a:t> de </a:t>
            </a:r>
            <a:r>
              <a:rPr lang="en-US" dirty="0" err="1">
                <a:solidFill>
                  <a:schemeClr val="bg1"/>
                </a:solidFill>
              </a:rPr>
              <a:t>Egresos</a:t>
            </a:r>
            <a:r>
              <a:rPr lang="en-US" dirty="0">
                <a:solidFill>
                  <a:schemeClr val="bg1"/>
                </a:solidFill>
              </a:rPr>
              <a:t> y </a:t>
            </a:r>
            <a:r>
              <a:rPr lang="en-US" dirty="0" err="1">
                <a:solidFill>
                  <a:schemeClr val="bg1"/>
                </a:solidFill>
              </a:rPr>
              <a:t>su</a:t>
            </a:r>
            <a:r>
              <a:rPr lang="en-US" dirty="0">
                <a:solidFill>
                  <a:schemeClr val="bg1"/>
                </a:solidFill>
              </a:rPr>
              <a:t> </a:t>
            </a:r>
            <a:r>
              <a:rPr lang="en-US" dirty="0" err="1">
                <a:solidFill>
                  <a:schemeClr val="bg1"/>
                </a:solidFill>
              </a:rPr>
              <a:t>Importancia</a:t>
            </a:r>
            <a:endParaRPr lang="en-US" dirty="0">
              <a:solidFill>
                <a:schemeClr val="bg1"/>
              </a:solidFill>
            </a:endParaRPr>
          </a:p>
        </p:txBody>
      </p:sp>
      <p:sp>
        <p:nvSpPr>
          <p:cNvPr id="89091" name="Text Box 3"/>
          <p:cNvSpPr txBox="1">
            <a:spLocks noChangeArrowheads="1"/>
          </p:cNvSpPr>
          <p:nvPr/>
        </p:nvSpPr>
        <p:spPr bwMode="auto">
          <a:xfrm>
            <a:off x="3184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s-MX">
              <a:solidFill>
                <a:srgbClr val="163794"/>
              </a:solidFill>
            </a:endParaRPr>
          </a:p>
        </p:txBody>
      </p:sp>
      <p:sp>
        <p:nvSpPr>
          <p:cNvPr id="89134" name="AutoShape 46"/>
          <p:cNvSpPr>
            <a:spLocks noChangeArrowheads="1"/>
          </p:cNvSpPr>
          <p:nvPr/>
        </p:nvSpPr>
        <p:spPr bwMode="ltGray">
          <a:xfrm rot="5400000">
            <a:off x="-898526" y="14747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es-MX">
              <a:solidFill>
                <a:srgbClr val="163794"/>
              </a:solidFill>
            </a:endParaRPr>
          </a:p>
        </p:txBody>
      </p:sp>
      <p:sp>
        <p:nvSpPr>
          <p:cNvPr id="48" name="Rectangle 3"/>
          <p:cNvSpPr txBox="1">
            <a:spLocks noChangeArrowheads="1"/>
          </p:cNvSpPr>
          <p:nvPr/>
        </p:nvSpPr>
        <p:spPr bwMode="auto">
          <a:xfrm>
            <a:off x="3898900" y="1288143"/>
            <a:ext cx="7644290" cy="732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80000"/>
              </a:lnSpc>
            </a:pPr>
            <a:r>
              <a:rPr lang="es-ES" sz="2000" dirty="0">
                <a:latin typeface="Calibri" panose="020F0502020204030204" pitchFamily="34" charset="0"/>
                <a:cs typeface="Calibri" panose="020F0502020204030204" pitchFamily="34" charset="0"/>
              </a:rPr>
              <a:t>El Presupuesto de Egresos es un instrumento operativo, de orden presupuestal y de planeación.</a:t>
            </a:r>
          </a:p>
          <a:p>
            <a:pPr marL="0" indent="0" algn="just">
              <a:lnSpc>
                <a:spcPct val="80000"/>
              </a:lnSpc>
              <a:buNone/>
            </a:pPr>
            <a:endParaRPr lang="es-ES" sz="2000" dirty="0">
              <a:latin typeface="Calibri" panose="020F0502020204030204" pitchFamily="34" charset="0"/>
              <a:cs typeface="Calibri" panose="020F0502020204030204" pitchFamily="34" charset="0"/>
            </a:endParaRPr>
          </a:p>
          <a:p>
            <a:pPr algn="just">
              <a:lnSpc>
                <a:spcPct val="80000"/>
              </a:lnSpc>
            </a:pPr>
            <a:r>
              <a:rPr lang="es-ES" sz="2000" dirty="0">
                <a:latin typeface="Calibri" panose="020F0502020204030204" pitchFamily="34" charset="0"/>
                <a:cs typeface="Calibri" panose="020F0502020204030204" pitchFamily="34" charset="0"/>
              </a:rPr>
              <a:t>Permite al Municipio anticipar y programar los recursos necesarios para ejercer sus funciones y dar cumplimiento a la prestación de servicios públicos y políticas públicas. </a:t>
            </a:r>
          </a:p>
          <a:p>
            <a:pPr marL="0" indent="0" algn="just">
              <a:lnSpc>
                <a:spcPct val="80000"/>
              </a:lnSpc>
              <a:buNone/>
            </a:pPr>
            <a:endParaRPr lang="es-ES" sz="2000" dirty="0">
              <a:latin typeface="Calibri" panose="020F0502020204030204" pitchFamily="34" charset="0"/>
              <a:cs typeface="Calibri" panose="020F0502020204030204" pitchFamily="34" charset="0"/>
            </a:endParaRPr>
          </a:p>
          <a:p>
            <a:pPr algn="just">
              <a:lnSpc>
                <a:spcPct val="80000"/>
              </a:lnSpc>
            </a:pPr>
            <a:r>
              <a:rPr lang="es-ES" sz="2000" dirty="0">
                <a:latin typeface="Calibri" panose="020F0502020204030204" pitchFamily="34" charset="0"/>
                <a:cs typeface="Calibri" panose="020F0502020204030204" pitchFamily="34" charset="0"/>
              </a:rPr>
              <a:t>Es elaborado anualmente y en el se establece detalladamente el monto estimado para cada capítulo de gasto.</a:t>
            </a:r>
          </a:p>
          <a:p>
            <a:pPr marL="0" indent="0" algn="just">
              <a:lnSpc>
                <a:spcPct val="80000"/>
              </a:lnSpc>
              <a:buNone/>
            </a:pPr>
            <a:endParaRPr lang="es-ES" sz="2000" dirty="0">
              <a:latin typeface="Calibri" panose="020F0502020204030204" pitchFamily="34" charset="0"/>
              <a:cs typeface="Calibri" panose="020F0502020204030204" pitchFamily="34" charset="0"/>
            </a:endParaRPr>
          </a:p>
          <a:p>
            <a:pPr algn="just">
              <a:lnSpc>
                <a:spcPct val="80000"/>
              </a:lnSpc>
            </a:pPr>
            <a:r>
              <a:rPr lang="es-ES" sz="2000" dirty="0">
                <a:latin typeface="Calibri" panose="020F0502020204030204" pitchFamily="34" charset="0"/>
                <a:cs typeface="Calibri" panose="020F0502020204030204" pitchFamily="34" charset="0"/>
              </a:rPr>
              <a:t>El Presupuesto de Egresos y el Presupuesto de Ingresos, son elaborados a partir de las características del Municipio, la actividad económica preponderante, la extensión de su territorio, las actividades prioritarias de sus habitantes, la amplitud de sus servicios públicos, la forma de distribución de la población, la prioridad de la obra pública y de la deuda publica.</a:t>
            </a:r>
          </a:p>
          <a:p>
            <a:pPr marL="0" indent="0" algn="just">
              <a:lnSpc>
                <a:spcPct val="80000"/>
              </a:lnSpc>
              <a:buNone/>
            </a:pPr>
            <a:endParaRPr lang="es-ES" sz="2000" dirty="0">
              <a:latin typeface="Calibri" panose="020F0502020204030204" pitchFamily="34" charset="0"/>
              <a:cs typeface="Calibri" panose="020F0502020204030204" pitchFamily="34" charset="0"/>
            </a:endParaRPr>
          </a:p>
          <a:p>
            <a:pPr algn="just">
              <a:lnSpc>
                <a:spcPct val="80000"/>
              </a:lnSpc>
            </a:pPr>
            <a:r>
              <a:rPr lang="es-ES" sz="2000" dirty="0">
                <a:latin typeface="Calibri" panose="020F0502020204030204" pitchFamily="34" charset="0"/>
                <a:cs typeface="Calibri" panose="020F0502020204030204" pitchFamily="34" charset="0"/>
              </a:rPr>
              <a:t>La importancia de este documento normativo, obliga al    Gobierno municipal a erogar moderadamente y eficientemente los recursos aprobados.</a:t>
            </a:r>
            <a:endParaRPr lang="ko-KR" altLang="en-US" sz="2000" dirty="0">
              <a:solidFill>
                <a:prstClr val="black">
                  <a:lumMod val="75000"/>
                  <a:lumOff val="25000"/>
                </a:prstClr>
              </a:solidFill>
              <a:latin typeface="Calibri" panose="020F0502020204030204" pitchFamily="34" charset="0"/>
              <a:cs typeface="Calibri" panose="020F0502020204030204" pitchFamily="34" charset="0"/>
            </a:endParaRPr>
          </a:p>
          <a:p>
            <a:pPr algn="just">
              <a:lnSpc>
                <a:spcPct val="80000"/>
              </a:lnSpc>
            </a:pPr>
            <a:endParaRPr lang="en-US" sz="2000" dirty="0">
              <a:latin typeface="Calibri" panose="020F0502020204030204" pitchFamily="34" charset="0"/>
              <a:cs typeface="Calibri" panose="020F0502020204030204" pitchFamily="34" charset="0"/>
            </a:endParaRPr>
          </a:p>
        </p:txBody>
      </p:sp>
      <p:pic>
        <p:nvPicPr>
          <p:cNvPr id="50" name="Imagen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740" y="5580090"/>
            <a:ext cx="1282900" cy="1336355"/>
          </a:xfrm>
          <a:prstGeom prst="rect">
            <a:avLst/>
          </a:prstGeom>
        </p:spPr>
      </p:pic>
      <p:pic>
        <p:nvPicPr>
          <p:cNvPr id="3076" name="Picture 4" descr="balanza | Oscar en Fo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44" y="1691567"/>
            <a:ext cx="3589186" cy="3091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561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AutoShape 2"/>
          <p:cNvSpPr>
            <a:spLocks noChangeArrowheads="1"/>
          </p:cNvSpPr>
          <p:nvPr/>
        </p:nvSpPr>
        <p:spPr bwMode="auto">
          <a:xfrm>
            <a:off x="1923020" y="2787101"/>
            <a:ext cx="1498991" cy="3841445"/>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rgbClr val="FFFFFF">
                    <a:alpha val="31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nchorCtr="0"/>
          <a:lstStyle/>
          <a:p>
            <a:pPr eaLnBrk="0" hangingPunct="0"/>
            <a:r>
              <a:rPr lang="es-MX" sz="1100" dirty="0"/>
              <a:t>Se calculan los ingresos estimados en la ley de ingresos, es decir, los recursos para financiar el gasto público. De esta forma, se deriva el presupuesto de egresos, en el que se describen la cantidad, la forma de distribución y el destino de los recursos públicos del municipio.</a:t>
            </a:r>
            <a:endParaRPr lang="en-US" sz="1100" dirty="0">
              <a:solidFill>
                <a:schemeClr val="tx2"/>
              </a:solidFill>
              <a:latin typeface="Verdana" panose="020B0604030504040204" pitchFamily="34" charset="0"/>
            </a:endParaRPr>
          </a:p>
        </p:txBody>
      </p:sp>
      <p:sp>
        <p:nvSpPr>
          <p:cNvPr id="90115" name="AutoShape 3"/>
          <p:cNvSpPr>
            <a:spLocks noChangeArrowheads="1"/>
          </p:cNvSpPr>
          <p:nvPr/>
        </p:nvSpPr>
        <p:spPr bwMode="auto">
          <a:xfrm>
            <a:off x="270571" y="2805014"/>
            <a:ext cx="1502207" cy="3841446"/>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rgbClr val="C0C0C0">
                    <a:alpha val="31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sz="1400" dirty="0">
              <a:solidFill>
                <a:schemeClr val="tx2"/>
              </a:solidFill>
              <a:latin typeface="Verdana" panose="020B0604030504040204" pitchFamily="34" charset="0"/>
            </a:endParaRPr>
          </a:p>
        </p:txBody>
      </p:sp>
      <p:sp>
        <p:nvSpPr>
          <p:cNvPr id="90116" name="AutoShape 4"/>
          <p:cNvSpPr>
            <a:spLocks noChangeArrowheads="1"/>
          </p:cNvSpPr>
          <p:nvPr/>
        </p:nvSpPr>
        <p:spPr bwMode="auto">
          <a:xfrm>
            <a:off x="3582994" y="2834036"/>
            <a:ext cx="1460431" cy="3812423"/>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rgbClr val="C0C0C0">
                    <a:alpha val="31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nchorCtr="0"/>
          <a:lstStyle/>
          <a:p>
            <a:pPr eaLnBrk="0" hangingPunct="0"/>
            <a:r>
              <a:rPr lang="es-MX" sz="1100" dirty="0">
                <a:latin typeface="Calibri" panose="020F0502020204030204" pitchFamily="34" charset="0"/>
              </a:rPr>
              <a:t>Se definen los programas presupuestarios (recursos necesarios para cumplir funciones específicas) que tendrán a cargo las dependencias y entidades.</a:t>
            </a:r>
            <a:endParaRPr lang="en-US" sz="1100" dirty="0">
              <a:solidFill>
                <a:schemeClr val="tx2"/>
              </a:solidFill>
              <a:latin typeface="Calibri" panose="020F0502020204030204" pitchFamily="34" charset="0"/>
            </a:endParaRPr>
          </a:p>
        </p:txBody>
      </p:sp>
      <p:sp>
        <p:nvSpPr>
          <p:cNvPr id="90117" name="Rectangle 5"/>
          <p:cNvSpPr>
            <a:spLocks noGrp="1" noChangeArrowheads="1"/>
          </p:cNvSpPr>
          <p:nvPr>
            <p:ph type="title"/>
          </p:nvPr>
        </p:nvSpPr>
        <p:spPr>
          <a:xfrm>
            <a:off x="2592925" y="624110"/>
            <a:ext cx="8911687" cy="660263"/>
          </a:xfrm>
          <a:solidFill>
            <a:schemeClr val="accent1"/>
          </a:solidFill>
        </p:spPr>
        <p:txBody>
          <a:bodyPr/>
          <a:lstStyle/>
          <a:p>
            <a:r>
              <a:rPr lang="es-MX" sz="3600" dirty="0">
                <a:solidFill>
                  <a:schemeClr val="bg1"/>
                </a:solidFill>
              </a:rPr>
              <a:t>Presupuesto de egresos</a:t>
            </a:r>
          </a:p>
        </p:txBody>
      </p:sp>
      <p:sp>
        <p:nvSpPr>
          <p:cNvPr id="90118" name="AutoShape 6"/>
          <p:cNvSpPr>
            <a:spLocks noChangeArrowheads="1"/>
          </p:cNvSpPr>
          <p:nvPr/>
        </p:nvSpPr>
        <p:spPr bwMode="gray">
          <a:xfrm>
            <a:off x="1158179" y="1828575"/>
            <a:ext cx="353657" cy="457283"/>
          </a:xfrm>
          <a:prstGeom prst="chevron">
            <a:avLst>
              <a:gd name="adj" fmla="val 52514"/>
            </a:avLst>
          </a:prstGeom>
          <a:solidFill>
            <a:schemeClr val="accent1"/>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a:p>
        </p:txBody>
      </p:sp>
      <p:sp>
        <p:nvSpPr>
          <p:cNvPr id="90119" name="AutoShape 7"/>
          <p:cNvSpPr>
            <a:spLocks noChangeArrowheads="1"/>
          </p:cNvSpPr>
          <p:nvPr/>
        </p:nvSpPr>
        <p:spPr bwMode="gray">
          <a:xfrm>
            <a:off x="2921319" y="1828575"/>
            <a:ext cx="352255" cy="457283"/>
          </a:xfrm>
          <a:prstGeom prst="chevron">
            <a:avLst>
              <a:gd name="adj" fmla="val 52514"/>
            </a:avLst>
          </a:prstGeom>
          <a:solidFill>
            <a:schemeClr val="hlink"/>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a:p>
        </p:txBody>
      </p:sp>
      <p:sp>
        <p:nvSpPr>
          <p:cNvPr id="90120" name="Oval 8"/>
          <p:cNvSpPr>
            <a:spLocks noChangeArrowheads="1"/>
          </p:cNvSpPr>
          <p:nvPr/>
        </p:nvSpPr>
        <p:spPr bwMode="gray">
          <a:xfrm>
            <a:off x="3411484" y="1793532"/>
            <a:ext cx="229641" cy="52862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90121" name="Oval 9"/>
          <p:cNvSpPr>
            <a:spLocks noChangeArrowheads="1"/>
          </p:cNvSpPr>
          <p:nvPr/>
        </p:nvSpPr>
        <p:spPr bwMode="gray">
          <a:xfrm>
            <a:off x="3411486" y="1793532"/>
            <a:ext cx="1505851" cy="528624"/>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90122" name="Oval 10"/>
          <p:cNvSpPr>
            <a:spLocks noChangeArrowheads="1"/>
          </p:cNvSpPr>
          <p:nvPr/>
        </p:nvSpPr>
        <p:spPr bwMode="gray">
          <a:xfrm>
            <a:off x="3522611" y="1794326"/>
            <a:ext cx="1309375" cy="52862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90123" name="Oval 11"/>
          <p:cNvSpPr>
            <a:spLocks noChangeArrowheads="1"/>
          </p:cNvSpPr>
          <p:nvPr/>
        </p:nvSpPr>
        <p:spPr bwMode="gray">
          <a:xfrm>
            <a:off x="3548011" y="1802263"/>
            <a:ext cx="1309375" cy="528624"/>
          </a:xfrm>
          <a:prstGeom prst="ellipse">
            <a:avLst/>
          </a:prstGeom>
          <a:solidFill>
            <a:schemeClr val="accent2">
              <a:lumMod val="40000"/>
              <a:lumOff val="60000"/>
            </a:schemeClr>
          </a:solidFill>
          <a:ln>
            <a:noFill/>
          </a:ln>
          <a:effectLst/>
        </p:spPr>
        <p:txBody>
          <a:bodyPr wrap="square" anchor="ctr">
            <a:spAutoFit/>
          </a:bodyPr>
          <a:lstStyle/>
          <a:p>
            <a:endParaRPr lang="es-MX"/>
          </a:p>
        </p:txBody>
      </p:sp>
      <p:sp>
        <p:nvSpPr>
          <p:cNvPr id="90125" name="Oval 13"/>
          <p:cNvSpPr>
            <a:spLocks noChangeArrowheads="1"/>
          </p:cNvSpPr>
          <p:nvPr/>
        </p:nvSpPr>
        <p:spPr bwMode="gray">
          <a:xfrm>
            <a:off x="87460" y="1788770"/>
            <a:ext cx="229641" cy="528624"/>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90126" name="Oval 14"/>
          <p:cNvSpPr>
            <a:spLocks noChangeArrowheads="1"/>
          </p:cNvSpPr>
          <p:nvPr/>
        </p:nvSpPr>
        <p:spPr bwMode="gray">
          <a:xfrm>
            <a:off x="87460" y="1788770"/>
            <a:ext cx="229641" cy="528624"/>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90127" name="Oval 15"/>
          <p:cNvSpPr>
            <a:spLocks noChangeArrowheads="1"/>
          </p:cNvSpPr>
          <p:nvPr/>
        </p:nvSpPr>
        <p:spPr bwMode="gray">
          <a:xfrm>
            <a:off x="198586" y="1787976"/>
            <a:ext cx="1309375" cy="528624"/>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90128" name="Oval 16"/>
          <p:cNvSpPr>
            <a:spLocks noChangeArrowheads="1"/>
          </p:cNvSpPr>
          <p:nvPr/>
        </p:nvSpPr>
        <p:spPr bwMode="gray">
          <a:xfrm>
            <a:off x="200175" y="1791151"/>
            <a:ext cx="1309375" cy="528624"/>
          </a:xfrm>
          <a:prstGeom prst="ellipse">
            <a:avLst/>
          </a:prstGeom>
          <a:solidFill>
            <a:schemeClr val="accent2">
              <a:lumMod val="40000"/>
              <a:lumOff val="60000"/>
            </a:schemeClr>
          </a:solidFill>
          <a:ln>
            <a:noFill/>
          </a:ln>
          <a:effectLst/>
        </p:spPr>
        <p:txBody>
          <a:bodyPr wrap="square" anchor="ctr">
            <a:spAutoFit/>
          </a:bodyPr>
          <a:lstStyle/>
          <a:p>
            <a:endParaRPr lang="es-MX"/>
          </a:p>
        </p:txBody>
      </p:sp>
      <p:sp>
        <p:nvSpPr>
          <p:cNvPr id="90129" name="Oval 17"/>
          <p:cNvSpPr>
            <a:spLocks noChangeArrowheads="1"/>
          </p:cNvSpPr>
          <p:nvPr/>
        </p:nvSpPr>
        <p:spPr bwMode="gray">
          <a:xfrm>
            <a:off x="273199" y="1789563"/>
            <a:ext cx="1178858" cy="528624"/>
          </a:xfrm>
          <a:prstGeom prst="ellipse">
            <a:avLst/>
          </a:prstGeom>
          <a:noFill/>
          <a:ln>
            <a:noFill/>
          </a:ln>
          <a:effectLst/>
        </p:spPr>
        <p:txBody>
          <a:bodyPr wrap="square" anchor="ctr">
            <a:spAutoFit/>
          </a:bodyPr>
          <a:lstStyle/>
          <a:p>
            <a:endParaRPr lang="es-MX"/>
          </a:p>
        </p:txBody>
      </p:sp>
      <p:sp>
        <p:nvSpPr>
          <p:cNvPr id="90135" name="Oval 23"/>
          <p:cNvSpPr>
            <a:spLocks noChangeArrowheads="1"/>
          </p:cNvSpPr>
          <p:nvPr/>
        </p:nvSpPr>
        <p:spPr bwMode="gray">
          <a:xfrm>
            <a:off x="1601895" y="1800792"/>
            <a:ext cx="142927" cy="492326"/>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90136" name="Oval 24"/>
          <p:cNvSpPr>
            <a:spLocks noChangeArrowheads="1"/>
          </p:cNvSpPr>
          <p:nvPr/>
        </p:nvSpPr>
        <p:spPr bwMode="gray">
          <a:xfrm>
            <a:off x="1580102" y="1793532"/>
            <a:ext cx="250667" cy="492326"/>
          </a:xfrm>
          <a:prstGeom prst="ellipse">
            <a:avLst/>
          </a:prstGeom>
          <a:gradFill rotWithShape="1">
            <a:gsLst>
              <a:gs pos="0">
                <a:schemeClr val="accent1">
                  <a:alpha val="32001"/>
                </a:schemeClr>
              </a:gs>
              <a:gs pos="100000">
                <a:schemeClr val="accent1">
                  <a:gamma/>
                  <a:shade val="46275"/>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90137" name="Oval 25"/>
          <p:cNvSpPr>
            <a:spLocks noChangeArrowheads="1"/>
          </p:cNvSpPr>
          <p:nvPr/>
        </p:nvSpPr>
        <p:spPr bwMode="gray">
          <a:xfrm>
            <a:off x="1882297" y="1794326"/>
            <a:ext cx="1309375" cy="528624"/>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90138" name="Oval 26"/>
          <p:cNvSpPr>
            <a:spLocks noChangeArrowheads="1"/>
          </p:cNvSpPr>
          <p:nvPr/>
        </p:nvSpPr>
        <p:spPr bwMode="gray">
          <a:xfrm>
            <a:off x="1883886" y="1795913"/>
            <a:ext cx="1309375" cy="528624"/>
          </a:xfrm>
          <a:prstGeom prst="ellipse">
            <a:avLst/>
          </a:prstGeom>
          <a:solidFill>
            <a:schemeClr val="accent2">
              <a:lumMod val="40000"/>
              <a:lumOff val="60000"/>
            </a:schemeClr>
          </a:solidFill>
          <a:ln>
            <a:noFill/>
          </a:ln>
          <a:effectLst/>
        </p:spPr>
        <p:txBody>
          <a:bodyPr wrap="square" anchor="ctr">
            <a:spAutoFit/>
          </a:bodyPr>
          <a:lstStyle/>
          <a:p>
            <a:endParaRPr lang="es-MX"/>
          </a:p>
        </p:txBody>
      </p:sp>
      <p:sp>
        <p:nvSpPr>
          <p:cNvPr id="90139" name="Oval 27"/>
          <p:cNvSpPr>
            <a:spLocks noChangeArrowheads="1"/>
          </p:cNvSpPr>
          <p:nvPr/>
        </p:nvSpPr>
        <p:spPr bwMode="gray">
          <a:xfrm>
            <a:off x="1955322" y="1792738"/>
            <a:ext cx="1178858" cy="528624"/>
          </a:xfrm>
          <a:prstGeom prst="ellipse">
            <a:avLst/>
          </a:prstGeom>
          <a:noFill/>
          <a:ln>
            <a:noFill/>
          </a:ln>
          <a:effectLst/>
        </p:spPr>
        <p:txBody>
          <a:bodyPr wrap="square" anchor="ctr">
            <a:spAutoFit/>
          </a:bodyPr>
          <a:lstStyle/>
          <a:p>
            <a:endParaRPr lang="es-MX"/>
          </a:p>
        </p:txBody>
      </p:sp>
      <p:sp>
        <p:nvSpPr>
          <p:cNvPr id="90150" name="Text Box 38"/>
          <p:cNvSpPr txBox="1">
            <a:spLocks noChangeArrowheads="1"/>
          </p:cNvSpPr>
          <p:nvPr/>
        </p:nvSpPr>
        <p:spPr bwMode="gray">
          <a:xfrm>
            <a:off x="322394" y="1921907"/>
            <a:ext cx="108539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1200" b="1" dirty="0"/>
              <a:t>Planeación</a:t>
            </a:r>
          </a:p>
        </p:txBody>
      </p:sp>
      <p:sp>
        <p:nvSpPr>
          <p:cNvPr id="90151" name="Text Box 39"/>
          <p:cNvSpPr txBox="1">
            <a:spLocks noChangeArrowheads="1"/>
          </p:cNvSpPr>
          <p:nvPr/>
        </p:nvSpPr>
        <p:spPr bwMode="gray">
          <a:xfrm>
            <a:off x="1867280" y="1904283"/>
            <a:ext cx="142395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s-MX"/>
            </a:defPPr>
            <a:lvl1pPr algn="ctr">
              <a:defRPr sz="1200" b="1"/>
            </a:lvl1pPr>
          </a:lstStyle>
          <a:p>
            <a:r>
              <a:rPr lang="en-US" dirty="0" err="1"/>
              <a:t>Presupuestación</a:t>
            </a:r>
            <a:endParaRPr lang="en-US" dirty="0"/>
          </a:p>
        </p:txBody>
      </p:sp>
      <p:sp>
        <p:nvSpPr>
          <p:cNvPr id="90152" name="Text Box 40"/>
          <p:cNvSpPr txBox="1">
            <a:spLocks noChangeArrowheads="1"/>
          </p:cNvSpPr>
          <p:nvPr/>
        </p:nvSpPr>
        <p:spPr bwMode="gray">
          <a:xfrm>
            <a:off x="3545335" y="1880963"/>
            <a:ext cx="131751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s-MX"/>
            </a:defPPr>
            <a:lvl1pPr algn="ctr">
              <a:defRPr sz="1200" b="1"/>
            </a:lvl1pPr>
          </a:lstStyle>
          <a:p>
            <a:r>
              <a:rPr lang="en-US" dirty="0" err="1"/>
              <a:t>Programación</a:t>
            </a:r>
            <a:endParaRPr lang="en-US" dirty="0"/>
          </a:p>
        </p:txBody>
      </p:sp>
      <p:sp>
        <p:nvSpPr>
          <p:cNvPr id="81" name="AutoShape 2"/>
          <p:cNvSpPr>
            <a:spLocks noChangeArrowheads="1"/>
          </p:cNvSpPr>
          <p:nvPr/>
        </p:nvSpPr>
        <p:spPr bwMode="auto">
          <a:xfrm>
            <a:off x="6872176" y="2827243"/>
            <a:ext cx="1443163" cy="3819215"/>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rgbClr val="FFFFFF">
                    <a:alpha val="31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nchorCtr="0"/>
          <a:lstStyle/>
          <a:p>
            <a:pPr eaLnBrk="0" hangingPunct="0"/>
            <a:r>
              <a:rPr lang="es-MX" sz="1100" dirty="0"/>
              <a:t>En México, las leyes establecen un sistema de evaluación de desempeño, el cual consiste en un conjunto de elementos metodológicos que permiten realizar una valoración objetiva del desempeño de los programas presupuestarios.</a:t>
            </a:r>
            <a:endParaRPr lang="en-US" sz="1100" dirty="0">
              <a:solidFill>
                <a:schemeClr val="tx2"/>
              </a:solidFill>
              <a:latin typeface="Verdana" panose="020B0604030504040204" pitchFamily="34" charset="0"/>
            </a:endParaRPr>
          </a:p>
        </p:txBody>
      </p:sp>
      <p:sp>
        <p:nvSpPr>
          <p:cNvPr id="82" name="AutoShape 3"/>
          <p:cNvSpPr>
            <a:spLocks noChangeArrowheads="1"/>
          </p:cNvSpPr>
          <p:nvPr/>
        </p:nvSpPr>
        <p:spPr bwMode="auto">
          <a:xfrm>
            <a:off x="5203364" y="2827243"/>
            <a:ext cx="1524616" cy="3819216"/>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rgbClr val="C0C0C0">
                    <a:alpha val="31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s-MX" sz="1100" dirty="0"/>
              <a:t>Una vez aprobado el presupuesto de egresos por la legislatura, la responsabilidad de los recursos públicos corresponde a todos los entes y dependencias que les fueron asignados recursos ejercerlos conforme a las reglas establecidas en distintas leyes y conforme a un calendario determinado</a:t>
            </a:r>
            <a:endParaRPr lang="en-US" sz="1100" dirty="0">
              <a:solidFill>
                <a:schemeClr val="tx2"/>
              </a:solidFill>
              <a:latin typeface="Verdana" panose="020B0604030504040204" pitchFamily="34" charset="0"/>
            </a:endParaRPr>
          </a:p>
        </p:txBody>
      </p:sp>
      <p:sp>
        <p:nvSpPr>
          <p:cNvPr id="83" name="AutoShape 4"/>
          <p:cNvSpPr>
            <a:spLocks noChangeArrowheads="1"/>
          </p:cNvSpPr>
          <p:nvPr/>
        </p:nvSpPr>
        <p:spPr bwMode="auto">
          <a:xfrm>
            <a:off x="8507751" y="2827243"/>
            <a:ext cx="1428243" cy="3819215"/>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rgbClr val="C0C0C0">
                    <a:alpha val="31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s-MX" sz="1100" dirty="0"/>
              <a:t>Consiste en un análisis sistemático y objetivo de las políticas públicas y los programas. El propósito de la evaluación es determinar la si la asignación de recursos fue pertinente y se lograron los resultados esperados, así como su eficiencia, eficacia, calidad, impacto y sostenibilidad.</a:t>
            </a:r>
            <a:endParaRPr lang="en-US" sz="1100" dirty="0">
              <a:solidFill>
                <a:schemeClr val="tx2"/>
              </a:solidFill>
              <a:latin typeface="Verdana" panose="020B0604030504040204" pitchFamily="34" charset="0"/>
            </a:endParaRPr>
          </a:p>
        </p:txBody>
      </p:sp>
      <p:sp>
        <p:nvSpPr>
          <p:cNvPr id="84" name="AutoShape 6"/>
          <p:cNvSpPr>
            <a:spLocks noChangeArrowheads="1"/>
          </p:cNvSpPr>
          <p:nvPr/>
        </p:nvSpPr>
        <p:spPr bwMode="gray">
          <a:xfrm>
            <a:off x="6090959" y="1835835"/>
            <a:ext cx="353657" cy="457283"/>
          </a:xfrm>
          <a:prstGeom prst="chevron">
            <a:avLst>
              <a:gd name="adj" fmla="val 52514"/>
            </a:avLst>
          </a:prstGeom>
          <a:solidFill>
            <a:schemeClr val="accent1"/>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a:p>
        </p:txBody>
      </p:sp>
      <p:sp>
        <p:nvSpPr>
          <p:cNvPr id="85" name="AutoShape 7"/>
          <p:cNvSpPr>
            <a:spLocks noChangeArrowheads="1"/>
          </p:cNvSpPr>
          <p:nvPr/>
        </p:nvSpPr>
        <p:spPr bwMode="gray">
          <a:xfrm>
            <a:off x="7772218" y="1835835"/>
            <a:ext cx="352255" cy="457283"/>
          </a:xfrm>
          <a:prstGeom prst="chevron">
            <a:avLst>
              <a:gd name="adj" fmla="val 52514"/>
            </a:avLst>
          </a:prstGeom>
          <a:solidFill>
            <a:schemeClr val="hlink"/>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a:p>
        </p:txBody>
      </p:sp>
      <p:sp>
        <p:nvSpPr>
          <p:cNvPr id="86" name="Oval 8"/>
          <p:cNvSpPr>
            <a:spLocks noChangeArrowheads="1"/>
          </p:cNvSpPr>
          <p:nvPr/>
        </p:nvSpPr>
        <p:spPr bwMode="gray">
          <a:xfrm>
            <a:off x="8207791" y="1800792"/>
            <a:ext cx="229641" cy="52862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87" name="Oval 9"/>
          <p:cNvSpPr>
            <a:spLocks noChangeArrowheads="1"/>
          </p:cNvSpPr>
          <p:nvPr/>
        </p:nvSpPr>
        <p:spPr bwMode="gray">
          <a:xfrm>
            <a:off x="8194145" y="1800792"/>
            <a:ext cx="1505851" cy="528624"/>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88" name="Oval 10"/>
          <p:cNvSpPr>
            <a:spLocks noChangeArrowheads="1"/>
          </p:cNvSpPr>
          <p:nvPr/>
        </p:nvSpPr>
        <p:spPr bwMode="gray">
          <a:xfrm>
            <a:off x="8428102" y="1801586"/>
            <a:ext cx="1309375" cy="52862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89" name="Oval 11"/>
          <p:cNvSpPr>
            <a:spLocks noChangeArrowheads="1"/>
          </p:cNvSpPr>
          <p:nvPr/>
        </p:nvSpPr>
        <p:spPr bwMode="gray">
          <a:xfrm>
            <a:off x="8453502" y="1809523"/>
            <a:ext cx="1309375" cy="528624"/>
          </a:xfrm>
          <a:prstGeom prst="ellipse">
            <a:avLst/>
          </a:prstGeom>
          <a:solidFill>
            <a:schemeClr val="accent2">
              <a:lumMod val="40000"/>
              <a:lumOff val="60000"/>
            </a:schemeClr>
          </a:solidFill>
          <a:ln>
            <a:noFill/>
          </a:ln>
          <a:effectLst/>
        </p:spPr>
        <p:txBody>
          <a:bodyPr wrap="square" anchor="ctr">
            <a:spAutoFit/>
          </a:bodyPr>
          <a:lstStyle/>
          <a:p>
            <a:endParaRPr lang="es-MX"/>
          </a:p>
        </p:txBody>
      </p:sp>
      <p:sp>
        <p:nvSpPr>
          <p:cNvPr id="91" name="Oval 13"/>
          <p:cNvSpPr>
            <a:spLocks noChangeArrowheads="1"/>
          </p:cNvSpPr>
          <p:nvPr/>
        </p:nvSpPr>
        <p:spPr bwMode="gray">
          <a:xfrm>
            <a:off x="4992952" y="1796030"/>
            <a:ext cx="229641" cy="528624"/>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92" name="Oval 14"/>
          <p:cNvSpPr>
            <a:spLocks noChangeArrowheads="1"/>
          </p:cNvSpPr>
          <p:nvPr/>
        </p:nvSpPr>
        <p:spPr bwMode="gray">
          <a:xfrm>
            <a:off x="4992952" y="1796030"/>
            <a:ext cx="229641" cy="528624"/>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93" name="Oval 15"/>
          <p:cNvSpPr>
            <a:spLocks noChangeArrowheads="1"/>
          </p:cNvSpPr>
          <p:nvPr/>
        </p:nvSpPr>
        <p:spPr bwMode="gray">
          <a:xfrm>
            <a:off x="5104078" y="1795236"/>
            <a:ext cx="1309375" cy="528624"/>
          </a:xfrm>
          <a:prstGeom prst="ellipse">
            <a:avLst/>
          </a:prstGeom>
          <a:solidFill>
            <a:schemeClr val="accent2">
              <a:lumMod val="40000"/>
              <a:lumOff val="60000"/>
            </a:schemeClr>
          </a:solidFill>
          <a:ln>
            <a:noFill/>
          </a:ln>
          <a:effectLst/>
        </p:spPr>
        <p:txBody>
          <a:bodyPr wrap="square" anchor="ctr">
            <a:spAutoFit/>
          </a:bodyPr>
          <a:lstStyle/>
          <a:p>
            <a:endParaRPr lang="es-MX"/>
          </a:p>
        </p:txBody>
      </p:sp>
      <p:sp>
        <p:nvSpPr>
          <p:cNvPr id="94" name="Oval 16"/>
          <p:cNvSpPr>
            <a:spLocks noChangeArrowheads="1"/>
          </p:cNvSpPr>
          <p:nvPr/>
        </p:nvSpPr>
        <p:spPr bwMode="gray">
          <a:xfrm>
            <a:off x="5105667" y="1798411"/>
            <a:ext cx="1309375" cy="528624"/>
          </a:xfrm>
          <a:prstGeom prst="ellipse">
            <a:avLst/>
          </a:prstGeom>
          <a:solidFill>
            <a:schemeClr val="accent2">
              <a:lumMod val="40000"/>
              <a:lumOff val="60000"/>
            </a:schemeClr>
          </a:solidFill>
          <a:ln>
            <a:noFill/>
          </a:ln>
          <a:effectLst/>
        </p:spPr>
        <p:txBody>
          <a:bodyPr wrap="square" anchor="ctr">
            <a:spAutoFit/>
          </a:bodyPr>
          <a:lstStyle/>
          <a:p>
            <a:endParaRPr lang="es-MX"/>
          </a:p>
        </p:txBody>
      </p:sp>
      <p:sp>
        <p:nvSpPr>
          <p:cNvPr id="101" name="Oval 23"/>
          <p:cNvSpPr>
            <a:spLocks noChangeArrowheads="1"/>
          </p:cNvSpPr>
          <p:nvPr/>
        </p:nvSpPr>
        <p:spPr bwMode="gray">
          <a:xfrm>
            <a:off x="9807522" y="1844243"/>
            <a:ext cx="305762" cy="535104"/>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102" name="Oval 24"/>
          <p:cNvSpPr>
            <a:spLocks noChangeArrowheads="1"/>
          </p:cNvSpPr>
          <p:nvPr/>
        </p:nvSpPr>
        <p:spPr bwMode="gray">
          <a:xfrm>
            <a:off x="6526534" y="1800792"/>
            <a:ext cx="229641" cy="528624"/>
          </a:xfrm>
          <a:prstGeom prst="ellipse">
            <a:avLst/>
          </a:prstGeom>
          <a:gradFill rotWithShape="1">
            <a:gsLst>
              <a:gs pos="0">
                <a:schemeClr val="accent1">
                  <a:alpha val="32001"/>
                </a:schemeClr>
              </a:gs>
              <a:gs pos="100000">
                <a:schemeClr val="accent1">
                  <a:gamma/>
                  <a:shade val="46275"/>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103" name="Oval 25"/>
          <p:cNvSpPr>
            <a:spLocks noChangeArrowheads="1"/>
          </p:cNvSpPr>
          <p:nvPr/>
        </p:nvSpPr>
        <p:spPr bwMode="gray">
          <a:xfrm>
            <a:off x="6774140" y="1801586"/>
            <a:ext cx="1309375" cy="528624"/>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104" name="Oval 26"/>
          <p:cNvSpPr>
            <a:spLocks noChangeArrowheads="1"/>
          </p:cNvSpPr>
          <p:nvPr/>
        </p:nvSpPr>
        <p:spPr bwMode="gray">
          <a:xfrm>
            <a:off x="6775729" y="1803173"/>
            <a:ext cx="1309375" cy="528624"/>
          </a:xfrm>
          <a:prstGeom prst="ellipse">
            <a:avLst/>
          </a:prstGeom>
          <a:solidFill>
            <a:schemeClr val="accent2">
              <a:lumMod val="40000"/>
              <a:lumOff val="60000"/>
            </a:schemeClr>
          </a:solidFill>
          <a:ln>
            <a:noFill/>
          </a:ln>
          <a:effectLst/>
        </p:spPr>
        <p:txBody>
          <a:bodyPr wrap="square" anchor="ctr">
            <a:spAutoFit/>
          </a:bodyPr>
          <a:lstStyle/>
          <a:p>
            <a:endParaRPr lang="es-MX"/>
          </a:p>
        </p:txBody>
      </p:sp>
      <p:sp>
        <p:nvSpPr>
          <p:cNvPr id="116" name="Text Box 38"/>
          <p:cNvSpPr txBox="1">
            <a:spLocks noChangeArrowheads="1"/>
          </p:cNvSpPr>
          <p:nvPr/>
        </p:nvSpPr>
        <p:spPr bwMode="gray">
          <a:xfrm>
            <a:off x="5261421" y="1821580"/>
            <a:ext cx="9611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MX" sz="1200" b="1" dirty="0"/>
              <a:t>Ejercicio</a:t>
            </a:r>
          </a:p>
          <a:p>
            <a:pPr algn="ctr"/>
            <a:r>
              <a:rPr lang="es-MX" sz="1200" b="1" dirty="0"/>
              <a:t> y Control</a:t>
            </a:r>
            <a:endParaRPr lang="es-MX" sz="1200" dirty="0"/>
          </a:p>
        </p:txBody>
      </p:sp>
      <p:sp>
        <p:nvSpPr>
          <p:cNvPr id="117" name="Text Box 39"/>
          <p:cNvSpPr txBox="1">
            <a:spLocks noChangeArrowheads="1"/>
          </p:cNvSpPr>
          <p:nvPr/>
        </p:nvSpPr>
        <p:spPr bwMode="gray">
          <a:xfrm>
            <a:off x="6941058" y="1888223"/>
            <a:ext cx="113734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s-MX"/>
            </a:defPPr>
            <a:lvl1pPr algn="ctr">
              <a:defRPr sz="1200" b="1"/>
            </a:lvl1pPr>
          </a:lstStyle>
          <a:p>
            <a:r>
              <a:rPr lang="es-MX" dirty="0"/>
              <a:t>Seguimiento</a:t>
            </a:r>
          </a:p>
        </p:txBody>
      </p:sp>
      <p:sp>
        <p:nvSpPr>
          <p:cNvPr id="118" name="Text Box 40"/>
          <p:cNvSpPr txBox="1">
            <a:spLocks noChangeArrowheads="1"/>
          </p:cNvSpPr>
          <p:nvPr/>
        </p:nvSpPr>
        <p:spPr bwMode="gray">
          <a:xfrm>
            <a:off x="8588727" y="1888223"/>
            <a:ext cx="10173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s-MX"/>
            </a:defPPr>
            <a:lvl1pPr algn="ctr">
              <a:defRPr sz="1200" b="1"/>
            </a:lvl1pPr>
          </a:lstStyle>
          <a:p>
            <a:r>
              <a:rPr lang="es-MX" dirty="0"/>
              <a:t>Evaluación</a:t>
            </a:r>
          </a:p>
        </p:txBody>
      </p:sp>
      <p:pic>
        <p:nvPicPr>
          <p:cNvPr id="119" name="Imagen 1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6183" y="5800298"/>
            <a:ext cx="1002291" cy="1044054"/>
          </a:xfrm>
          <a:prstGeom prst="rect">
            <a:avLst/>
          </a:prstGeom>
        </p:spPr>
      </p:pic>
      <p:sp>
        <p:nvSpPr>
          <p:cNvPr id="2" name="Rectángulo 1"/>
          <p:cNvSpPr/>
          <p:nvPr/>
        </p:nvSpPr>
        <p:spPr>
          <a:xfrm>
            <a:off x="187116" y="3163303"/>
            <a:ext cx="1476458" cy="3139321"/>
          </a:xfrm>
          <a:prstGeom prst="rect">
            <a:avLst/>
          </a:prstGeom>
        </p:spPr>
        <p:txBody>
          <a:bodyPr wrap="square">
            <a:spAutoFit/>
          </a:bodyPr>
          <a:lstStyle/>
          <a:p>
            <a:r>
              <a:rPr lang="es-MX" sz="1100" dirty="0"/>
              <a:t>Tiene como propósito concretar la visión de desarrollo social, económico y político del Municipio. En esta etapa se realiza el cruce de los recursos necesarios y disponibles, con los grandes objetivos y metas que contemplan los planes de desarrollo y otros programas</a:t>
            </a:r>
          </a:p>
        </p:txBody>
      </p:sp>
      <p:sp>
        <p:nvSpPr>
          <p:cNvPr id="120" name="AutoShape 4"/>
          <p:cNvSpPr>
            <a:spLocks noChangeArrowheads="1"/>
          </p:cNvSpPr>
          <p:nvPr/>
        </p:nvSpPr>
        <p:spPr bwMode="auto">
          <a:xfrm>
            <a:off x="10120472" y="2844170"/>
            <a:ext cx="1466028" cy="3802288"/>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rgbClr val="C0C0C0">
                    <a:alpha val="31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s-MX" sz="1000" dirty="0"/>
              <a:t>Esta última fase consta de dos elementos principales1: a. Dar cuenta de los resultados del ejercicio de los recursos públicos. b. Corregir deficiencias y aplicar sanciones y después de la ejecución de los recursos. El fin último de la rendición de cuentas en los recursos públicos es informar y justificar cada peso gastado a los ciudadanos.</a:t>
            </a:r>
            <a:endParaRPr lang="en-US" sz="1000" dirty="0">
              <a:solidFill>
                <a:schemeClr val="tx2"/>
              </a:solidFill>
              <a:latin typeface="Verdana" panose="020B0604030504040204" pitchFamily="34" charset="0"/>
            </a:endParaRPr>
          </a:p>
        </p:txBody>
      </p:sp>
      <p:sp>
        <p:nvSpPr>
          <p:cNvPr id="122" name="AutoShape 7"/>
          <p:cNvSpPr>
            <a:spLocks noChangeArrowheads="1"/>
          </p:cNvSpPr>
          <p:nvPr/>
        </p:nvSpPr>
        <p:spPr bwMode="gray">
          <a:xfrm>
            <a:off x="11145498" y="1892699"/>
            <a:ext cx="352255" cy="457283"/>
          </a:xfrm>
          <a:prstGeom prst="chevron">
            <a:avLst>
              <a:gd name="adj" fmla="val 52514"/>
            </a:avLst>
          </a:prstGeom>
          <a:solidFill>
            <a:schemeClr val="hlink"/>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a:p>
        </p:txBody>
      </p:sp>
      <p:sp>
        <p:nvSpPr>
          <p:cNvPr id="123" name="Oval 25"/>
          <p:cNvSpPr>
            <a:spLocks noChangeArrowheads="1"/>
          </p:cNvSpPr>
          <p:nvPr/>
        </p:nvSpPr>
        <p:spPr bwMode="gray">
          <a:xfrm>
            <a:off x="10147420" y="1858450"/>
            <a:ext cx="1309375" cy="528624"/>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124" name="Oval 26"/>
          <p:cNvSpPr>
            <a:spLocks noChangeArrowheads="1"/>
          </p:cNvSpPr>
          <p:nvPr/>
        </p:nvSpPr>
        <p:spPr bwMode="gray">
          <a:xfrm>
            <a:off x="10149009" y="1860037"/>
            <a:ext cx="1309375" cy="528624"/>
          </a:xfrm>
          <a:prstGeom prst="ellipse">
            <a:avLst/>
          </a:prstGeom>
          <a:solidFill>
            <a:schemeClr val="accent2">
              <a:lumMod val="40000"/>
              <a:lumOff val="60000"/>
            </a:schemeClr>
          </a:solidFill>
          <a:ln>
            <a:noFill/>
          </a:ln>
          <a:effectLst/>
        </p:spPr>
        <p:txBody>
          <a:bodyPr wrap="square" anchor="ctr">
            <a:spAutoFit/>
          </a:bodyPr>
          <a:lstStyle/>
          <a:p>
            <a:endParaRPr lang="es-MX"/>
          </a:p>
        </p:txBody>
      </p:sp>
      <p:sp>
        <p:nvSpPr>
          <p:cNvPr id="131" name="Text Box 39"/>
          <p:cNvSpPr txBox="1">
            <a:spLocks noChangeArrowheads="1"/>
          </p:cNvSpPr>
          <p:nvPr/>
        </p:nvSpPr>
        <p:spPr bwMode="gray">
          <a:xfrm>
            <a:off x="10232450" y="1931439"/>
            <a:ext cx="11765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s-MX"/>
            </a:defPPr>
            <a:lvl1pPr algn="ctr">
              <a:defRPr sz="1200" b="1"/>
            </a:lvl1pPr>
          </a:lstStyle>
          <a:p>
            <a:r>
              <a:rPr lang="es-MX" dirty="0"/>
              <a:t>Rendición de cuentas</a:t>
            </a:r>
          </a:p>
        </p:txBody>
      </p:sp>
    </p:spTree>
    <p:extLst>
      <p:ext uri="{BB962C8B-B14F-4D97-AF65-F5344CB8AC3E}">
        <p14:creationId xmlns:p14="http://schemas.microsoft.com/office/powerpoint/2010/main" val="4710414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DOLLAR KEY">
      <a:dk1>
        <a:sysClr val="windowText" lastClr="000000"/>
      </a:dk1>
      <a:lt1>
        <a:sysClr val="window" lastClr="FFFFFF"/>
      </a:lt1>
      <a:dk2>
        <a:srgbClr val="44546A"/>
      </a:dk2>
      <a:lt2>
        <a:srgbClr val="E7E6E6"/>
      </a:lt2>
      <a:accent1>
        <a:srgbClr val="262626"/>
      </a:accent1>
      <a:accent2>
        <a:srgbClr val="929292"/>
      </a:accent2>
      <a:accent3>
        <a:srgbClr val="262626"/>
      </a:accent3>
      <a:accent4>
        <a:srgbClr val="929292"/>
      </a:accent4>
      <a:accent5>
        <a:srgbClr val="262626"/>
      </a:accent5>
      <a:accent6>
        <a:srgbClr val="929292"/>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s Slide Master">
  <a:themeElements>
    <a:clrScheme name="mobile">
      <a:dk1>
        <a:sysClr val="windowText" lastClr="000000"/>
      </a:dk1>
      <a:lt1>
        <a:sysClr val="window" lastClr="FFFFFF"/>
      </a:lt1>
      <a:dk2>
        <a:srgbClr val="44546A"/>
      </a:dk2>
      <a:lt2>
        <a:srgbClr val="E7E6E6"/>
      </a:lt2>
      <a:accent1>
        <a:srgbClr val="3282BE"/>
      </a:accent1>
      <a:accent2>
        <a:srgbClr val="28608C"/>
      </a:accent2>
      <a:accent3>
        <a:srgbClr val="262626"/>
      </a:accent3>
      <a:accent4>
        <a:srgbClr val="3282BE"/>
      </a:accent4>
      <a:accent5>
        <a:srgbClr val="28608C"/>
      </a:accent5>
      <a:accent6>
        <a:srgbClr val="262626"/>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1581</TotalTime>
  <Words>1790</Words>
  <Application>Microsoft Office PowerPoint</Application>
  <PresentationFormat>Panorámica</PresentationFormat>
  <Paragraphs>274</Paragraphs>
  <Slides>17</Slides>
  <Notes>2</Notes>
  <HiddenSlides>0</HiddenSlides>
  <MMClips>0</MMClips>
  <ScaleCrop>false</ScaleCrop>
  <HeadingPairs>
    <vt:vector size="6" baseType="variant">
      <vt:variant>
        <vt:lpstr>Fuentes usadas</vt:lpstr>
      </vt:variant>
      <vt:variant>
        <vt:i4>7</vt:i4>
      </vt:variant>
      <vt:variant>
        <vt:lpstr>Tema</vt:lpstr>
      </vt:variant>
      <vt:variant>
        <vt:i4>4</vt:i4>
      </vt:variant>
      <vt:variant>
        <vt:lpstr>Títulos de diapositiva</vt:lpstr>
      </vt:variant>
      <vt:variant>
        <vt:i4>17</vt:i4>
      </vt:variant>
    </vt:vector>
  </HeadingPairs>
  <TitlesOfParts>
    <vt:vector size="28" baseType="lpstr">
      <vt:lpstr>Arial</vt:lpstr>
      <vt:lpstr>Calibri</vt:lpstr>
      <vt:lpstr>Calibri Light</vt:lpstr>
      <vt:lpstr>Century Gothic</vt:lpstr>
      <vt:lpstr>Verdana</vt:lpstr>
      <vt:lpstr>Wingdings</vt:lpstr>
      <vt:lpstr>Wingdings 3</vt:lpstr>
      <vt:lpstr>Tema de Office</vt:lpstr>
      <vt:lpstr>Contents Slide Master</vt:lpstr>
      <vt:lpstr>1_Contents Slide Master</vt:lpstr>
      <vt:lpstr>Espiral</vt:lpstr>
      <vt:lpstr>Presentación de PowerPoint</vt:lpstr>
      <vt:lpstr>Que es el Presupuesto Ciudadano</vt:lpstr>
      <vt:lpstr>Importancia de la Ley de Ingresos</vt:lpstr>
      <vt:lpstr>De donde se obtienen los Ingresos</vt:lpstr>
      <vt:lpstr>Ingresos</vt:lpstr>
      <vt:lpstr>Ingresos</vt:lpstr>
      <vt:lpstr>Ingresos 2023</vt:lpstr>
      <vt:lpstr>Presupuesto de Egresos y su Importancia</vt:lpstr>
      <vt:lpstr>Presupuesto de egresos</vt:lpstr>
      <vt:lpstr>Clasificación del Presupuesto</vt:lpstr>
      <vt:lpstr>Administrativa</vt:lpstr>
      <vt:lpstr>Funcional</vt:lpstr>
      <vt:lpstr>Economica</vt:lpstr>
      <vt:lpstr>Por Objeto del Gasto</vt:lpstr>
      <vt:lpstr>Por Objeto del Gasto</vt:lpstr>
      <vt:lpstr>Por Objeto del Gasto</vt:lpstr>
      <vt:lpstr>Transparencia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marisol</dc:creator>
  <cp:lastModifiedBy>Idolina Torres Bermudez</cp:lastModifiedBy>
  <cp:revision>143</cp:revision>
  <dcterms:created xsi:type="dcterms:W3CDTF">2020-05-19T01:24:45Z</dcterms:created>
  <dcterms:modified xsi:type="dcterms:W3CDTF">2023-01-10T15:35:06Z</dcterms:modified>
</cp:coreProperties>
</file>